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1" r:id="rId7"/>
    <p:sldId id="262" r:id="rId8"/>
    <p:sldId id="264" r:id="rId9"/>
    <p:sldId id="257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9079E-4857-4869-95E1-3352D5579E60}" v="166" dt="2025-12-11T14:35:2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N, Adele (NHS LANCASHIRE AND SOUTH CUMBRIA ICB - 02M)" userId="8bd73831-14e6-48bc-8e54-e8f604bd1c4e" providerId="ADAL" clId="{4A86ADB4-79B2-4941-86AC-D5CE61BEA4F2}"/>
    <pc:docChg chg="undo custSel addSld modSld sldOrd">
      <pc:chgData name="QUINN, Adele (NHS LANCASHIRE AND SOUTH CUMBRIA ICB - 02M)" userId="8bd73831-14e6-48bc-8e54-e8f604bd1c4e" providerId="ADAL" clId="{4A86ADB4-79B2-4941-86AC-D5CE61BEA4F2}" dt="2025-12-11T14:35:46.995" v="4303" actId="113"/>
      <pc:docMkLst>
        <pc:docMk/>
      </pc:docMkLst>
      <pc:sldChg chg="addSp delSp modSp mod">
        <pc:chgData name="QUINN, Adele (NHS LANCASHIRE AND SOUTH CUMBRIA ICB - 02M)" userId="8bd73831-14e6-48bc-8e54-e8f604bd1c4e" providerId="ADAL" clId="{4A86ADB4-79B2-4941-86AC-D5CE61BEA4F2}" dt="2025-12-10T14:56:45.404" v="3983" actId="20577"/>
        <pc:sldMkLst>
          <pc:docMk/>
          <pc:sldMk cId="762568347" sldId="256"/>
        </pc:sldMkLst>
        <pc:spChg chg="add mod">
          <ac:chgData name="QUINN, Adele (NHS LANCASHIRE AND SOUTH CUMBRIA ICB - 02M)" userId="8bd73831-14e6-48bc-8e54-e8f604bd1c4e" providerId="ADAL" clId="{4A86ADB4-79B2-4941-86AC-D5CE61BEA4F2}" dt="2025-12-10T11:29:37.056" v="1"/>
          <ac:spMkLst>
            <pc:docMk/>
            <pc:sldMk cId="762568347" sldId="256"/>
            <ac:spMk id="6" creationId="{758E602E-C343-A19A-07A6-CA3296B4B76F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1:36:06.092" v="34"/>
          <ac:spMkLst>
            <pc:docMk/>
            <pc:sldMk cId="762568347" sldId="256"/>
            <ac:spMk id="8" creationId="{31C9E2C2-EE86-BF00-FABC-524935A8D77B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6:45.404" v="3983" actId="20577"/>
          <ac:spMkLst>
            <pc:docMk/>
            <pc:sldMk cId="762568347" sldId="256"/>
            <ac:spMk id="9" creationId="{F71E9EB0-4484-F211-E4B8-86D836BFB2CF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1:29:29.316" v="0"/>
          <ac:picMkLst>
            <pc:docMk/>
            <pc:sldMk cId="762568347" sldId="256"/>
            <ac:picMk id="5" creationId="{A42F063F-AFFC-62B3-A583-DA89F7E6B0E7}"/>
          </ac:picMkLst>
        </pc:picChg>
      </pc:sldChg>
      <pc:sldChg chg="addSp delSp modSp new mod ord">
        <pc:chgData name="QUINN, Adele (NHS LANCASHIRE AND SOUTH CUMBRIA ICB - 02M)" userId="8bd73831-14e6-48bc-8e54-e8f604bd1c4e" providerId="ADAL" clId="{4A86ADB4-79B2-4941-86AC-D5CE61BEA4F2}" dt="2025-12-11T12:56:12.024" v="4112" actId="1076"/>
        <pc:sldMkLst>
          <pc:docMk/>
          <pc:sldMk cId="2370051107" sldId="257"/>
        </pc:sldMkLst>
        <pc:spChg chg="add mod">
          <ac:chgData name="QUINN, Adele (NHS LANCASHIRE AND SOUTH CUMBRIA ICB - 02M)" userId="8bd73831-14e6-48bc-8e54-e8f604bd1c4e" providerId="ADAL" clId="{4A86ADB4-79B2-4941-86AC-D5CE61BEA4F2}" dt="2025-12-10T11:30:00.707" v="4"/>
          <ac:spMkLst>
            <pc:docMk/>
            <pc:sldMk cId="2370051107" sldId="257"/>
            <ac:spMk id="3" creationId="{FF57568D-A0F7-29B8-357C-4AD918BFD039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3:02:14.932" v="2709" actId="113"/>
          <ac:spMkLst>
            <pc:docMk/>
            <pc:sldMk cId="2370051107" sldId="257"/>
            <ac:spMk id="4" creationId="{B8565661-B12E-B521-C41A-C4C423B617A7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3:16.162" v="3543" actId="20577"/>
          <ac:spMkLst>
            <pc:docMk/>
            <pc:sldMk cId="2370051107" sldId="257"/>
            <ac:spMk id="5" creationId="{1FC8F794-7664-5EE1-8CAB-53936B939012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3:22.527" v="3544" actId="1076"/>
          <ac:spMkLst>
            <pc:docMk/>
            <pc:sldMk cId="2370051107" sldId="257"/>
            <ac:spMk id="6" creationId="{5BC78BCF-B98D-08F8-0776-BE0B6999194F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5:11.210" v="4072" actId="1076"/>
          <ac:spMkLst>
            <pc:docMk/>
            <pc:sldMk cId="2370051107" sldId="257"/>
            <ac:spMk id="7" creationId="{754AD1F4-D994-F75C-BBB0-023DCF1ADB77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5:13.803" v="4073" actId="1076"/>
          <ac:spMkLst>
            <pc:docMk/>
            <pc:sldMk cId="2370051107" sldId="257"/>
            <ac:spMk id="8" creationId="{774051DE-2EAB-3253-25E6-407534A156E5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1T12:55:31.972" v="4080"/>
          <ac:spMkLst>
            <pc:docMk/>
            <pc:sldMk cId="2370051107" sldId="257"/>
            <ac:spMk id="9" creationId="{8D1A0AA2-16A2-07CA-F60D-E5A562BCFDA4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37:52.951" v="1970"/>
          <ac:spMkLst>
            <pc:docMk/>
            <pc:sldMk cId="2370051107" sldId="257"/>
            <ac:spMk id="9" creationId="{9DE7D5C8-65A1-3423-90D9-F6542D867540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5:16.310" v="4074" actId="1076"/>
          <ac:spMkLst>
            <pc:docMk/>
            <pc:sldMk cId="2370051107" sldId="257"/>
            <ac:spMk id="10" creationId="{9F6B3848-B31B-508C-D490-C7A6E116B7B2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6:12.024" v="4112" actId="1076"/>
          <ac:spMkLst>
            <pc:docMk/>
            <pc:sldMk cId="2370051107" sldId="257"/>
            <ac:spMk id="12" creationId="{849F6DAF-6296-6261-E17C-139A42188ACA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1:29:55.616" v="3"/>
          <ac:picMkLst>
            <pc:docMk/>
            <pc:sldMk cId="2370051107" sldId="257"/>
            <ac:picMk id="2" creationId="{B52FCE93-B32E-366B-8AF1-FA852E401233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2:55:56.315" v="4110" actId="14100"/>
          <ac:picMkLst>
            <pc:docMk/>
            <pc:sldMk cId="2370051107" sldId="257"/>
            <ac:picMk id="11" creationId="{3A1B1ACC-CC75-ACA0-3627-5C3306797CAF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1T12:54:53.634" v="4071" actId="1076"/>
        <pc:sldMkLst>
          <pc:docMk/>
          <pc:sldMk cId="3243108959" sldId="258"/>
        </pc:sldMkLst>
        <pc:spChg chg="add mod">
          <ac:chgData name="QUINN, Adele (NHS LANCASHIRE AND SOUTH CUMBRIA ICB - 02M)" userId="8bd73831-14e6-48bc-8e54-e8f604bd1c4e" providerId="ADAL" clId="{4A86ADB4-79B2-4941-86AC-D5CE61BEA4F2}" dt="2025-12-10T11:31:39.789" v="7"/>
          <ac:spMkLst>
            <pc:docMk/>
            <pc:sldMk cId="3243108959" sldId="258"/>
            <ac:spMk id="3" creationId="{D19AD769-D050-469A-79B4-F37722568524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39:21.260" v="3468" actId="1076"/>
          <ac:spMkLst>
            <pc:docMk/>
            <pc:sldMk cId="3243108959" sldId="258"/>
            <ac:spMk id="4" creationId="{0AE5498D-8929-71A0-CCB5-43024EE171F6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37:23.536" v="3365" actId="1076"/>
          <ac:spMkLst>
            <pc:docMk/>
            <pc:sldMk cId="3243108959" sldId="258"/>
            <ac:spMk id="5" creationId="{6FC910EE-C4C1-BE43-A2AD-2B28193D075A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1T12:53:55.816" v="4044"/>
          <ac:spMkLst>
            <pc:docMk/>
            <pc:sldMk cId="3243108959" sldId="258"/>
            <ac:spMk id="6" creationId="{16684666-763E-CD8E-353A-4598957C83AA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1:52:37.684" v="449"/>
          <ac:spMkLst>
            <pc:docMk/>
            <pc:sldMk cId="3243108959" sldId="258"/>
            <ac:spMk id="6" creationId="{24A138BA-4E40-002D-F464-B574130EA65E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3:02:07.437" v="2708" actId="113"/>
          <ac:spMkLst>
            <pc:docMk/>
            <pc:sldMk cId="3243108959" sldId="258"/>
            <ac:spMk id="9" creationId="{16B8FD69-3307-3678-2D24-6B8A7B270F4F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00:32.731" v="479" actId="478"/>
          <ac:spMkLst>
            <pc:docMk/>
            <pc:sldMk cId="3243108959" sldId="258"/>
            <ac:spMk id="10" creationId="{78BE47D8-8B60-DF5E-F4CC-E16D0870CB1C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37:27.878" v="3366" actId="1076"/>
          <ac:spMkLst>
            <pc:docMk/>
            <pc:sldMk cId="3243108959" sldId="258"/>
            <ac:spMk id="11" creationId="{7FEB4AE7-C795-4777-9157-7775D6F825A0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1T12:54:40.731" v="4069" actId="478"/>
          <ac:spMkLst>
            <pc:docMk/>
            <pc:sldMk cId="3243108959" sldId="258"/>
            <ac:spMk id="12" creationId="{52EE24BC-379E-0BA8-279D-DB4405940B81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1:31:33.827" v="6"/>
          <ac:picMkLst>
            <pc:docMk/>
            <pc:sldMk cId="3243108959" sldId="258"/>
            <ac:picMk id="2" creationId="{0B461D61-1938-FE23-C186-5FBCEB1C92F5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2:54:53.634" v="4071" actId="1076"/>
          <ac:picMkLst>
            <pc:docMk/>
            <pc:sldMk cId="3243108959" sldId="258"/>
            <ac:picMk id="8" creationId="{F7F5A695-81EB-766F-60B8-4CB904D1AE81}"/>
          </ac:picMkLst>
        </pc:picChg>
        <pc:picChg chg="add del mod">
          <ac:chgData name="QUINN, Adele (NHS LANCASHIRE AND SOUTH CUMBRIA ICB - 02M)" userId="8bd73831-14e6-48bc-8e54-e8f604bd1c4e" providerId="ADAL" clId="{4A86ADB4-79B2-4941-86AC-D5CE61BEA4F2}" dt="2025-12-11T12:54:51.770" v="4070" actId="21"/>
          <ac:picMkLst>
            <pc:docMk/>
            <pc:sldMk cId="3243108959" sldId="258"/>
            <ac:picMk id="10" creationId="{BAEC16E6-4737-9A9D-174B-CE8A234185CF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2:34:35.509" v="1764" actId="255"/>
        <pc:sldMkLst>
          <pc:docMk/>
          <pc:sldMk cId="85923130" sldId="259"/>
        </pc:sldMkLst>
        <pc:spChg chg="add mod">
          <ac:chgData name="QUINN, Adele (NHS LANCASHIRE AND SOUTH CUMBRIA ICB - 02M)" userId="8bd73831-14e6-48bc-8e54-e8f604bd1c4e" providerId="ADAL" clId="{4A86ADB4-79B2-4941-86AC-D5CE61BEA4F2}" dt="2025-12-10T11:33:25.395" v="9"/>
          <ac:spMkLst>
            <pc:docMk/>
            <pc:sldMk cId="85923130" sldId="259"/>
            <ac:spMk id="2" creationId="{A2261EDC-2CCF-B55C-B646-5199DE53DE9B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1:33:32.995" v="12" actId="478"/>
          <ac:spMkLst>
            <pc:docMk/>
            <pc:sldMk cId="85923130" sldId="259"/>
            <ac:spMk id="3" creationId="{04C69A84-749B-6EF5-C688-CB86743D50A0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34:00.813" v="1696" actId="1076"/>
          <ac:spMkLst>
            <pc:docMk/>
            <pc:sldMk cId="85923130" sldId="259"/>
            <ac:spMk id="8" creationId="{B7FB2E00-EE50-4C96-A756-029E7E227E0E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1:45:57.683" v="51" actId="20577"/>
          <ac:spMkLst>
            <pc:docMk/>
            <pc:sldMk cId="85923130" sldId="259"/>
            <ac:spMk id="10" creationId="{1EEA9636-22AA-4608-6F0B-87C27AD10285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34:35.509" v="1764" actId="255"/>
          <ac:spMkLst>
            <pc:docMk/>
            <pc:sldMk cId="85923130" sldId="259"/>
            <ac:spMk id="12" creationId="{32BF8D5B-324E-69C1-3026-039083A7C3E7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1:33:38.172" v="13"/>
          <ac:picMkLst>
            <pc:docMk/>
            <pc:sldMk cId="85923130" sldId="259"/>
            <ac:picMk id="4" creationId="{DE080F37-3C18-71C9-9546-0BBC38675386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1:36:33.818" v="39" actId="14100"/>
          <ac:picMkLst>
            <pc:docMk/>
            <pc:sldMk cId="85923130" sldId="259"/>
            <ac:picMk id="5" creationId="{B613C816-5DF4-C263-7D33-0C9153226341}"/>
          </ac:picMkLst>
        </pc:picChg>
        <pc:picChg chg="add del mod">
          <ac:chgData name="QUINN, Adele (NHS LANCASHIRE AND SOUTH CUMBRIA ICB - 02M)" userId="8bd73831-14e6-48bc-8e54-e8f604bd1c4e" providerId="ADAL" clId="{4A86ADB4-79B2-4941-86AC-D5CE61BEA4F2}" dt="2025-12-10T11:35:47.698" v="29" actId="1076"/>
          <ac:picMkLst>
            <pc:docMk/>
            <pc:sldMk cId="85923130" sldId="259"/>
            <ac:picMk id="6" creationId="{CA9722E9-2A1F-51B6-B3AA-642BA9B4F650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1:37:44.613" v="49" actId="1076"/>
          <ac:picMkLst>
            <pc:docMk/>
            <pc:sldMk cId="85923130" sldId="259"/>
            <ac:picMk id="11" creationId="{12AA7DC1-A6B0-0A0A-6E57-3EB529BCCCC6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4:40:23.206" v="3470" actId="20577"/>
        <pc:sldMkLst>
          <pc:docMk/>
          <pc:sldMk cId="167518979" sldId="260"/>
        </pc:sldMkLst>
        <pc:spChg chg="add mod">
          <ac:chgData name="QUINN, Adele (NHS LANCASHIRE AND SOUTH CUMBRIA ICB - 02M)" userId="8bd73831-14e6-48bc-8e54-e8f604bd1c4e" providerId="ADAL" clId="{4A86ADB4-79B2-4941-86AC-D5CE61BEA4F2}" dt="2025-12-10T12:06:33.892" v="619"/>
          <ac:spMkLst>
            <pc:docMk/>
            <pc:sldMk cId="167518979" sldId="260"/>
            <ac:spMk id="3" creationId="{A52A3EC4-C12A-D423-7E98-72A45BC597D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0:23.206" v="3470" actId="20577"/>
          <ac:spMkLst>
            <pc:docMk/>
            <pc:sldMk cId="167518979" sldId="260"/>
            <ac:spMk id="4" creationId="{C66AB356-7951-6C38-E0C5-B53C15EA9D2F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07:38.905" v="663"/>
          <ac:spMkLst>
            <pc:docMk/>
            <pc:sldMk cId="167518979" sldId="260"/>
            <ac:spMk id="5" creationId="{FE27BD87-934A-E142-FB72-E931280827EE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11:54.189" v="948"/>
          <ac:spMkLst>
            <pc:docMk/>
            <pc:sldMk cId="167518979" sldId="260"/>
            <ac:spMk id="8" creationId="{ADF00EFD-8FEC-75EA-D14E-AEB8A33E935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10:32.155" v="939" actId="1076"/>
          <ac:spMkLst>
            <pc:docMk/>
            <pc:sldMk cId="167518979" sldId="260"/>
            <ac:spMk id="11" creationId="{255146DB-8913-F1F5-A94D-34D705339B14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2:06:27.860" v="618"/>
          <ac:picMkLst>
            <pc:docMk/>
            <pc:sldMk cId="167518979" sldId="260"/>
            <ac:picMk id="2" creationId="{C245DD7E-4E36-D867-AC03-6A1C305B83FF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2:10:23.299" v="937" actId="1076"/>
          <ac:picMkLst>
            <pc:docMk/>
            <pc:sldMk cId="167518979" sldId="260"/>
            <ac:picMk id="7" creationId="{7B3E6BD1-3821-83E1-BE34-62F1B005BC59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2:10:25.291" v="938" actId="1076"/>
          <ac:picMkLst>
            <pc:docMk/>
            <pc:sldMk cId="167518979" sldId="260"/>
            <ac:picMk id="10" creationId="{094846E4-E1D4-AECB-B82E-D4524B24AC7D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4:56:00.736" v="3975" actId="1076"/>
        <pc:sldMkLst>
          <pc:docMk/>
          <pc:sldMk cId="936784768" sldId="261"/>
        </pc:sldMkLst>
        <pc:spChg chg="add mod">
          <ac:chgData name="QUINN, Adele (NHS LANCASHIRE AND SOUTH CUMBRIA ICB - 02M)" userId="8bd73831-14e6-48bc-8e54-e8f604bd1c4e" providerId="ADAL" clId="{4A86ADB4-79B2-4941-86AC-D5CE61BEA4F2}" dt="2025-12-10T12:13:47.430" v="1059"/>
          <ac:spMkLst>
            <pc:docMk/>
            <pc:sldMk cId="936784768" sldId="261"/>
            <ac:spMk id="3" creationId="{87C55FB7-624C-D5F2-0951-F9B2B0886287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1:19.764" v="3474" actId="20577"/>
          <ac:spMkLst>
            <pc:docMk/>
            <pc:sldMk cId="936784768" sldId="261"/>
            <ac:spMk id="4" creationId="{EEEA728D-F2EE-D609-C44B-F8CE167DEE0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5:43.660" v="3971" actId="1076"/>
          <ac:spMkLst>
            <pc:docMk/>
            <pc:sldMk cId="936784768" sldId="261"/>
            <ac:spMk id="5" creationId="{6D77AC90-5DDA-9B20-31C8-5047AAC272E7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15:41.771" v="1353"/>
          <ac:spMkLst>
            <pc:docMk/>
            <pc:sldMk cId="936784768" sldId="261"/>
            <ac:spMk id="6" creationId="{E886B4E2-712E-4152-6433-4A99C95488F4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49:18.909" v="2187"/>
          <ac:spMkLst>
            <pc:docMk/>
            <pc:sldMk cId="936784768" sldId="261"/>
            <ac:spMk id="6" creationId="{EF10ED14-08A1-77D5-3B75-47014CB165A8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15:54.812" v="1361"/>
          <ac:spMkLst>
            <pc:docMk/>
            <pc:sldMk cId="936784768" sldId="261"/>
            <ac:spMk id="7" creationId="{DCD3E371-E69A-5D4D-8992-3B4BC765356F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5:54.495" v="3974" actId="1076"/>
          <ac:spMkLst>
            <pc:docMk/>
            <pc:sldMk cId="936784768" sldId="261"/>
            <ac:spMk id="9" creationId="{CB046326-A72C-B275-F5D4-938DC9C7E6C3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19:47.175" v="1370" actId="478"/>
          <ac:spMkLst>
            <pc:docMk/>
            <pc:sldMk cId="936784768" sldId="261"/>
            <ac:spMk id="10" creationId="{2796F1ED-B2BD-FE26-A7E7-F531525251E5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21:22.353" v="1375"/>
          <ac:spMkLst>
            <pc:docMk/>
            <pc:sldMk cId="936784768" sldId="261"/>
            <ac:spMk id="11" creationId="{C5ABF540-5643-8612-B6D1-D35B528B126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6:00.736" v="3975" actId="1076"/>
          <ac:spMkLst>
            <pc:docMk/>
            <pc:sldMk cId="936784768" sldId="261"/>
            <ac:spMk id="11" creationId="{D9D9F60B-5FB0-527B-4D0D-B82AB260D131}"/>
          </ac:spMkLst>
        </pc:spChg>
        <pc:spChg chg="add del">
          <ac:chgData name="QUINN, Adele (NHS LANCASHIRE AND SOUTH CUMBRIA ICB - 02M)" userId="8bd73831-14e6-48bc-8e54-e8f604bd1c4e" providerId="ADAL" clId="{4A86ADB4-79B2-4941-86AC-D5CE61BEA4F2}" dt="2025-12-10T12:21:33.258" v="1376" actId="21"/>
          <ac:spMkLst>
            <pc:docMk/>
            <pc:sldMk cId="936784768" sldId="261"/>
            <ac:spMk id="12" creationId="{F1AB39DA-7B78-B9B2-A2BC-5593180690EA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21:41.817" v="1380"/>
          <ac:spMkLst>
            <pc:docMk/>
            <pc:sldMk cId="936784768" sldId="261"/>
            <ac:spMk id="13" creationId="{F1AB39DA-7B78-B9B2-A2BC-5593180690E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5:46.846" v="3972" actId="1076"/>
          <ac:spMkLst>
            <pc:docMk/>
            <pc:sldMk cId="936784768" sldId="261"/>
            <ac:spMk id="14" creationId="{D3A869A4-75CE-92DA-033B-6159F62D431F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43:16.499" v="2093"/>
          <ac:spMkLst>
            <pc:docMk/>
            <pc:sldMk cId="936784768" sldId="261"/>
            <ac:spMk id="15" creationId="{4A445D97-50BA-F51F-F68C-60C1333935A7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27:37.791" v="1523" actId="21"/>
          <ac:spMkLst>
            <pc:docMk/>
            <pc:sldMk cId="936784768" sldId="261"/>
            <ac:spMk id="16" creationId="{BA6D436F-97AB-63D7-5FFC-053AA973B86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31:11.420" v="1595" actId="20577"/>
          <ac:spMkLst>
            <pc:docMk/>
            <pc:sldMk cId="936784768" sldId="261"/>
            <ac:spMk id="17" creationId="{8AC60C48-7FEA-B4ED-D3E1-EF480D3CAE75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43:55.398" v="2109"/>
          <ac:spMkLst>
            <pc:docMk/>
            <pc:sldMk cId="936784768" sldId="261"/>
            <ac:spMk id="18" creationId="{4C970875-A265-2813-ED7B-E85273DB32FB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43:33.540" v="2100"/>
          <ac:spMkLst>
            <pc:docMk/>
            <pc:sldMk cId="936784768" sldId="261"/>
            <ac:spMk id="19" creationId="{BA6D436F-97AB-63D7-5FFC-053AA973B86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3:01:55.338" v="2707" actId="113"/>
          <ac:spMkLst>
            <pc:docMk/>
            <pc:sldMk cId="936784768" sldId="261"/>
            <ac:spMk id="20" creationId="{11ED0AAB-9A59-A0D6-8706-3773FFBA4F0E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5:50.042" v="3973" actId="1076"/>
          <ac:spMkLst>
            <pc:docMk/>
            <pc:sldMk cId="936784768" sldId="261"/>
            <ac:spMk id="21" creationId="{300CCF1D-F8B3-776E-59D4-B4E8D5EE34AF}"/>
          </ac:spMkLst>
        </pc:spChg>
        <pc:graphicFrameChg chg="add del mod">
          <ac:chgData name="QUINN, Adele (NHS LANCASHIRE AND SOUTH CUMBRIA ICB - 02M)" userId="8bd73831-14e6-48bc-8e54-e8f604bd1c4e" providerId="ADAL" clId="{4A86ADB4-79B2-4941-86AC-D5CE61BEA4F2}" dt="2025-12-10T12:18:49.112" v="1369" actId="478"/>
          <ac:graphicFrameMkLst>
            <pc:docMk/>
            <pc:sldMk cId="936784768" sldId="261"/>
            <ac:graphicFrameMk id="8" creationId="{E3B57F6E-0901-1A27-0188-8A482009041E}"/>
          </ac:graphicFrameMkLst>
        </pc:graphicFrameChg>
        <pc:picChg chg="add mod">
          <ac:chgData name="QUINN, Adele (NHS LANCASHIRE AND SOUTH CUMBRIA ICB - 02M)" userId="8bd73831-14e6-48bc-8e54-e8f604bd1c4e" providerId="ADAL" clId="{4A86ADB4-79B2-4941-86AC-D5CE61BEA4F2}" dt="2025-12-10T12:18:18.707" v="1365" actId="1076"/>
          <ac:picMkLst>
            <pc:docMk/>
            <pc:sldMk cId="936784768" sldId="261"/>
            <ac:picMk id="2" creationId="{F258FFED-B2B4-2CEF-3D57-1556061DA1C1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4:55:39.079" v="3970" actId="1076"/>
          <ac:picMkLst>
            <pc:docMk/>
            <pc:sldMk cId="936784768" sldId="261"/>
            <ac:picMk id="8" creationId="{351D3638-3A17-7530-4432-E7FDAB6F122E}"/>
          </ac:picMkLst>
        </pc:picChg>
        <pc:picChg chg="add del mod">
          <ac:chgData name="QUINN, Adele (NHS LANCASHIRE AND SOUTH CUMBRIA ICB - 02M)" userId="8bd73831-14e6-48bc-8e54-e8f604bd1c4e" providerId="ADAL" clId="{4A86ADB4-79B2-4941-86AC-D5CE61BEA4F2}" dt="2025-12-10T12:43:44.369" v="2104" actId="21"/>
          <ac:picMkLst>
            <pc:docMk/>
            <pc:sldMk cId="936784768" sldId="261"/>
            <ac:picMk id="2051" creationId="{CA0D56DD-08C9-DD4F-CD72-76B03E511AF1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4:42:45.844" v="3530" actId="20577"/>
        <pc:sldMkLst>
          <pc:docMk/>
          <pc:sldMk cId="997752923" sldId="262"/>
        </pc:sldMkLst>
        <pc:spChg chg="add mod">
          <ac:chgData name="QUINN, Adele (NHS LANCASHIRE AND SOUTH CUMBRIA ICB - 02M)" userId="8bd73831-14e6-48bc-8e54-e8f604bd1c4e" providerId="ADAL" clId="{4A86ADB4-79B2-4941-86AC-D5CE61BEA4F2}" dt="2025-12-10T12:31:46.588" v="1599"/>
          <ac:spMkLst>
            <pc:docMk/>
            <pc:sldMk cId="997752923" sldId="262"/>
            <ac:spMk id="3" creationId="{E2FDA99B-1E0E-6A65-321E-D2FA31DA4F46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2:03.190" v="3494" actId="20577"/>
          <ac:spMkLst>
            <pc:docMk/>
            <pc:sldMk cId="997752923" sldId="262"/>
            <ac:spMk id="4" creationId="{110C0CEA-78D3-1A59-920E-540A2A93E752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47:44.137" v="2169" actId="1076"/>
          <ac:spMkLst>
            <pc:docMk/>
            <pc:sldMk cId="997752923" sldId="262"/>
            <ac:spMk id="5" creationId="{2601B2FB-B1EE-77FE-0319-AD7BFC810212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40:49.589" v="2053"/>
          <ac:spMkLst>
            <pc:docMk/>
            <pc:sldMk cId="997752923" sldId="262"/>
            <ac:spMk id="5" creationId="{A9D61D3D-DFC1-E0AD-2F9F-E0FE55E07A30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40:48.805" v="2051"/>
          <ac:spMkLst>
            <pc:docMk/>
            <pc:sldMk cId="997752923" sldId="262"/>
            <ac:spMk id="6" creationId="{5529A6C9-B384-02BB-533F-9E4A27D5EA64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2:45.844" v="3530" actId="20577"/>
          <ac:spMkLst>
            <pc:docMk/>
            <pc:sldMk cId="997752923" sldId="262"/>
            <ac:spMk id="8" creationId="{CD3E3BE0-7F35-B307-374C-D8F9074839CB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2:38.191" v="3529" actId="1076"/>
          <ac:spMkLst>
            <pc:docMk/>
            <pc:sldMk cId="997752923" sldId="262"/>
            <ac:spMk id="10" creationId="{272C8B8E-4172-E145-7340-3FA82713A753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44:57.574" v="2119" actId="1076"/>
          <ac:spMkLst>
            <pc:docMk/>
            <pc:sldMk cId="997752923" sldId="262"/>
            <ac:spMk id="12" creationId="{12CE098D-9230-463C-4B25-122D2CEED384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2:31:33.382" v="1598"/>
          <ac:picMkLst>
            <pc:docMk/>
            <pc:sldMk cId="997752923" sldId="262"/>
            <ac:picMk id="2" creationId="{4F89EDA2-FB6E-DCC1-4B0D-72D3B39A40B1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2:44:54.477" v="2118" actId="1076"/>
          <ac:picMkLst>
            <pc:docMk/>
            <pc:sldMk cId="997752923" sldId="262"/>
            <ac:picMk id="2051" creationId="{CA0D56DD-08C9-DD4F-CD72-76B03E511AF1}"/>
          </ac:picMkLst>
        </pc:picChg>
      </pc:sldChg>
      <pc:sldChg chg="addSp delSp modSp new mod ord">
        <pc:chgData name="QUINN, Adele (NHS LANCASHIRE AND SOUTH CUMBRIA ICB - 02M)" userId="8bd73831-14e6-48bc-8e54-e8f604bd1c4e" providerId="ADAL" clId="{4A86ADB4-79B2-4941-86AC-D5CE61BEA4F2}" dt="2025-12-11T12:59:10.359" v="4155" actId="14100"/>
        <pc:sldMkLst>
          <pc:docMk/>
          <pc:sldMk cId="4147519756" sldId="263"/>
        </pc:sldMkLst>
        <pc:spChg chg="add mod">
          <ac:chgData name="QUINN, Adele (NHS LANCASHIRE AND SOUTH CUMBRIA ICB - 02M)" userId="8bd73831-14e6-48bc-8e54-e8f604bd1c4e" providerId="ADAL" clId="{4A86ADB4-79B2-4941-86AC-D5CE61BEA4F2}" dt="2025-12-10T12:48:04.515" v="2172"/>
          <ac:spMkLst>
            <pc:docMk/>
            <pc:sldMk cId="4147519756" sldId="263"/>
            <ac:spMk id="3" creationId="{07548D1C-40CB-628A-F275-5FD03190DB6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9:04.704" v="4153" actId="1076"/>
          <ac:spMkLst>
            <pc:docMk/>
            <pc:sldMk cId="4147519756" sldId="263"/>
            <ac:spMk id="4" creationId="{F62DB6E6-51CD-CF72-88BF-C8733E2F722E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2:57:47.571" v="4113" actId="1076"/>
          <ac:spMkLst>
            <pc:docMk/>
            <pc:sldMk cId="4147519756" sldId="263"/>
            <ac:spMk id="6" creationId="{A58AE1D5-1471-8B91-E4FD-6C00B30CD7AE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1T12:58:48.854" v="4150"/>
          <ac:spMkLst>
            <pc:docMk/>
            <pc:sldMk cId="4147519756" sldId="263"/>
            <ac:spMk id="8" creationId="{6D5CEC4B-3AEC-1D83-C738-1482DD01D1B4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2:47:58.133" v="2171"/>
          <ac:picMkLst>
            <pc:docMk/>
            <pc:sldMk cId="4147519756" sldId="263"/>
            <ac:picMk id="2" creationId="{076307CB-DED3-9B28-5880-7580525DD8F3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2:58:43.462" v="4147" actId="1076"/>
          <ac:picMkLst>
            <pc:docMk/>
            <pc:sldMk cId="4147519756" sldId="263"/>
            <ac:picMk id="5" creationId="{AE35947F-61E3-4CE1-BAB4-DBE7ECD1034C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4:40:51.217" v="3473" actId="1076"/>
          <ac:picMkLst>
            <pc:docMk/>
            <pc:sldMk cId="4147519756" sldId="263"/>
            <ac:picMk id="7" creationId="{8761AC85-F7BA-8623-3225-87C48F6095A0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2:59:10.359" v="4155" actId="14100"/>
          <ac:picMkLst>
            <pc:docMk/>
            <pc:sldMk cId="4147519756" sldId="263"/>
            <ac:picMk id="10" creationId="{BF90A0BC-4E6C-B51D-5CC1-D4658D62E19A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2:55:00.327" v="2396" actId="1076"/>
        <pc:sldMkLst>
          <pc:docMk/>
          <pc:sldMk cId="2073976207" sldId="264"/>
        </pc:sldMkLst>
        <pc:spChg chg="add mod">
          <ac:chgData name="QUINN, Adele (NHS LANCASHIRE AND SOUTH CUMBRIA ICB - 02M)" userId="8bd73831-14e6-48bc-8e54-e8f604bd1c4e" providerId="ADAL" clId="{4A86ADB4-79B2-4941-86AC-D5CE61BEA4F2}" dt="2025-12-10T12:51:56.442" v="2310"/>
          <ac:spMkLst>
            <pc:docMk/>
            <pc:sldMk cId="2073976207" sldId="264"/>
            <ac:spMk id="3" creationId="{2E175CA7-F444-5A8D-5C0D-6C61EDCEDDEC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2:54:57.285" v="2395" actId="20577"/>
          <ac:spMkLst>
            <pc:docMk/>
            <pc:sldMk cId="2073976207" sldId="264"/>
            <ac:spMk id="4" creationId="{FDFEED9C-280F-4871-C0FA-BD8A8DDFF899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2:54:26.153" v="2367"/>
          <ac:spMkLst>
            <pc:docMk/>
            <pc:sldMk cId="2073976207" sldId="264"/>
            <ac:spMk id="5" creationId="{421F5207-C55B-25CC-14B9-7FAD4F97D60B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2:51:50.434" v="2309"/>
          <ac:picMkLst>
            <pc:docMk/>
            <pc:sldMk cId="2073976207" sldId="264"/>
            <ac:picMk id="2" creationId="{070FC4D1-3E0E-BB7B-CD85-8965AEE7A53D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2:55:00.327" v="2396" actId="1076"/>
          <ac:picMkLst>
            <pc:docMk/>
            <pc:sldMk cId="2073976207" sldId="264"/>
            <ac:picMk id="1026" creationId="{B1756DC0-BF1F-2AC5-7CC5-872FD606D1A1}"/>
          </ac:picMkLst>
        </pc:picChg>
      </pc:sldChg>
      <pc:sldChg chg="addSp modSp new mod">
        <pc:chgData name="QUINN, Adele (NHS LANCASHIRE AND SOUTH CUMBRIA ICB - 02M)" userId="8bd73831-14e6-48bc-8e54-e8f604bd1c4e" providerId="ADAL" clId="{4A86ADB4-79B2-4941-86AC-D5CE61BEA4F2}" dt="2025-12-10T14:47:23.138" v="3784" actId="20577"/>
        <pc:sldMkLst>
          <pc:docMk/>
          <pc:sldMk cId="1419595904" sldId="265"/>
        </pc:sldMkLst>
        <pc:spChg chg="add mod">
          <ac:chgData name="QUINN, Adele (NHS LANCASHIRE AND SOUTH CUMBRIA ICB - 02M)" userId="8bd73831-14e6-48bc-8e54-e8f604bd1c4e" providerId="ADAL" clId="{4A86ADB4-79B2-4941-86AC-D5CE61BEA4F2}" dt="2025-12-10T14:44:26.673" v="3580" actId="20577"/>
          <ac:spMkLst>
            <pc:docMk/>
            <pc:sldMk cId="1419595904" sldId="265"/>
            <ac:spMk id="2" creationId="{BB48B01E-22FA-81A6-DE24-56C400233860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3:02:19.855" v="2710" actId="113"/>
          <ac:spMkLst>
            <pc:docMk/>
            <pc:sldMk cId="1419595904" sldId="265"/>
            <ac:spMk id="3" creationId="{E762ADA0-7DF5-1832-999F-924385BA43F5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4:52.976" v="3605" actId="20577"/>
          <ac:spMkLst>
            <pc:docMk/>
            <pc:sldMk cId="1419595904" sldId="265"/>
            <ac:spMk id="4" creationId="{829AD816-7A46-29E1-1687-5ADFF2D724E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7:23.138" v="3784" actId="20577"/>
          <ac:spMkLst>
            <pc:docMk/>
            <pc:sldMk cId="1419595904" sldId="265"/>
            <ac:spMk id="5" creationId="{3C7AB461-10D8-9575-F7DF-7B723B0C440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3:01:46.387" v="2706"/>
          <ac:spMkLst>
            <pc:docMk/>
            <pc:sldMk cId="1419595904" sldId="265"/>
            <ac:spMk id="9" creationId="{FCA55CE1-D984-80A5-6CFA-B0FCE768B9AD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4:46:52.368" v="3716" actId="14100"/>
          <ac:picMkLst>
            <pc:docMk/>
            <pc:sldMk cId="1419595904" sldId="265"/>
            <ac:picMk id="7" creationId="{A3DD980E-9B2E-8CD7-0EAF-D7C74DBCF314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0T13:01:39.711" v="2705"/>
          <ac:picMkLst>
            <pc:docMk/>
            <pc:sldMk cId="1419595904" sldId="265"/>
            <ac:picMk id="8" creationId="{56A45797-B813-A0C8-8006-7956541FF194}"/>
          </ac:picMkLst>
        </pc:picChg>
      </pc:sldChg>
      <pc:sldChg chg="addSp delSp modSp new mod">
        <pc:chgData name="QUINN, Adele (NHS LANCASHIRE AND SOUTH CUMBRIA ICB - 02M)" userId="8bd73831-14e6-48bc-8e54-e8f604bd1c4e" providerId="ADAL" clId="{4A86ADB4-79B2-4941-86AC-D5CE61BEA4F2}" dt="2025-12-10T14:56:59.050" v="3984" actId="20577"/>
        <pc:sldMkLst>
          <pc:docMk/>
          <pc:sldMk cId="878640753" sldId="266"/>
        </pc:sldMkLst>
        <pc:spChg chg="add mod">
          <ac:chgData name="QUINN, Adele (NHS LANCASHIRE AND SOUTH CUMBRIA ICB - 02M)" userId="8bd73831-14e6-48bc-8e54-e8f604bd1c4e" providerId="ADAL" clId="{4A86ADB4-79B2-4941-86AC-D5CE61BEA4F2}" dt="2025-12-10T13:57:13.682" v="2762"/>
          <ac:spMkLst>
            <pc:docMk/>
            <pc:sldMk cId="878640753" sldId="266"/>
            <ac:spMk id="3" creationId="{CCA38614-1AEC-9916-89E9-D94D8B99131D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04:54.446" v="3093" actId="20577"/>
          <ac:spMkLst>
            <pc:docMk/>
            <pc:sldMk cId="878640753" sldId="266"/>
            <ac:spMk id="4" creationId="{2E8F435C-BC1D-D82D-C31A-ECB1C8AC5349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6:59.050" v="3984" actId="20577"/>
          <ac:spMkLst>
            <pc:docMk/>
            <pc:sldMk cId="878640753" sldId="266"/>
            <ac:spMk id="5" creationId="{79AAD8B4-1C87-7C5F-2E0F-9FEEBAB04D03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45:30.562" v="3607" actId="20577"/>
          <ac:spMkLst>
            <pc:docMk/>
            <pc:sldMk cId="878640753" sldId="266"/>
            <ac:spMk id="6" creationId="{8F58801F-5428-6C46-148B-6D03881D24B2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07:47.710" v="3262" actId="20577"/>
          <ac:spMkLst>
            <pc:docMk/>
            <pc:sldMk cId="878640753" sldId="266"/>
            <ac:spMk id="7" creationId="{0F63EF13-BB39-5F66-CE23-F58138A10978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27:16.609" v="3266" actId="1076"/>
          <ac:spMkLst>
            <pc:docMk/>
            <pc:sldMk cId="878640753" sldId="266"/>
            <ac:spMk id="8" creationId="{8C9EBADA-E37F-BEB6-11B1-D845162A8F3B}"/>
          </ac:spMkLst>
        </pc:spChg>
        <pc:spChg chg="add del mod">
          <ac:chgData name="QUINN, Adele (NHS LANCASHIRE AND SOUTH CUMBRIA ICB - 02M)" userId="8bd73831-14e6-48bc-8e54-e8f604bd1c4e" providerId="ADAL" clId="{4A86ADB4-79B2-4941-86AC-D5CE61BEA4F2}" dt="2025-12-10T14:34:51.818" v="3275"/>
          <ac:spMkLst>
            <pc:docMk/>
            <pc:sldMk cId="878640753" sldId="266"/>
            <ac:spMk id="9" creationId="{3D83DC3C-4F16-2401-1113-1DBD992B3CF1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34:51.117" v="3273" actId="1076"/>
          <ac:spMkLst>
            <pc:docMk/>
            <pc:sldMk cId="878640753" sldId="266"/>
            <ac:spMk id="10" creationId="{6DF6F26F-2BCA-BC66-FC76-E6AB9759E464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3:57:08.734" v="2761"/>
          <ac:picMkLst>
            <pc:docMk/>
            <pc:sldMk cId="878640753" sldId="266"/>
            <ac:picMk id="2" creationId="{72B06FB0-9341-F357-0732-74949D5BED2C}"/>
          </ac:picMkLst>
        </pc:picChg>
      </pc:sldChg>
      <pc:sldChg chg="addSp modSp new mod">
        <pc:chgData name="QUINN, Adele (NHS LANCASHIRE AND SOUTH CUMBRIA ICB - 02M)" userId="8bd73831-14e6-48bc-8e54-e8f604bd1c4e" providerId="ADAL" clId="{4A86ADB4-79B2-4941-86AC-D5CE61BEA4F2}" dt="2025-12-10T14:57:15.747" v="3986" actId="207"/>
        <pc:sldMkLst>
          <pc:docMk/>
          <pc:sldMk cId="2822754697" sldId="267"/>
        </pc:sldMkLst>
        <pc:spChg chg="add mod">
          <ac:chgData name="QUINN, Adele (NHS LANCASHIRE AND SOUTH CUMBRIA ICB - 02M)" userId="8bd73831-14e6-48bc-8e54-e8f604bd1c4e" providerId="ADAL" clId="{4A86ADB4-79B2-4941-86AC-D5CE61BEA4F2}" dt="2025-12-10T14:46:08.316" v="3609"/>
          <ac:spMkLst>
            <pc:docMk/>
            <pc:sldMk cId="2822754697" sldId="267"/>
            <ac:spMk id="3" creationId="{F2CA7815-9662-65DC-CFF6-A31ADD93E996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7:07.538" v="3985" actId="255"/>
          <ac:spMkLst>
            <pc:docMk/>
            <pc:sldMk cId="2822754697" sldId="267"/>
            <ac:spMk id="4" creationId="{0086E297-2814-5341-5C54-52950DC6DE1A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0T14:57:15.747" v="3986" actId="207"/>
          <ac:spMkLst>
            <pc:docMk/>
            <pc:sldMk cId="2822754697" sldId="267"/>
            <ac:spMk id="5" creationId="{FE565198-E7FA-609A-1BA7-679C7AFAE9E0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0T14:46:00.057" v="3608"/>
          <ac:picMkLst>
            <pc:docMk/>
            <pc:sldMk cId="2822754697" sldId="267"/>
            <ac:picMk id="2" creationId="{25B7506D-413D-08E7-E10E-B62FD2D3207A}"/>
          </ac:picMkLst>
        </pc:picChg>
      </pc:sldChg>
      <pc:sldChg chg="addSp modSp new mod">
        <pc:chgData name="QUINN, Adele (NHS LANCASHIRE AND SOUTH CUMBRIA ICB - 02M)" userId="8bd73831-14e6-48bc-8e54-e8f604bd1c4e" providerId="ADAL" clId="{4A86ADB4-79B2-4941-86AC-D5CE61BEA4F2}" dt="2025-12-11T14:35:46.995" v="4303" actId="113"/>
        <pc:sldMkLst>
          <pc:docMk/>
          <pc:sldMk cId="1838678610" sldId="268"/>
        </pc:sldMkLst>
        <pc:spChg chg="add mod">
          <ac:chgData name="QUINN, Adele (NHS LANCASHIRE AND SOUTH CUMBRIA ICB - 02M)" userId="8bd73831-14e6-48bc-8e54-e8f604bd1c4e" providerId="ADAL" clId="{4A86ADB4-79B2-4941-86AC-D5CE61BEA4F2}" dt="2025-12-11T14:31:51.467" v="4158"/>
          <ac:spMkLst>
            <pc:docMk/>
            <pc:sldMk cId="1838678610" sldId="268"/>
            <ac:spMk id="3" creationId="{95EAC795-D101-6C10-923B-39FB7BD4F912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4:35:17.971" v="4265" actId="1076"/>
          <ac:spMkLst>
            <pc:docMk/>
            <pc:sldMk cId="1838678610" sldId="268"/>
            <ac:spMk id="4" creationId="{9CF782E5-A1B8-5BF9-5FCB-801D87B32FAE}"/>
          </ac:spMkLst>
        </pc:spChg>
        <pc:spChg chg="add mod">
          <ac:chgData name="QUINN, Adele (NHS LANCASHIRE AND SOUTH CUMBRIA ICB - 02M)" userId="8bd73831-14e6-48bc-8e54-e8f604bd1c4e" providerId="ADAL" clId="{4A86ADB4-79B2-4941-86AC-D5CE61BEA4F2}" dt="2025-12-11T14:35:46.995" v="4303" actId="113"/>
          <ac:spMkLst>
            <pc:docMk/>
            <pc:sldMk cId="1838678610" sldId="268"/>
            <ac:spMk id="9" creationId="{636CBFF8-62F7-02DF-9F3E-EBB7D7F22CB3}"/>
          </ac:spMkLst>
        </pc:spChg>
        <pc:picChg chg="add mod">
          <ac:chgData name="QUINN, Adele (NHS LANCASHIRE AND SOUTH CUMBRIA ICB - 02M)" userId="8bd73831-14e6-48bc-8e54-e8f604bd1c4e" providerId="ADAL" clId="{4A86ADB4-79B2-4941-86AC-D5CE61BEA4F2}" dt="2025-12-11T14:31:45.104" v="4157"/>
          <ac:picMkLst>
            <pc:docMk/>
            <pc:sldMk cId="1838678610" sldId="268"/>
            <ac:picMk id="2" creationId="{6D8ED901-32AB-55BF-A6E9-648733E43756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4:35:19.330" v="4266" actId="1076"/>
          <ac:picMkLst>
            <pc:docMk/>
            <pc:sldMk cId="1838678610" sldId="268"/>
            <ac:picMk id="6" creationId="{59DE230D-98AA-BC1B-547B-B6DF13B35863}"/>
          </ac:picMkLst>
        </pc:picChg>
        <pc:picChg chg="add mod">
          <ac:chgData name="QUINN, Adele (NHS LANCASHIRE AND SOUTH CUMBRIA ICB - 02M)" userId="8bd73831-14e6-48bc-8e54-e8f604bd1c4e" providerId="ADAL" clId="{4A86ADB4-79B2-4941-86AC-D5CE61BEA4F2}" dt="2025-12-11T14:35:21.450" v="4267" actId="1076"/>
          <ac:picMkLst>
            <pc:docMk/>
            <pc:sldMk cId="1838678610" sldId="268"/>
            <ac:picMk id="8" creationId="{C95CCEBE-5646-8875-130D-8FEADD6C1F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3AD-6BE0-E4CA-C882-66D8993DF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C00F0-7BED-1D2F-30B7-4FA11D8D5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DF2D-3C52-CBC1-28DA-1F330461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E2CE-9E15-BACC-D178-9E793275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50426-4D76-B6F5-D673-A30CC01A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473D-AC9E-C7B3-BA54-6FE107AB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CA1BA-85B2-2C2E-1742-375A6185C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A0C5A-2F9B-A16F-9EBA-331C318F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8FFA-DA5B-8E1B-154C-354F6916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DC12E-A5E6-8197-1741-2A82CFF6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1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C9F6E-587C-5A14-71AC-8268FC14D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DBC0B-80B0-AEE3-331F-EADA7621C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ECF6-D6DD-72EC-4CA0-33BE61A7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742A-52C9-2C8B-CAA5-4552E814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66A2-BB30-F109-A917-A456977B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B620-4096-DC7D-A9F6-B65AF41A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E0A5-28C9-AC84-AAE1-94D6150F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8946-84B7-BA4C-4691-00764CA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2359-B9BE-B7DA-FAF8-E217F42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A5AF-86F7-CD79-5FE1-5FDE91C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ECA2-E706-832A-E855-8E9C5EB6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9C4B-FE77-0531-3504-FFA98C50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FB6D-0083-D808-1C00-6338CAE7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F16F-6556-9865-78BA-FEF6426B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70AE-2694-84A0-FBDA-13D1F45B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4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1C7-45D8-C490-6D3E-908F4BA3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E3A9-76B3-3A51-E7B2-515BC0631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72BD4-A9FF-1E9E-4C2D-0B82359D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5AE9E-3641-9AB9-8652-6F367792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8DE9C-B809-EDA6-A597-56474309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8C046-A167-4249-AA9A-F75F7398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CE43-286E-EE29-4C00-99F23E49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531D6-B4A1-CE01-A63F-7E1533C17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C8CBE-E6B1-B191-AD39-32370AB7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D4865-5592-25FC-0154-328608EAF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C39B3-ED2C-D27F-8F53-8EFC4B76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363ED-C648-B831-7DFF-A9801B5B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E0EDD-579A-11F3-F5F1-4B137946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7790D-E2B2-0DEA-7AF6-FDAC2442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3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A5B0-962C-A4C6-1AA4-90323272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F020C-0F9A-7215-A0FC-5D74C53F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5D168-C47E-0AC4-51BD-A14A0102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1F36C-1EAF-7DE9-CF27-446810F8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0B1BA-BFB4-B987-835C-F7A179DE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309AC-B011-5FF1-41F5-D8F7162B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76C45-7A4C-F33B-B8AA-8D59DAD7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2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F702-F960-166A-C472-754BDBAA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09F4-AC98-E58A-F1AC-5B21BC69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F4C8-50F0-358D-3818-CDE30961F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7155D-D088-5E72-E9B3-FF6394B4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1C69F-739F-0FEC-44A0-DA8435BF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A82A0-2FCC-B01A-4CC0-01151CFB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2928-CE6A-F1FB-363D-D1CDB2AA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FBB9D-B70A-A24E-1F8C-11CC8501D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CEA65-09D2-4429-EBEA-353495B52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0A88-F918-6407-8085-D0836C73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D2678-4251-8C2A-8131-AE3EB9FA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F35A1-07C0-FB66-C4D9-08FEB0E7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5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28A28-DF93-61B5-0A77-933D0DBF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1BEE5-5357-3233-A4EE-5BD95C4FB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F5A7-C801-5EA9-C869-0BAFD36CE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B7FE4-DBB2-46D6-A136-7F909F955456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9BDD-3AE4-D594-5DC9-43983E19B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09C8-9510-9563-DE14-0181BB53D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5C312-2E2D-4219-9A3E-2EBD8F49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hs.sharepoint.com/:w:/r/sites/msteams_8a7a33/Shared%20Documents/General/Risk%20assessment%20for%20building%20work%20HBN%2000-09-ICB%20-Current%20version.docx?d=wcfc23066b5704d1a896f289eb25fe97d&amp;csf=1&amp;web=1&amp;e=tQvfVK" TargetMode="External"/><Relationship Id="rId5" Type="http://schemas.openxmlformats.org/officeDocument/2006/relationships/hyperlink" Target="https://nhs.sharepoint.com/:b:/r/sites/msteams_8a7a33/Shared%20Documents/General/Hand-hygiene-compliance-Monthly-Audit-Tool-for-General-Practice-.pdf?csf=1&amp;web=1&amp;e=2EyFCj" TargetMode="External"/><Relationship Id="rId4" Type="http://schemas.openxmlformats.org/officeDocument/2006/relationships/hyperlink" Target="mailto:Iscicb-el.infectioncontrol@nhs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dele.quinn2@nhs.net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Hannah.goldsmith5@nhs.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anessa.morris2@nhs.net" TargetMode="External"/><Relationship Id="rId5" Type="http://schemas.openxmlformats.org/officeDocument/2006/relationships/hyperlink" Target="https://www.lacittafutura.it/cultura/l-effetto-delle-misure-di-contenimento-del-coronavirus-in-europa.html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hs.sharepoint.com/:w:/r/sites/msteams_8a7a33/Shared%20Documents/Infection%20Prevention%20Control%20-%20environment%20audit%202025.docx?d=w149ae52beb8a492d901be913164ca023&amp;csf=1&amp;web=1&amp;e=IL9BB8" TargetMode="External"/><Relationship Id="rId5" Type="http://schemas.openxmlformats.org/officeDocument/2006/relationships/image" Target="../media/image6.jpg"/><Relationship Id="rId4" Type="http://schemas.openxmlformats.org/officeDocument/2006/relationships/hyperlink" Target="mailto:philip.hargreaves@nh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fectionpreventioncontrol.co.uk/resources/aseptic-technique-competency-annual-assessment-tool-for-general-practice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nhs.sharepoint.com/:b:/r/sites/msteams_8a7a33/Shared%20Documents/General/Safe-Vaccine-Management%20checklist%202025%20PDF.pdf?csf=1&amp;web=1&amp;e=bp7bS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.supplychain.nhs.uk/catalogue/product/fvh8509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nhs.sharepoint.com/:b:/r/sites/msteams_8a7a33/Shared%20Documents/General/Curtain-changing-or-disposal-frequency-for-General-Practice-February-2024.pdf?csf=1&amp;web=1&amp;e=DCRVy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s://nhs.sharepoint.com/:b:/r/sites/msteams_8a7a33/Shared%20Documents/General/Hand%20wash%20sink%20GP%20practices,%202025.pdf?csf=1&amp;web=1&amp;e=eAnnN6" TargetMode="External"/><Relationship Id="rId4" Type="http://schemas.openxmlformats.org/officeDocument/2006/relationships/hyperlink" Target="https://nhs.sharepoint.com/sites/msteams_8a7a33/Shared%20Documents/Tap%20run%20off%20sheets%20-.docx?we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pink logo&#10;&#10;AI-generated content may be incorrect.">
            <a:extLst>
              <a:ext uri="{FF2B5EF4-FFF2-40B4-BE49-F238E27FC236}">
                <a16:creationId xmlns:a16="http://schemas.microsoft.com/office/drawing/2014/main" id="{BA5ACB7E-9C5C-F112-68F7-F89D16C7A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11169"/>
          <a:stretch/>
        </p:blipFill>
        <p:spPr>
          <a:xfrm>
            <a:off x="6659825" y="5032603"/>
            <a:ext cx="4942280" cy="131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F063F-AFFC-62B3-A583-DA89F7E6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58E602E-C343-A19A-07A6-CA3296B4B76F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E9EB0-4484-F211-E4B8-86D836BFB2CF}"/>
              </a:ext>
            </a:extLst>
          </p:cNvPr>
          <p:cNvSpPr txBox="1"/>
          <p:nvPr/>
        </p:nvSpPr>
        <p:spPr>
          <a:xfrm>
            <a:off x="1132115" y="2305752"/>
            <a:ext cx="8662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Infection Prevention and Control considerations for Primary Care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76256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ED901-32AB-55BF-A6E9-648733E4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95EAC795-D101-6C10-923B-39FB7BD4F912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82E5-A1B8-5BF9-5FCB-801D87B32FAE}"/>
              </a:ext>
            </a:extLst>
          </p:cNvPr>
          <p:cNvSpPr txBox="1"/>
          <p:nvPr/>
        </p:nvSpPr>
        <p:spPr>
          <a:xfrm>
            <a:off x="1649841" y="1148560"/>
            <a:ext cx="848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Check items are not stored underneath the sinks- U-Bend :</a:t>
            </a:r>
          </a:p>
        </p:txBody>
      </p:sp>
      <p:pic>
        <p:nvPicPr>
          <p:cNvPr id="6" name="Picture 5" descr="A sink with a sink and a shelf full of items&#10;&#10;AI-generated content may be incorrect.">
            <a:extLst>
              <a:ext uri="{FF2B5EF4-FFF2-40B4-BE49-F238E27FC236}">
                <a16:creationId xmlns:a16="http://schemas.microsoft.com/office/drawing/2014/main" id="{59DE230D-98AA-BC1B-547B-B6DF13B35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4680" y="2198157"/>
            <a:ext cx="3253737" cy="3026661"/>
          </a:xfrm>
          <a:prstGeom prst="rect">
            <a:avLst/>
          </a:prstGeom>
        </p:spPr>
      </p:pic>
      <p:pic>
        <p:nvPicPr>
          <p:cNvPr id="8" name="Picture 7" descr="A sink with a lotion bottle and plastic bags&#10;&#10;AI-generated content may be incorrect.">
            <a:extLst>
              <a:ext uri="{FF2B5EF4-FFF2-40B4-BE49-F238E27FC236}">
                <a16:creationId xmlns:a16="http://schemas.microsoft.com/office/drawing/2014/main" id="{C95CCEBE-5646-8875-130D-8FEADD6C1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8" y="2084619"/>
            <a:ext cx="2603863" cy="3253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CBFF8-62F7-02DF-9F3E-EBB7D7F22CB3}"/>
              </a:ext>
            </a:extLst>
          </p:cNvPr>
          <p:cNvSpPr txBox="1"/>
          <p:nvPr/>
        </p:nvSpPr>
        <p:spPr>
          <a:xfrm>
            <a:off x="1728218" y="5965371"/>
            <a:ext cx="684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Items can become contaminated.</a:t>
            </a:r>
          </a:p>
        </p:txBody>
      </p:sp>
    </p:spTree>
    <p:extLst>
      <p:ext uri="{BB962C8B-B14F-4D97-AF65-F5344CB8AC3E}">
        <p14:creationId xmlns:p14="http://schemas.microsoft.com/office/powerpoint/2010/main" val="183867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8B01E-22FA-81A6-DE24-56C400233860}"/>
              </a:ext>
            </a:extLst>
          </p:cNvPr>
          <p:cNvSpPr txBox="1"/>
          <p:nvPr/>
        </p:nvSpPr>
        <p:spPr>
          <a:xfrm>
            <a:off x="1105989" y="2316480"/>
            <a:ext cx="901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to hand sanitiser in all clinical rooms/ waiting areas/disinfectant wipes/availability of a Spill kit.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2ADA0-7DF5-1832-999F-924385BA43F5}"/>
              </a:ext>
            </a:extLst>
          </p:cNvPr>
          <p:cNvSpPr txBox="1"/>
          <p:nvPr/>
        </p:nvSpPr>
        <p:spPr>
          <a:xfrm>
            <a:off x="687978" y="1358537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Promote a hygienic environment: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D816-7A46-29E1-1687-5ADFF2D724E8}"/>
              </a:ext>
            </a:extLst>
          </p:cNvPr>
          <p:cNvSpPr txBox="1"/>
          <p:nvPr/>
        </p:nvSpPr>
        <p:spPr>
          <a:xfrm>
            <a:off x="1105989" y="3429000"/>
            <a:ext cx="652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all toilet rolls are within an enclosed toilet roll holder (same for paper towels).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AB461-10D8-9575-F7DF-7B723B0C440A}"/>
              </a:ext>
            </a:extLst>
          </p:cNvPr>
          <p:cNvSpPr txBox="1"/>
          <p:nvPr/>
        </p:nvSpPr>
        <p:spPr>
          <a:xfrm>
            <a:off x="1105989" y="4387224"/>
            <a:ext cx="732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tissues in a waiting room and a waste bin. Surgical face masks for patients with respiratory symptoms.</a:t>
            </a:r>
          </a:p>
        </p:txBody>
      </p:sp>
      <p:pic>
        <p:nvPicPr>
          <p:cNvPr id="7" name="Picture 6" descr="A toilet with a roll of toilet paper&#10;&#10;AI-generated content may be incorrect.">
            <a:extLst>
              <a:ext uri="{FF2B5EF4-FFF2-40B4-BE49-F238E27FC236}">
                <a16:creationId xmlns:a16="http://schemas.microsoft.com/office/drawing/2014/main" id="{A3DD980E-9B2E-8CD7-0EAF-D7C74DBC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58" y="2962811"/>
            <a:ext cx="2024573" cy="269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45797-B813-A0C8-8006-7956541F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CA55CE1-D984-80A5-6CFA-B0FCE768B9AD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9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06FB0-9341-F357-0732-74949D5BE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CCA38614-1AEC-9916-89E9-D94D8B99131D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F435C-BC1D-D82D-C31A-ECB1C8AC5349}"/>
              </a:ext>
            </a:extLst>
          </p:cNvPr>
          <p:cNvSpPr txBox="1"/>
          <p:nvPr/>
        </p:nvSpPr>
        <p:spPr>
          <a:xfrm>
            <a:off x="1166949" y="1985554"/>
            <a:ext cx="915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Carry out monthly hand hygiene audits which includes checking that clinical staff are bare below the elbows/no nail varnish/false nails (this can be delegated to other members of staff to complete).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AD8B4-1C87-7C5F-2E0F-9FEEBAB04D03}"/>
              </a:ext>
            </a:extLst>
          </p:cNvPr>
          <p:cNvSpPr txBox="1"/>
          <p:nvPr/>
        </p:nvSpPr>
        <p:spPr>
          <a:xfrm>
            <a:off x="1872343" y="1053737"/>
            <a:ext cx="626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Hand hygiene: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8801F-5428-6C46-148B-6D03881D24B2}"/>
              </a:ext>
            </a:extLst>
          </p:cNvPr>
          <p:cNvSpPr txBox="1"/>
          <p:nvPr/>
        </p:nvSpPr>
        <p:spPr>
          <a:xfrm>
            <a:off x="2943497" y="380564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Planned building work/alterations: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3EF13-BB39-5F66-CE23-F58138A10978}"/>
              </a:ext>
            </a:extLst>
          </p:cNvPr>
          <p:cNvSpPr txBox="1"/>
          <p:nvPr/>
        </p:nvSpPr>
        <p:spPr>
          <a:xfrm>
            <a:off x="1733006" y="4937760"/>
            <a:ext cx="8273143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complete a risk assessment form –once completed send to the IPN team  (</a:t>
            </a:r>
            <a:r>
              <a:rPr lang="en-US" b="1" u="sng" dirty="0">
                <a:solidFill>
                  <a:srgbClr val="0070C0"/>
                </a:solidFill>
                <a:hlinkClick r:id="rId4"/>
              </a:rPr>
              <a:t>Iscicb-el.infectioncontrol@nhs.net</a:t>
            </a:r>
            <a:r>
              <a:rPr lang="en-US" b="1" u="sng" dirty="0">
                <a:solidFill>
                  <a:srgbClr val="0070C0"/>
                </a:solidFill>
              </a:rPr>
              <a:t>) </a:t>
            </a:r>
            <a:r>
              <a:rPr lang="en-GB" dirty="0"/>
              <a:t>and Estates team (Philip.hargreaves@nhs.net)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C9EBADA-E37F-BEB6-11B1-D845162A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370" y="301208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Hand-hygiene-compliance-Monthly-Audit-Tool-for-General-Practice-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DF6F26F-2BCA-BC66-FC76-E6AB9759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497" y="609449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Risk assessment for building work HBN 00-09-ICB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4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7506D-413D-08E7-E10E-B62FD2D3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F2CA7815-9662-65DC-CFF6-A31ADD93E996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E297-2814-5341-5C54-52950DC6DE1A}"/>
              </a:ext>
            </a:extLst>
          </p:cNvPr>
          <p:cNvSpPr txBox="1"/>
          <p:nvPr/>
        </p:nvSpPr>
        <p:spPr>
          <a:xfrm>
            <a:off x="1182174" y="2185852"/>
            <a:ext cx="9135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Maintaining a safe environment prevents the risk and spread of infections.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65198-E7FA-609A-1BA7-679C7AFAE9E0}"/>
              </a:ext>
            </a:extLst>
          </p:cNvPr>
          <p:cNvSpPr txBox="1"/>
          <p:nvPr/>
        </p:nvSpPr>
        <p:spPr>
          <a:xfrm>
            <a:off x="2734492" y="4430485"/>
            <a:ext cx="766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FF0000"/>
                </a:solidFill>
              </a:rPr>
              <a:t>Infection Prevention is everyone’s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82275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A2261EDC-2CCF-B55C-B646-5199DE53DE9B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80F37-3C18-71C9-9546-0BBC3867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pic>
        <p:nvPicPr>
          <p:cNvPr id="5" name="Picture 4" descr="Close-up of a virus&#10;&#10;AI-generated content may be incorrect.">
            <a:extLst>
              <a:ext uri="{FF2B5EF4-FFF2-40B4-BE49-F238E27FC236}">
                <a16:creationId xmlns:a16="http://schemas.microsoft.com/office/drawing/2014/main" id="{B613C816-5DF4-C263-7D33-0C915322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498" b="21362"/>
          <a:stretch>
            <a:fillRect/>
          </a:stretch>
        </p:blipFill>
        <p:spPr>
          <a:xfrm>
            <a:off x="6305005" y="4448230"/>
            <a:ext cx="5894103" cy="24097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B2E00-EE50-4C96-A756-029E7E227E0E}"/>
              </a:ext>
            </a:extLst>
          </p:cNvPr>
          <p:cNvSpPr txBox="1"/>
          <p:nvPr/>
        </p:nvSpPr>
        <p:spPr>
          <a:xfrm>
            <a:off x="618308" y="2409770"/>
            <a:ext cx="7071360" cy="3307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Vanessa Morris - </a:t>
            </a:r>
            <a:r>
              <a:rPr lang="en-US" sz="1800" b="1" u="sng" dirty="0">
                <a:hlinkClick r:id="rId6"/>
              </a:rPr>
              <a:t>vanessa.morris2@nhs.net</a:t>
            </a:r>
            <a:endParaRPr lang="en-US" sz="18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Hannah Goldsmith - </a:t>
            </a:r>
            <a:r>
              <a:rPr lang="en-US" sz="1800" b="1" dirty="0">
                <a:hlinkClick r:id="rId7"/>
              </a:rPr>
              <a:t>Hannah.goldsmith5@nhs.net</a:t>
            </a:r>
            <a:endParaRPr lang="en-US" sz="1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Adele Quinn- </a:t>
            </a:r>
            <a:r>
              <a:rPr lang="en-US" sz="1800" b="1" dirty="0">
                <a:hlinkClick r:id="rId8"/>
              </a:rPr>
              <a:t>adele.quinn2@nhs.net</a:t>
            </a:r>
            <a:r>
              <a:rPr lang="en-US" sz="18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Generic inbox </a:t>
            </a:r>
            <a:r>
              <a:rPr lang="en-US" sz="1800" b="1" dirty="0">
                <a:solidFill>
                  <a:srgbClr val="0070C0"/>
                </a:solidFill>
              </a:rPr>
              <a:t>– </a:t>
            </a:r>
            <a:r>
              <a:rPr lang="en-US" sz="1800" b="1" u="sng" dirty="0">
                <a:solidFill>
                  <a:srgbClr val="0070C0"/>
                </a:solidFill>
              </a:rPr>
              <a:t>Iscicb-el.infectioncontrol@nhs.net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Hours of Work: Monday – Friday 8-5pm.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A9636-22AA-4608-6F0B-87C27AD10285}"/>
              </a:ext>
            </a:extLst>
          </p:cNvPr>
          <p:cNvSpPr txBox="1"/>
          <p:nvPr/>
        </p:nvSpPr>
        <p:spPr>
          <a:xfrm>
            <a:off x="3476898" y="779228"/>
            <a:ext cx="6100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ICB Infection Prevention Team</a:t>
            </a:r>
            <a:endParaRPr lang="en-GB" sz="2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2AA7DC1-A6B0-0A0A-6E57-3EB529BC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2" b="1"/>
          <a:stretch>
            <a:fillRect/>
          </a:stretch>
        </p:blipFill>
        <p:spPr bwMode="auto">
          <a:xfrm>
            <a:off x="7611291" y="1656412"/>
            <a:ext cx="4201886" cy="2130077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BF8D5B-324E-69C1-3026-039083A7C3E7}"/>
              </a:ext>
            </a:extLst>
          </p:cNvPr>
          <p:cNvSpPr txBox="1"/>
          <p:nvPr/>
        </p:nvSpPr>
        <p:spPr>
          <a:xfrm>
            <a:off x="914400" y="1656412"/>
            <a:ext cx="686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contact us below for any queries relating to primary care:</a:t>
            </a:r>
          </a:p>
        </p:txBody>
      </p:sp>
    </p:spTree>
    <p:extLst>
      <p:ext uri="{BB962C8B-B14F-4D97-AF65-F5344CB8AC3E}">
        <p14:creationId xmlns:p14="http://schemas.microsoft.com/office/powerpoint/2010/main" val="8592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61D61-1938-FE23-C186-5FBCEB1C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D19AD769-D050-469A-79B4-F37722568524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5498D-8929-71A0-CCB5-43024EE171F6}"/>
              </a:ext>
            </a:extLst>
          </p:cNvPr>
          <p:cNvSpPr txBox="1"/>
          <p:nvPr/>
        </p:nvSpPr>
        <p:spPr>
          <a:xfrm>
            <a:off x="1249680" y="1387222"/>
            <a:ext cx="978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</a:t>
            </a:r>
            <a:r>
              <a:rPr lang="en-GB" b="1" dirty="0"/>
              <a:t>environmental audit ideally </a:t>
            </a:r>
            <a:r>
              <a:rPr lang="en-GB" dirty="0"/>
              <a:t>should be carried out every 6-months-especially in clinical areas or annually for the whole building, as a bare minimum.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910EE-C4C1-BE43-A2AD-2B28193D075A}"/>
              </a:ext>
            </a:extLst>
          </p:cNvPr>
          <p:cNvSpPr txBox="1"/>
          <p:nvPr/>
        </p:nvSpPr>
        <p:spPr>
          <a:xfrm>
            <a:off x="1249680" y="3073624"/>
            <a:ext cx="969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Observe for </a:t>
            </a:r>
            <a:r>
              <a:rPr lang="en-GB" b="1" dirty="0"/>
              <a:t>any damages </a:t>
            </a:r>
            <a:r>
              <a:rPr lang="en-GB" dirty="0"/>
              <a:t>to the building- report to the ICB Estates team (email </a:t>
            </a:r>
            <a:r>
              <a:rPr lang="en-GB" dirty="0">
                <a:hlinkClick r:id="rId4"/>
              </a:rPr>
              <a:t>philip.hargreaves@nhs.net</a:t>
            </a:r>
            <a:r>
              <a:rPr lang="en-GB" dirty="0"/>
              <a:t> who will be able to direct you to the Estates  co-ordinator for your locality.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5A695-81EB-766F-60B8-4CB904D1A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83" y="3996954"/>
            <a:ext cx="4600177" cy="2411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B8FD69-3307-3678-2D24-6B8A7B270F4F}"/>
              </a:ext>
            </a:extLst>
          </p:cNvPr>
          <p:cNvSpPr txBox="1"/>
          <p:nvPr/>
        </p:nvSpPr>
        <p:spPr>
          <a:xfrm>
            <a:off x="1750423" y="470263"/>
            <a:ext cx="764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Things to consider: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FEB4AE7-C795-4777-9157-7775D6F8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188" y="2219957"/>
            <a:ext cx="41970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Infection Prevention Control - environment audit 2025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5DD7E-4E36-D867-AC03-6A1C305B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A52A3EC4-C12A-D423-7E98-72A45BC597DA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AB356-7951-6C38-E0C5-B53C15EA9D2F}"/>
              </a:ext>
            </a:extLst>
          </p:cNvPr>
          <p:cNvSpPr txBox="1"/>
          <p:nvPr/>
        </p:nvSpPr>
        <p:spPr>
          <a:xfrm>
            <a:off x="796834" y="538982"/>
            <a:ext cx="8843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De-clutter </a:t>
            </a:r>
            <a:r>
              <a:rPr lang="en-GB" dirty="0"/>
              <a:t>work benches, sink areas. To enable efficient cleaning and prevent items being contaminated with waterborne pathogens such as Legionella- (through splash back):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E6BD1-3821-83E1-BE34-62F1B005B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1540971"/>
            <a:ext cx="3048000" cy="4064000"/>
          </a:xfrm>
          <a:prstGeom prst="rect">
            <a:avLst/>
          </a:prstGeom>
        </p:spPr>
      </p:pic>
      <p:pic>
        <p:nvPicPr>
          <p:cNvPr id="10" name="Picture 9" descr="A room with a sink and a sink&#10;&#10;AI-generated content may be incorrect.">
            <a:extLst>
              <a:ext uri="{FF2B5EF4-FFF2-40B4-BE49-F238E27FC236}">
                <a16:creationId xmlns:a16="http://schemas.microsoft.com/office/drawing/2014/main" id="{094846E4-E1D4-AECB-B82E-D4524B24A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2044"/>
            <a:ext cx="4409441" cy="304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5146DB-8913-F1F5-A94D-34D705339B14}"/>
              </a:ext>
            </a:extLst>
          </p:cNvPr>
          <p:cNvSpPr txBox="1"/>
          <p:nvPr/>
        </p:nvSpPr>
        <p:spPr>
          <a:xfrm>
            <a:off x="1680754" y="5960629"/>
            <a:ext cx="80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Items should be stored in an enclosed stacker system/cupboard to keep dust free too.</a:t>
            </a:r>
          </a:p>
        </p:txBody>
      </p:sp>
    </p:spTree>
    <p:extLst>
      <p:ext uri="{BB962C8B-B14F-4D97-AF65-F5344CB8AC3E}">
        <p14:creationId xmlns:p14="http://schemas.microsoft.com/office/powerpoint/2010/main" val="1675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307CB-DED3-9B28-5880-7580525D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07548D1C-40CB-628A-F275-5FD03190DB68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Close-up of a white pipe&#10;&#10;AI-generated content may be incorrect.">
            <a:extLst>
              <a:ext uri="{FF2B5EF4-FFF2-40B4-BE49-F238E27FC236}">
                <a16:creationId xmlns:a16="http://schemas.microsoft.com/office/drawing/2014/main" id="{AE35947F-61E3-4CE1-BAB4-DBE7ECD10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60" y="2452325"/>
            <a:ext cx="2569029" cy="2331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8AE1D5-1471-8B91-E4FD-6C00B30CD7AE}"/>
              </a:ext>
            </a:extLst>
          </p:cNvPr>
          <p:cNvSpPr txBox="1"/>
          <p:nvPr/>
        </p:nvSpPr>
        <p:spPr>
          <a:xfrm>
            <a:off x="228632" y="1462994"/>
            <a:ext cx="683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Check underneath items for dirt- such as taps on a water dispenser and underneath toilet roll holders: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61AC85-F7BA-8623-3225-87C48F6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2" b="1"/>
          <a:stretch>
            <a:fillRect/>
          </a:stretch>
        </p:blipFill>
        <p:spPr bwMode="auto">
          <a:xfrm>
            <a:off x="7990114" y="4773643"/>
            <a:ext cx="4201886" cy="2130077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DB6E6-51CD-CF72-88BF-C8733E2F722E}"/>
              </a:ext>
            </a:extLst>
          </p:cNvPr>
          <p:cNvSpPr txBox="1"/>
          <p:nvPr/>
        </p:nvSpPr>
        <p:spPr>
          <a:xfrm>
            <a:off x="7696168" y="17150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Are chairs wipeable?</a:t>
            </a:r>
          </a:p>
        </p:txBody>
      </p:sp>
      <p:pic>
        <p:nvPicPr>
          <p:cNvPr id="10" name="Picture 9" descr="A chair with a yellow frame&#10;&#10;AI-generated content may be incorrect.">
            <a:extLst>
              <a:ext uri="{FF2B5EF4-FFF2-40B4-BE49-F238E27FC236}">
                <a16:creationId xmlns:a16="http://schemas.microsoft.com/office/drawing/2014/main" id="{BF90A0BC-4E6C-B51D-5CC1-D4658D62E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2211" y="2447716"/>
            <a:ext cx="2428444" cy="24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8FFED-B2B4-2CEF-3D57-1556061D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87C55FB7-624C-D5F2-0951-F9B2B0886287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A728D-F2EE-D609-C44B-F8CE167DEE08}"/>
              </a:ext>
            </a:extLst>
          </p:cNvPr>
          <p:cNvSpPr txBox="1"/>
          <p:nvPr/>
        </p:nvSpPr>
        <p:spPr>
          <a:xfrm>
            <a:off x="1175656" y="1724297"/>
            <a:ext cx="967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</a:t>
            </a:r>
            <a:r>
              <a:rPr lang="en-GB" b="1" dirty="0"/>
              <a:t>displaying cleaning checklists </a:t>
            </a:r>
            <a:r>
              <a:rPr lang="en-GB" dirty="0"/>
              <a:t>in each individual room (adapt for each specific room)- include a cleaning check list in the kitchen to include items such as a microwave.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AC90-5DDA-9B20-31C8-5047AAC272E7}"/>
              </a:ext>
            </a:extLst>
          </p:cNvPr>
          <p:cNvSpPr txBox="1"/>
          <p:nvPr/>
        </p:nvSpPr>
        <p:spPr>
          <a:xfrm>
            <a:off x="1280161" y="2908150"/>
            <a:ext cx="89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Drugs/vaccine fridges need to be on a cleaning schedule. Use following check list: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A869A4-75CE-92DA-033B-6159F62D431F}"/>
              </a:ext>
            </a:extLst>
          </p:cNvPr>
          <p:cNvSpPr txBox="1"/>
          <p:nvPr/>
        </p:nvSpPr>
        <p:spPr>
          <a:xfrm>
            <a:off x="1593669" y="3257353"/>
            <a:ext cx="435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hlinkClick r:id="rId4"/>
              </a:rPr>
              <a:t>Safe-Vaccine-Management checklist 2025 PDF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AC60C48-7FEA-B4ED-D3E1-EF480D3C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743" y="235010"/>
            <a:ext cx="4362256" cy="99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7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       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D0AAB-9A59-A0D6-8706-3773FFBA4F0E}"/>
              </a:ext>
            </a:extLst>
          </p:cNvPr>
          <p:cNvSpPr txBox="1"/>
          <p:nvPr/>
        </p:nvSpPr>
        <p:spPr>
          <a:xfrm>
            <a:off x="1984248" y="852100"/>
            <a:ext cx="684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Further considerations: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0CCF1D-F8B3-776E-59D4-B4E8D5EE34AF}"/>
              </a:ext>
            </a:extLst>
          </p:cNvPr>
          <p:cNvSpPr txBox="1"/>
          <p:nvPr/>
        </p:nvSpPr>
        <p:spPr>
          <a:xfrm>
            <a:off x="1353898" y="4216073"/>
            <a:ext cx="35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should be no floor level storage.</a:t>
            </a:r>
          </a:p>
        </p:txBody>
      </p:sp>
      <p:pic>
        <p:nvPicPr>
          <p:cNvPr id="8" name="Picture 7" descr="A stack of boxes and containers&#10;&#10;AI-generated content may be incorrect.">
            <a:extLst>
              <a:ext uri="{FF2B5EF4-FFF2-40B4-BE49-F238E27FC236}">
                <a16:creationId xmlns:a16="http://schemas.microsoft.com/office/drawing/2014/main" id="{351D3638-3A17-7530-4432-E7FDAB6F1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08" y="3952267"/>
            <a:ext cx="2107474" cy="2305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46326-A72C-B275-F5D4-938DC9C7E6C3}"/>
              </a:ext>
            </a:extLst>
          </p:cNvPr>
          <p:cNvSpPr txBox="1"/>
          <p:nvPr/>
        </p:nvSpPr>
        <p:spPr>
          <a:xfrm>
            <a:off x="1353898" y="5118985"/>
            <a:ext cx="451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ANTT assessments for all staff involved in clinical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9F60B-5FB0-527B-4D0D-B82AB260D131}"/>
              </a:ext>
            </a:extLst>
          </p:cNvPr>
          <p:cNvSpPr txBox="1"/>
          <p:nvPr/>
        </p:nvSpPr>
        <p:spPr>
          <a:xfrm>
            <a:off x="1614787" y="5741952"/>
            <a:ext cx="5057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Aseptic technique competency: Annual Assessment Tool for General Practice.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78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9EDA2-FB6E-DCC1-4B0D-72D3B39A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E2FDA99B-1E0E-6A65-321E-D2FA31DA4F46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C0CEA-78D3-1A59-920E-540A2A93E752}"/>
              </a:ext>
            </a:extLst>
          </p:cNvPr>
          <p:cNvSpPr txBox="1"/>
          <p:nvPr/>
        </p:nvSpPr>
        <p:spPr>
          <a:xfrm>
            <a:off x="1335024" y="2002536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Curtains to be changed, as per below: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9A6C9-B384-02BB-533F-9E4A27D5EA64}"/>
              </a:ext>
            </a:extLst>
          </p:cNvPr>
          <p:cNvSpPr txBox="1"/>
          <p:nvPr/>
        </p:nvSpPr>
        <p:spPr>
          <a:xfrm>
            <a:off x="1399032" y="2807208"/>
            <a:ext cx="80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hlinkClick r:id="rId4"/>
              </a:rPr>
              <a:t>Curtain-changing-or-disposal-frequency-for-General-Practice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E3BE0-7F35-B307-374C-D8F9074839CB}"/>
              </a:ext>
            </a:extLst>
          </p:cNvPr>
          <p:cNvSpPr txBox="1"/>
          <p:nvPr/>
        </p:nvSpPr>
        <p:spPr>
          <a:xfrm>
            <a:off x="-1049274" y="3960460"/>
            <a:ext cx="9726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GB" dirty="0"/>
              <a:t>Re-usable equipment needs to be wipeable or single use- e.g. no cloth tourniquets.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C8B8E-4172-E145-7340-3FA82713A753}"/>
              </a:ext>
            </a:extLst>
          </p:cNvPr>
          <p:cNvSpPr txBox="1"/>
          <p:nvPr/>
        </p:nvSpPr>
        <p:spPr>
          <a:xfrm>
            <a:off x="1708576" y="4903844"/>
            <a:ext cx="31089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Daisy grip is one example of a reusable tourniquet that can be purchased</a:t>
            </a:r>
            <a:r>
              <a:rPr lang="en-GB" sz="1800" dirty="0"/>
              <a:t>: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A0D56DD-08C9-DD4F-CD72-76B03E51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77" y="4873067"/>
            <a:ext cx="2157749" cy="11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E098D-9230-463C-4B25-122D2CEED384}"/>
              </a:ext>
            </a:extLst>
          </p:cNvPr>
          <p:cNvSpPr txBox="1"/>
          <p:nvPr/>
        </p:nvSpPr>
        <p:spPr>
          <a:xfrm>
            <a:off x="5239512" y="4873067"/>
            <a:ext cx="66202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Product Code: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TSLDG001</a:t>
            </a:r>
            <a:br>
              <a:rPr lang="en-US" altLang="en-US" sz="1100" dirty="0">
                <a:solidFill>
                  <a:srgbClr val="111111"/>
                </a:solidFill>
                <a:latin typeface="Poppins" panose="00000500000000000000" pitchFamily="2" charset="0"/>
              </a:rPr>
            </a:b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NHSSC: </a:t>
            </a: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  <a:hlinkClick r:id="rId6"/>
              </a:rPr>
              <a:t>FVH85099</a:t>
            </a:r>
            <a:endParaRPr lang="en-US" altLang="en-US" sz="1100" dirty="0">
              <a:solidFill>
                <a:srgbClr val="111111"/>
              </a:solidFill>
              <a:latin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1B2FB-B1EE-77FE-0319-AD7BFC810212}"/>
              </a:ext>
            </a:extLst>
          </p:cNvPr>
          <p:cNvSpPr txBox="1"/>
          <p:nvPr/>
        </p:nvSpPr>
        <p:spPr>
          <a:xfrm>
            <a:off x="4011994" y="761503"/>
            <a:ext cx="559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Considerations:</a:t>
            </a:r>
          </a:p>
        </p:txBody>
      </p:sp>
    </p:spTree>
    <p:extLst>
      <p:ext uri="{BB962C8B-B14F-4D97-AF65-F5344CB8AC3E}">
        <p14:creationId xmlns:p14="http://schemas.microsoft.com/office/powerpoint/2010/main" val="99775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FC4D1-3E0E-BB7B-CD85-8965AEE7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2E175CA7-F444-5A8D-5C0D-6C61EDCEDDEC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EED9C-280F-4871-C0FA-BD8A8DDFF899}"/>
              </a:ext>
            </a:extLst>
          </p:cNvPr>
          <p:cNvSpPr txBox="1"/>
          <p:nvPr/>
        </p:nvSpPr>
        <p:spPr>
          <a:xfrm>
            <a:off x="1641294" y="1584960"/>
            <a:ext cx="8865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National colour coding system should be in place throughout the surgery: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756DC0-BF1F-2AC5-7CC5-872FD606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94" y="3351064"/>
            <a:ext cx="84391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7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FCE93-B32E-366B-8AF1-FA852E40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457264" cy="694944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FF57568D-A0F7-29B8-357C-4AD918BFD039}"/>
              </a:ext>
            </a:extLst>
          </p:cNvPr>
          <p:cNvSpPr/>
          <p:nvPr/>
        </p:nvSpPr>
        <p:spPr>
          <a:xfrm>
            <a:off x="10317466" y="393807"/>
            <a:ext cx="1168470" cy="754753"/>
          </a:xfrm>
          <a:custGeom>
            <a:avLst/>
            <a:gdLst/>
            <a:ahLst/>
            <a:cxnLst/>
            <a:rect l="l" t="t" r="r" b="b"/>
            <a:pathLst>
              <a:path w="1168470" h="754753">
                <a:moveTo>
                  <a:pt x="0" y="0"/>
                </a:moveTo>
                <a:lnTo>
                  <a:pt x="1168471" y="0"/>
                </a:lnTo>
                <a:lnTo>
                  <a:pt x="1168471" y="754754"/>
                </a:lnTo>
                <a:lnTo>
                  <a:pt x="0" y="754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65661-B12E-B521-C41A-C4C423B617A7}"/>
              </a:ext>
            </a:extLst>
          </p:cNvPr>
          <p:cNvSpPr txBox="1"/>
          <p:nvPr/>
        </p:nvSpPr>
        <p:spPr>
          <a:xfrm>
            <a:off x="1924594" y="771183"/>
            <a:ext cx="74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Water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8F794-7664-5EE1-8CAB-53936B939012}"/>
              </a:ext>
            </a:extLst>
          </p:cNvPr>
          <p:cNvSpPr txBox="1"/>
          <p:nvPr/>
        </p:nvSpPr>
        <p:spPr>
          <a:xfrm>
            <a:off x="1219200" y="2029097"/>
            <a:ext cx="740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Taps at all sink outlets need to be flushed regularly see link-use this form to record this is being completed: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78BCF-B98D-08F8-0776-BE0B6999194F}"/>
              </a:ext>
            </a:extLst>
          </p:cNvPr>
          <p:cNvSpPr txBox="1"/>
          <p:nvPr/>
        </p:nvSpPr>
        <p:spPr>
          <a:xfrm>
            <a:off x="5547360" y="2306096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Tap run off sheets.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AD1F4-D994-F75C-BBB0-023DCF1ADB77}"/>
              </a:ext>
            </a:extLst>
          </p:cNvPr>
          <p:cNvSpPr txBox="1"/>
          <p:nvPr/>
        </p:nvSpPr>
        <p:spPr>
          <a:xfrm>
            <a:off x="1182174" y="2952427"/>
            <a:ext cx="913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sinks are no longer in use </a:t>
            </a:r>
            <a:r>
              <a:rPr lang="en-GB" dirty="0" err="1"/>
              <a:t>e.g</a:t>
            </a:r>
            <a:r>
              <a:rPr lang="en-GB" dirty="0"/>
              <a:t> ones in a storeroom- consider their removal via contacting the Estates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051DE-2EAB-3253-25E6-407534A156E5}"/>
              </a:ext>
            </a:extLst>
          </p:cNvPr>
          <p:cNvSpPr txBox="1"/>
          <p:nvPr/>
        </p:nvSpPr>
        <p:spPr>
          <a:xfrm>
            <a:off x="1260552" y="4010286"/>
            <a:ext cx="905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Display hand-wash only signs above all clinical hand wash sinks- ensure drinks are not being poured down the sink (they act as a nutrient for waterborne pathogens).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F6B3848-B31B-508C-D490-C7A6E116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926" y="4698813"/>
            <a:ext cx="6888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Hand wash sink GP practices, 2025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drain in a sink&#10;&#10;AI-generated content may be incorrect.">
            <a:extLst>
              <a:ext uri="{FF2B5EF4-FFF2-40B4-BE49-F238E27FC236}">
                <a16:creationId xmlns:a16="http://schemas.microsoft.com/office/drawing/2014/main" id="{3A1B1ACC-CC75-ACA0-3627-5C3306797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5256783"/>
            <a:ext cx="1584743" cy="1300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9F6DAF-6296-6261-E17C-139A42188ACA}"/>
              </a:ext>
            </a:extLst>
          </p:cNvPr>
          <p:cNvSpPr txBox="1"/>
          <p:nvPr/>
        </p:nvSpPr>
        <p:spPr>
          <a:xfrm>
            <a:off x="1358537" y="5643154"/>
            <a:ext cx="525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 plug holes clean?</a:t>
            </a:r>
          </a:p>
        </p:txBody>
      </p:sp>
    </p:spTree>
    <p:extLst>
      <p:ext uri="{BB962C8B-B14F-4D97-AF65-F5344CB8AC3E}">
        <p14:creationId xmlns:p14="http://schemas.microsoft.com/office/powerpoint/2010/main" val="237005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639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inherit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QUINN, Adele (NHS LANCASHIRE AND SOUTH CUMBRIA ICB - 02M)</dc:creator>
  <cp:lastModifiedBy>QUINN, Adele (NHS LANCASHIRE AND SOUTH CUMBRIA ICB - 02M)</cp:lastModifiedBy>
  <cp:revision>1</cp:revision>
  <dcterms:created xsi:type="dcterms:W3CDTF">2025-12-10T11:27:08Z</dcterms:created>
  <dcterms:modified xsi:type="dcterms:W3CDTF">2025-12-11T14:35:56Z</dcterms:modified>
</cp:coreProperties>
</file>