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69" r:id="rId5"/>
    <p:sldId id="260" r:id="rId6"/>
    <p:sldId id="2145707629" r:id="rId7"/>
    <p:sldId id="2145707651" r:id="rId8"/>
    <p:sldId id="272" r:id="rId9"/>
    <p:sldId id="2145707631" r:id="rId10"/>
    <p:sldId id="2145707643" r:id="rId11"/>
    <p:sldId id="2145707644" r:id="rId12"/>
    <p:sldId id="2145707645" r:id="rId13"/>
    <p:sldId id="2145707646" r:id="rId14"/>
    <p:sldId id="2145707647" r:id="rId15"/>
    <p:sldId id="2145707648" r:id="rId16"/>
    <p:sldId id="2145707649" r:id="rId17"/>
    <p:sldId id="2145707652" r:id="rId18"/>
    <p:sldId id="2145707650" r:id="rId19"/>
    <p:sldId id="2145707642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09F9D-960D-44F1-B52B-9A9246A1CF40}" v="32" dt="2025-09-19T07:52:25.207"/>
    <p1510:client id="{D89F56CA-435D-444D-3EAF-8465C69C880A}" v="1" dt="2025-09-19T08:02:51.99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89609" autoAdjust="0"/>
  </p:normalViewPr>
  <p:slideViewPr>
    <p:cSldViewPr snapToGrid="0">
      <p:cViewPr varScale="1">
        <p:scale>
          <a:sx n="91" d="100"/>
          <a:sy n="91" d="100"/>
        </p:scale>
        <p:origin x="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VER, Judith (NHS ENGLAND)" userId="9c7e6d5d-acf9-4483-b744-ed853c2f5ac1" providerId="ADAL" clId="{1A1A5E20-C70D-4041-88FF-2B9057F0F686}"/>
    <pc:docChg chg="undo custSel addSld delSld modSld">
      <pc:chgData name="HEVER, Judith (NHS ENGLAND)" userId="9c7e6d5d-acf9-4483-b744-ed853c2f5ac1" providerId="ADAL" clId="{1A1A5E20-C70D-4041-88FF-2B9057F0F686}" dt="2025-09-03T08:22:42.028" v="1311" actId="20577"/>
      <pc:docMkLst>
        <pc:docMk/>
      </pc:docMkLst>
      <pc:sldChg chg="modSp mod">
        <pc:chgData name="HEVER, Judith (NHS ENGLAND)" userId="9c7e6d5d-acf9-4483-b744-ed853c2f5ac1" providerId="ADAL" clId="{1A1A5E20-C70D-4041-88FF-2B9057F0F686}" dt="2025-09-02T15:46:53.500" v="355" actId="1076"/>
        <pc:sldMkLst>
          <pc:docMk/>
          <pc:sldMk cId="3973036947" sldId="2145707629"/>
        </pc:sldMkLst>
        <pc:spChg chg="mod">
          <ac:chgData name="HEVER, Judith (NHS ENGLAND)" userId="9c7e6d5d-acf9-4483-b744-ed853c2f5ac1" providerId="ADAL" clId="{1A1A5E20-C70D-4041-88FF-2B9057F0F686}" dt="2025-09-02T15:46:49.088" v="354" actId="1076"/>
          <ac:spMkLst>
            <pc:docMk/>
            <pc:sldMk cId="3973036947" sldId="2145707629"/>
            <ac:spMk id="2" creationId="{72BFE605-3CC2-5138-7FF7-A07576E9CBDF}"/>
          </ac:spMkLst>
        </pc:spChg>
        <pc:spChg chg="mod">
          <ac:chgData name="HEVER, Judith (NHS ENGLAND)" userId="9c7e6d5d-acf9-4483-b744-ed853c2f5ac1" providerId="ADAL" clId="{1A1A5E20-C70D-4041-88FF-2B9057F0F686}" dt="2025-09-02T15:46:53.500" v="355" actId="1076"/>
          <ac:spMkLst>
            <pc:docMk/>
            <pc:sldMk cId="3973036947" sldId="2145707629"/>
            <ac:spMk id="5" creationId="{9878D52C-E9BD-7AE2-16AC-566F32A03F58}"/>
          </ac:spMkLst>
        </pc:spChg>
        <pc:spChg chg="mod">
          <ac:chgData name="HEVER, Judith (NHS ENGLAND)" userId="9c7e6d5d-acf9-4483-b744-ed853c2f5ac1" providerId="ADAL" clId="{1A1A5E20-C70D-4041-88FF-2B9057F0F686}" dt="2025-09-02T15:46:39.962" v="353" actId="20577"/>
          <ac:spMkLst>
            <pc:docMk/>
            <pc:sldMk cId="3973036947" sldId="2145707629"/>
            <ac:spMk id="15" creationId="{65C51406-0E1C-47F4-B780-202436AF9D35}"/>
          </ac:spMkLst>
        </pc:spChg>
      </pc:sldChg>
      <pc:sldChg chg="modSp mod">
        <pc:chgData name="HEVER, Judith (NHS ENGLAND)" userId="9c7e6d5d-acf9-4483-b744-ed853c2f5ac1" providerId="ADAL" clId="{1A1A5E20-C70D-4041-88FF-2B9057F0F686}" dt="2025-09-02T15:38:36.078" v="117" actId="1076"/>
        <pc:sldMkLst>
          <pc:docMk/>
          <pc:sldMk cId="3658488695" sldId="2145707631"/>
        </pc:sldMkLst>
        <pc:spChg chg="mod">
          <ac:chgData name="HEVER, Judith (NHS ENGLAND)" userId="9c7e6d5d-acf9-4483-b744-ed853c2f5ac1" providerId="ADAL" clId="{1A1A5E20-C70D-4041-88FF-2B9057F0F686}" dt="2025-09-02T15:38:28.828" v="116" actId="255"/>
          <ac:spMkLst>
            <pc:docMk/>
            <pc:sldMk cId="3658488695" sldId="2145707631"/>
            <ac:spMk id="3" creationId="{632DEC86-64F8-425B-BB18-E88A2941DE0F}"/>
          </ac:spMkLst>
        </pc:spChg>
        <pc:spChg chg="mod">
          <ac:chgData name="HEVER, Judith (NHS ENGLAND)" userId="9c7e6d5d-acf9-4483-b744-ed853c2f5ac1" providerId="ADAL" clId="{1A1A5E20-C70D-4041-88FF-2B9057F0F686}" dt="2025-09-02T15:38:36.078" v="117" actId="1076"/>
          <ac:spMkLst>
            <pc:docMk/>
            <pc:sldMk cId="3658488695" sldId="2145707631"/>
            <ac:spMk id="4" creationId="{413C1673-5771-B3A1-5597-29950E7B316E}"/>
          </ac:spMkLst>
        </pc:spChg>
      </pc:sldChg>
      <pc:sldChg chg="addSp modSp mod">
        <pc:chgData name="HEVER, Judith (NHS ENGLAND)" userId="9c7e6d5d-acf9-4483-b744-ed853c2f5ac1" providerId="ADAL" clId="{1A1A5E20-C70D-4041-88FF-2B9057F0F686}" dt="2025-09-03T06:59:25.720" v="1049" actId="14100"/>
        <pc:sldMkLst>
          <pc:docMk/>
          <pc:sldMk cId="2169801321" sldId="2145707643"/>
        </pc:sldMkLst>
        <pc:spChg chg="mod">
          <ac:chgData name="HEVER, Judith (NHS ENGLAND)" userId="9c7e6d5d-acf9-4483-b744-ed853c2f5ac1" providerId="ADAL" clId="{1A1A5E20-C70D-4041-88FF-2B9057F0F686}" dt="2025-09-03T06:59:25.720" v="1049" actId="14100"/>
          <ac:spMkLst>
            <pc:docMk/>
            <pc:sldMk cId="2169801321" sldId="2145707643"/>
            <ac:spMk id="2" creationId="{DACCC041-B928-C15E-C1FC-2D01BFC1790F}"/>
          </ac:spMkLst>
        </pc:spChg>
        <pc:spChg chg="add mod">
          <ac:chgData name="HEVER, Judith (NHS ENGLAND)" userId="9c7e6d5d-acf9-4483-b744-ed853c2f5ac1" providerId="ADAL" clId="{1A1A5E20-C70D-4041-88FF-2B9057F0F686}" dt="2025-09-02T15:47:28.672" v="378" actId="1076"/>
          <ac:spMkLst>
            <pc:docMk/>
            <pc:sldMk cId="2169801321" sldId="2145707643"/>
            <ac:spMk id="4" creationId="{7400E17E-EC97-879E-BFED-251E9C299F2E}"/>
          </ac:spMkLst>
        </pc:spChg>
        <pc:spChg chg="mod">
          <ac:chgData name="HEVER, Judith (NHS ENGLAND)" userId="9c7e6d5d-acf9-4483-b744-ed853c2f5ac1" providerId="ADAL" clId="{1A1A5E20-C70D-4041-88FF-2B9057F0F686}" dt="2025-09-02T15:45:18.181" v="270" actId="1076"/>
          <ac:spMkLst>
            <pc:docMk/>
            <pc:sldMk cId="2169801321" sldId="2145707643"/>
            <ac:spMk id="6" creationId="{DCF650A8-496F-1FA4-4508-F37BEC2D80E7}"/>
          </ac:spMkLst>
        </pc:spChg>
        <pc:spChg chg="mod">
          <ac:chgData name="HEVER, Judith (NHS ENGLAND)" userId="9c7e6d5d-acf9-4483-b744-ed853c2f5ac1" providerId="ADAL" clId="{1A1A5E20-C70D-4041-88FF-2B9057F0F686}" dt="2025-09-02T15:45:21.553" v="271" actId="1076"/>
          <ac:spMkLst>
            <pc:docMk/>
            <pc:sldMk cId="2169801321" sldId="2145707643"/>
            <ac:spMk id="11" creationId="{9533832B-FE5A-8480-F928-C4EE0343A0B7}"/>
          </ac:spMkLst>
        </pc:spChg>
        <pc:picChg chg="mod">
          <ac:chgData name="HEVER, Judith (NHS ENGLAND)" userId="9c7e6d5d-acf9-4483-b744-ed853c2f5ac1" providerId="ADAL" clId="{1A1A5E20-C70D-4041-88FF-2B9057F0F686}" dt="2025-09-02T15:36:25.424" v="110" actId="1076"/>
          <ac:picMkLst>
            <pc:docMk/>
            <pc:sldMk cId="2169801321" sldId="2145707643"/>
            <ac:picMk id="5" creationId="{AF2A14FC-950C-DFB7-B379-2709882F28D2}"/>
          </ac:picMkLst>
        </pc:picChg>
      </pc:sldChg>
      <pc:sldChg chg="addSp delSp modSp mod">
        <pc:chgData name="HEVER, Judith (NHS ENGLAND)" userId="9c7e6d5d-acf9-4483-b744-ed853c2f5ac1" providerId="ADAL" clId="{1A1A5E20-C70D-4041-88FF-2B9057F0F686}" dt="2025-09-03T06:42:58.834" v="699" actId="1076"/>
        <pc:sldMkLst>
          <pc:docMk/>
          <pc:sldMk cId="1253313414" sldId="2145707644"/>
        </pc:sldMkLst>
        <pc:spChg chg="mod">
          <ac:chgData name="HEVER, Judith (NHS ENGLAND)" userId="9c7e6d5d-acf9-4483-b744-ed853c2f5ac1" providerId="ADAL" clId="{1A1A5E20-C70D-4041-88FF-2B9057F0F686}" dt="2025-09-03T06:35:13.428" v="560" actId="2711"/>
          <ac:spMkLst>
            <pc:docMk/>
            <pc:sldMk cId="1253313414" sldId="2145707644"/>
            <ac:spMk id="2" creationId="{DACCC041-B928-C15E-C1FC-2D01BFC1790F}"/>
          </ac:spMkLst>
        </pc:spChg>
        <pc:spChg chg="mod">
          <ac:chgData name="HEVER, Judith (NHS ENGLAND)" userId="9c7e6d5d-acf9-4483-b744-ed853c2f5ac1" providerId="ADAL" clId="{1A1A5E20-C70D-4041-88FF-2B9057F0F686}" dt="2025-09-02T15:55:44.705" v="469" actId="1076"/>
          <ac:spMkLst>
            <pc:docMk/>
            <pc:sldMk cId="1253313414" sldId="2145707644"/>
            <ac:spMk id="6" creationId="{DCF650A8-496F-1FA4-4508-F37BEC2D80E7}"/>
          </ac:spMkLst>
        </pc:spChg>
        <pc:spChg chg="add mod">
          <ac:chgData name="HEVER, Judith (NHS ENGLAND)" userId="9c7e6d5d-acf9-4483-b744-ed853c2f5ac1" providerId="ADAL" clId="{1A1A5E20-C70D-4041-88FF-2B9057F0F686}" dt="2025-09-03T06:42:42.514" v="697" actId="14100"/>
          <ac:spMkLst>
            <pc:docMk/>
            <pc:sldMk cId="1253313414" sldId="2145707644"/>
            <ac:spMk id="7" creationId="{FFF47B88-6292-AC2B-6BF1-AF827E764DB0}"/>
          </ac:spMkLst>
        </pc:spChg>
        <pc:spChg chg="add mod">
          <ac:chgData name="HEVER, Judith (NHS ENGLAND)" userId="9c7e6d5d-acf9-4483-b744-ed853c2f5ac1" providerId="ADAL" clId="{1A1A5E20-C70D-4041-88FF-2B9057F0F686}" dt="2025-09-03T06:42:48.677" v="698" actId="1076"/>
          <ac:spMkLst>
            <pc:docMk/>
            <pc:sldMk cId="1253313414" sldId="2145707644"/>
            <ac:spMk id="8" creationId="{C407CF84-D5AB-CA11-4113-80FDEA4A36DA}"/>
          </ac:spMkLst>
        </pc:spChg>
        <pc:spChg chg="mod">
          <ac:chgData name="HEVER, Judith (NHS ENGLAND)" userId="9c7e6d5d-acf9-4483-b744-ed853c2f5ac1" providerId="ADAL" clId="{1A1A5E20-C70D-4041-88FF-2B9057F0F686}" dt="2025-09-02T15:53:09.281" v="439" actId="1076"/>
          <ac:spMkLst>
            <pc:docMk/>
            <pc:sldMk cId="1253313414" sldId="2145707644"/>
            <ac:spMk id="11" creationId="{9533832B-FE5A-8480-F928-C4EE0343A0B7}"/>
          </ac:spMkLst>
        </pc:spChg>
        <pc:spChg chg="add mod">
          <ac:chgData name="HEVER, Judith (NHS ENGLAND)" userId="9c7e6d5d-acf9-4483-b744-ed853c2f5ac1" providerId="ADAL" clId="{1A1A5E20-C70D-4041-88FF-2B9057F0F686}" dt="2025-09-03T06:42:58.834" v="699" actId="1076"/>
          <ac:spMkLst>
            <pc:docMk/>
            <pc:sldMk cId="1253313414" sldId="2145707644"/>
            <ac:spMk id="12" creationId="{8B2C3481-8D19-5CB5-E679-31FF1AA0D32B}"/>
          </ac:spMkLst>
        </pc:spChg>
      </pc:sldChg>
      <pc:sldChg chg="addSp delSp modSp mod">
        <pc:chgData name="HEVER, Judith (NHS ENGLAND)" userId="9c7e6d5d-acf9-4483-b744-ed853c2f5ac1" providerId="ADAL" clId="{1A1A5E20-C70D-4041-88FF-2B9057F0F686}" dt="2025-09-03T06:45:22.577" v="785" actId="1076"/>
        <pc:sldMkLst>
          <pc:docMk/>
          <pc:sldMk cId="576309391" sldId="2145707645"/>
        </pc:sldMkLst>
        <pc:spChg chg="mod">
          <ac:chgData name="HEVER, Judith (NHS ENGLAND)" userId="9c7e6d5d-acf9-4483-b744-ed853c2f5ac1" providerId="ADAL" clId="{1A1A5E20-C70D-4041-88FF-2B9057F0F686}" dt="2025-09-03T06:36:57.376" v="592" actId="20577"/>
          <ac:spMkLst>
            <pc:docMk/>
            <pc:sldMk cId="576309391" sldId="2145707645"/>
            <ac:spMk id="2" creationId="{DACCC041-B928-C15E-C1FC-2D01BFC1790F}"/>
          </ac:spMkLst>
        </pc:spChg>
        <pc:spChg chg="mod">
          <ac:chgData name="HEVER, Judith (NHS ENGLAND)" userId="9c7e6d5d-acf9-4483-b744-ed853c2f5ac1" providerId="ADAL" clId="{1A1A5E20-C70D-4041-88FF-2B9057F0F686}" dt="2025-09-03T06:40:58.568" v="608" actId="1076"/>
          <ac:spMkLst>
            <pc:docMk/>
            <pc:sldMk cId="576309391" sldId="2145707645"/>
            <ac:spMk id="6" creationId="{DCF650A8-496F-1FA4-4508-F37BEC2D80E7}"/>
          </ac:spMkLst>
        </pc:spChg>
        <pc:spChg chg="add mod">
          <ac:chgData name="HEVER, Judith (NHS ENGLAND)" userId="9c7e6d5d-acf9-4483-b744-ed853c2f5ac1" providerId="ADAL" clId="{1A1A5E20-C70D-4041-88FF-2B9057F0F686}" dt="2025-09-03T06:45:02.555" v="781" actId="1076"/>
          <ac:spMkLst>
            <pc:docMk/>
            <pc:sldMk cId="576309391" sldId="2145707645"/>
            <ac:spMk id="8" creationId="{60FFF5A0-0449-F2F1-7CD1-18CEDBA7D3C5}"/>
          </ac:spMkLst>
        </pc:spChg>
        <pc:spChg chg="add mod">
          <ac:chgData name="HEVER, Judith (NHS ENGLAND)" userId="9c7e6d5d-acf9-4483-b744-ed853c2f5ac1" providerId="ADAL" clId="{1A1A5E20-C70D-4041-88FF-2B9057F0F686}" dt="2025-09-03T06:45:17.017" v="784" actId="1076"/>
          <ac:spMkLst>
            <pc:docMk/>
            <pc:sldMk cId="576309391" sldId="2145707645"/>
            <ac:spMk id="9" creationId="{40D828B8-452A-F875-CACE-5DD3D7999DA0}"/>
          </ac:spMkLst>
        </pc:spChg>
        <pc:spChg chg="mod">
          <ac:chgData name="HEVER, Judith (NHS ENGLAND)" userId="9c7e6d5d-acf9-4483-b744-ed853c2f5ac1" providerId="ADAL" clId="{1A1A5E20-C70D-4041-88FF-2B9057F0F686}" dt="2025-09-03T06:44:52.174" v="780" actId="1076"/>
          <ac:spMkLst>
            <pc:docMk/>
            <pc:sldMk cId="576309391" sldId="2145707645"/>
            <ac:spMk id="11" creationId="{9533832B-FE5A-8480-F928-C4EE0343A0B7}"/>
          </ac:spMkLst>
        </pc:spChg>
        <pc:spChg chg="add mod">
          <ac:chgData name="HEVER, Judith (NHS ENGLAND)" userId="9c7e6d5d-acf9-4483-b744-ed853c2f5ac1" providerId="ADAL" clId="{1A1A5E20-C70D-4041-88FF-2B9057F0F686}" dt="2025-09-03T06:45:22.577" v="785" actId="1076"/>
          <ac:spMkLst>
            <pc:docMk/>
            <pc:sldMk cId="576309391" sldId="2145707645"/>
            <ac:spMk id="12" creationId="{678E4609-CB86-18D2-8A89-B669FDD9E1DE}"/>
          </ac:spMkLst>
        </pc:spChg>
        <pc:picChg chg="mod">
          <ac:chgData name="HEVER, Judith (NHS ENGLAND)" userId="9c7e6d5d-acf9-4483-b744-ed853c2f5ac1" providerId="ADAL" clId="{1A1A5E20-C70D-4041-88FF-2B9057F0F686}" dt="2025-09-03T06:36:34.986" v="578" actId="14100"/>
          <ac:picMkLst>
            <pc:docMk/>
            <pc:sldMk cId="576309391" sldId="2145707645"/>
            <ac:picMk id="7" creationId="{E7C2E52D-67CF-5101-1A03-B7B490D80B3E}"/>
          </ac:picMkLst>
        </pc:picChg>
      </pc:sldChg>
      <pc:sldChg chg="addSp modSp mod">
        <pc:chgData name="HEVER, Judith (NHS ENGLAND)" userId="9c7e6d5d-acf9-4483-b744-ed853c2f5ac1" providerId="ADAL" clId="{1A1A5E20-C70D-4041-88FF-2B9057F0F686}" dt="2025-09-03T06:59:05.619" v="1047" actId="1076"/>
        <pc:sldMkLst>
          <pc:docMk/>
          <pc:sldMk cId="629848409" sldId="2145707646"/>
        </pc:sldMkLst>
        <pc:spChg chg="mod">
          <ac:chgData name="HEVER, Judith (NHS ENGLAND)" userId="9c7e6d5d-acf9-4483-b744-ed853c2f5ac1" providerId="ADAL" clId="{1A1A5E20-C70D-4041-88FF-2B9057F0F686}" dt="2025-09-03T06:51:23.537" v="834" actId="20577"/>
          <ac:spMkLst>
            <pc:docMk/>
            <pc:sldMk cId="629848409" sldId="2145707646"/>
            <ac:spMk id="2" creationId="{DACCC041-B928-C15E-C1FC-2D01BFC1790F}"/>
          </ac:spMkLst>
        </pc:spChg>
        <pc:spChg chg="add mod">
          <ac:chgData name="HEVER, Judith (NHS ENGLAND)" userId="9c7e6d5d-acf9-4483-b744-ed853c2f5ac1" providerId="ADAL" clId="{1A1A5E20-C70D-4041-88FF-2B9057F0F686}" dt="2025-09-03T06:58:23.903" v="1044"/>
          <ac:spMkLst>
            <pc:docMk/>
            <pc:sldMk cId="629848409" sldId="2145707646"/>
            <ac:spMk id="4" creationId="{FF501E86-F839-46D8-C674-B8CDEB99C9A4}"/>
          </ac:spMkLst>
        </pc:spChg>
        <pc:spChg chg="mod">
          <ac:chgData name="HEVER, Judith (NHS ENGLAND)" userId="9c7e6d5d-acf9-4483-b744-ed853c2f5ac1" providerId="ADAL" clId="{1A1A5E20-C70D-4041-88FF-2B9057F0F686}" dt="2025-09-03T06:57:02.001" v="997" actId="1076"/>
          <ac:spMkLst>
            <pc:docMk/>
            <pc:sldMk cId="629848409" sldId="2145707646"/>
            <ac:spMk id="6" creationId="{DCF650A8-496F-1FA4-4508-F37BEC2D80E7}"/>
          </ac:spMkLst>
        </pc:spChg>
        <pc:spChg chg="add mod">
          <ac:chgData name="HEVER, Judith (NHS ENGLAND)" userId="9c7e6d5d-acf9-4483-b744-ed853c2f5ac1" providerId="ADAL" clId="{1A1A5E20-C70D-4041-88FF-2B9057F0F686}" dt="2025-09-03T06:58:05.892" v="1043" actId="1076"/>
          <ac:spMkLst>
            <pc:docMk/>
            <pc:sldMk cId="629848409" sldId="2145707646"/>
            <ac:spMk id="7" creationId="{A8DEF311-4FDE-D8B1-4D04-8B8F57A327F8}"/>
          </ac:spMkLst>
        </pc:spChg>
        <pc:spChg chg="add mod">
          <ac:chgData name="HEVER, Judith (NHS ENGLAND)" userId="9c7e6d5d-acf9-4483-b744-ed853c2f5ac1" providerId="ADAL" clId="{1A1A5E20-C70D-4041-88FF-2B9057F0F686}" dt="2025-09-03T06:59:05.619" v="1047" actId="1076"/>
          <ac:spMkLst>
            <pc:docMk/>
            <pc:sldMk cId="629848409" sldId="2145707646"/>
            <ac:spMk id="9" creationId="{59C21BD6-56A0-AFAD-A595-CB305EFF1539}"/>
          </ac:spMkLst>
        </pc:spChg>
        <pc:spChg chg="mod">
          <ac:chgData name="HEVER, Judith (NHS ENGLAND)" userId="9c7e6d5d-acf9-4483-b744-ed853c2f5ac1" providerId="ADAL" clId="{1A1A5E20-C70D-4041-88FF-2B9057F0F686}" dt="2025-09-03T06:54:38.622" v="954" actId="1076"/>
          <ac:spMkLst>
            <pc:docMk/>
            <pc:sldMk cId="629848409" sldId="2145707646"/>
            <ac:spMk id="11" creationId="{9533832B-FE5A-8480-F928-C4EE0343A0B7}"/>
          </ac:spMkLst>
        </pc:spChg>
      </pc:sldChg>
      <pc:sldChg chg="addSp delSp modSp mod">
        <pc:chgData name="HEVER, Judith (NHS ENGLAND)" userId="9c7e6d5d-acf9-4483-b744-ed853c2f5ac1" providerId="ADAL" clId="{1A1A5E20-C70D-4041-88FF-2B9057F0F686}" dt="2025-09-03T08:10:45.605" v="1096" actId="1076"/>
        <pc:sldMkLst>
          <pc:docMk/>
          <pc:sldMk cId="988676860" sldId="2145707647"/>
        </pc:sldMkLst>
        <pc:spChg chg="mod">
          <ac:chgData name="HEVER, Judith (NHS ENGLAND)" userId="9c7e6d5d-acf9-4483-b744-ed853c2f5ac1" providerId="ADAL" clId="{1A1A5E20-C70D-4041-88FF-2B9057F0F686}" dt="2025-09-03T08:05:47.904" v="1084" actId="20577"/>
          <ac:spMkLst>
            <pc:docMk/>
            <pc:sldMk cId="988676860" sldId="2145707647"/>
            <ac:spMk id="2" creationId="{DACCC041-B928-C15E-C1FC-2D01BFC1790F}"/>
          </ac:spMkLst>
        </pc:spChg>
        <pc:spChg chg="add mod">
          <ac:chgData name="HEVER, Judith (NHS ENGLAND)" userId="9c7e6d5d-acf9-4483-b744-ed853c2f5ac1" providerId="ADAL" clId="{1A1A5E20-C70D-4041-88FF-2B9057F0F686}" dt="2025-09-03T08:09:49.103" v="1092"/>
          <ac:spMkLst>
            <pc:docMk/>
            <pc:sldMk cId="988676860" sldId="2145707647"/>
            <ac:spMk id="5" creationId="{A6596A7D-595A-9DB0-A2ED-CD964F3C91B4}"/>
          </ac:spMkLst>
        </pc:spChg>
        <pc:spChg chg="mod">
          <ac:chgData name="HEVER, Judith (NHS ENGLAND)" userId="9c7e6d5d-acf9-4483-b744-ed853c2f5ac1" providerId="ADAL" clId="{1A1A5E20-C70D-4041-88FF-2B9057F0F686}" dt="2025-09-03T08:07:29.982" v="1091" actId="20577"/>
          <ac:spMkLst>
            <pc:docMk/>
            <pc:sldMk cId="988676860" sldId="2145707647"/>
            <ac:spMk id="6" creationId="{DCF650A8-496F-1FA4-4508-F37BEC2D80E7}"/>
          </ac:spMkLst>
        </pc:spChg>
        <pc:spChg chg="add mod">
          <ac:chgData name="HEVER, Judith (NHS ENGLAND)" userId="9c7e6d5d-acf9-4483-b744-ed853c2f5ac1" providerId="ADAL" clId="{1A1A5E20-C70D-4041-88FF-2B9057F0F686}" dt="2025-09-03T08:09:58.330" v="1093"/>
          <ac:spMkLst>
            <pc:docMk/>
            <pc:sldMk cId="988676860" sldId="2145707647"/>
            <ac:spMk id="8" creationId="{C853A834-CD3F-F41F-9453-FBF7C5FC2169}"/>
          </ac:spMkLst>
        </pc:spChg>
        <pc:spChg chg="add mod">
          <ac:chgData name="HEVER, Judith (NHS ENGLAND)" userId="9c7e6d5d-acf9-4483-b744-ed853c2f5ac1" providerId="ADAL" clId="{1A1A5E20-C70D-4041-88FF-2B9057F0F686}" dt="2025-09-03T08:10:45.605" v="1096" actId="1076"/>
          <ac:spMkLst>
            <pc:docMk/>
            <pc:sldMk cId="988676860" sldId="2145707647"/>
            <ac:spMk id="10" creationId="{C6C2D589-6326-8D43-3436-BF023164C74B}"/>
          </ac:spMkLst>
        </pc:spChg>
        <pc:spChg chg="mod">
          <ac:chgData name="HEVER, Judith (NHS ENGLAND)" userId="9c7e6d5d-acf9-4483-b744-ed853c2f5ac1" providerId="ADAL" clId="{1A1A5E20-C70D-4041-88FF-2B9057F0F686}" dt="2025-09-03T08:05:53.143" v="1085" actId="1076"/>
          <ac:spMkLst>
            <pc:docMk/>
            <pc:sldMk cId="988676860" sldId="2145707647"/>
            <ac:spMk id="11" creationId="{9533832B-FE5A-8480-F928-C4EE0343A0B7}"/>
          </ac:spMkLst>
        </pc:spChg>
      </pc:sldChg>
      <pc:sldChg chg="modSp mod">
        <pc:chgData name="HEVER, Judith (NHS ENGLAND)" userId="9c7e6d5d-acf9-4483-b744-ed853c2f5ac1" providerId="ADAL" clId="{1A1A5E20-C70D-4041-88FF-2B9057F0F686}" dt="2025-09-03T08:22:42.028" v="1311" actId="20577"/>
        <pc:sldMkLst>
          <pc:docMk/>
          <pc:sldMk cId="2227544106" sldId="2145707648"/>
        </pc:sldMkLst>
        <pc:spChg chg="mod">
          <ac:chgData name="HEVER, Judith (NHS ENGLAND)" userId="9c7e6d5d-acf9-4483-b744-ed853c2f5ac1" providerId="ADAL" clId="{1A1A5E20-C70D-4041-88FF-2B9057F0F686}" dt="2025-09-03T08:19:25.745" v="1210" actId="20577"/>
          <ac:spMkLst>
            <pc:docMk/>
            <pc:sldMk cId="2227544106" sldId="2145707648"/>
            <ac:spMk id="2" creationId="{DACCC041-B928-C15E-C1FC-2D01BFC1790F}"/>
          </ac:spMkLst>
        </pc:spChg>
        <pc:spChg chg="mod">
          <ac:chgData name="HEVER, Judith (NHS ENGLAND)" userId="9c7e6d5d-acf9-4483-b744-ed853c2f5ac1" providerId="ADAL" clId="{1A1A5E20-C70D-4041-88FF-2B9057F0F686}" dt="2025-09-03T08:22:42.028" v="1311" actId="20577"/>
          <ac:spMkLst>
            <pc:docMk/>
            <pc:sldMk cId="2227544106" sldId="2145707648"/>
            <ac:spMk id="6" creationId="{DCF650A8-496F-1FA4-4508-F37BEC2D80E7}"/>
          </ac:spMkLst>
        </pc:spChg>
        <pc:spChg chg="mod">
          <ac:chgData name="HEVER, Judith (NHS ENGLAND)" userId="9c7e6d5d-acf9-4483-b744-ed853c2f5ac1" providerId="ADAL" clId="{1A1A5E20-C70D-4041-88FF-2B9057F0F686}" dt="2025-09-03T08:21:06.774" v="1303" actId="20577"/>
          <ac:spMkLst>
            <pc:docMk/>
            <pc:sldMk cId="2227544106" sldId="2145707648"/>
            <ac:spMk id="11" creationId="{9533832B-FE5A-8480-F928-C4EE0343A0B7}"/>
          </ac:spMkLst>
        </pc:spChg>
      </pc:sldChg>
      <pc:sldChg chg="new del">
        <pc:chgData name="HEVER, Judith (NHS ENGLAND)" userId="9c7e6d5d-acf9-4483-b744-ed853c2f5ac1" providerId="ADAL" clId="{1A1A5E20-C70D-4041-88FF-2B9057F0F686}" dt="2025-09-02T15:40:42.081" v="160" actId="680"/>
        <pc:sldMkLst>
          <pc:docMk/>
          <pc:sldMk cId="1283787392" sldId="2145707653"/>
        </pc:sldMkLst>
      </pc:sldChg>
      <pc:sldChg chg="modSp new del mod">
        <pc:chgData name="HEVER, Judith (NHS ENGLAND)" userId="9c7e6d5d-acf9-4483-b744-ed853c2f5ac1" providerId="ADAL" clId="{1A1A5E20-C70D-4041-88FF-2B9057F0F686}" dt="2025-09-03T08:05:00.704" v="1073" actId="680"/>
        <pc:sldMkLst>
          <pc:docMk/>
          <pc:sldMk cId="2822037269" sldId="2145707653"/>
        </pc:sldMkLst>
      </pc:sldChg>
      <pc:sldChg chg="new del">
        <pc:chgData name="HEVER, Judith (NHS ENGLAND)" userId="9c7e6d5d-acf9-4483-b744-ed853c2f5ac1" providerId="ADAL" clId="{1A1A5E20-C70D-4041-88FF-2B9057F0F686}" dt="2025-09-03T08:05:07.454" v="1075" actId="680"/>
        <pc:sldMkLst>
          <pc:docMk/>
          <pc:sldMk cId="3030616877" sldId="2145707653"/>
        </pc:sldMkLst>
      </pc:sldChg>
    </pc:docChg>
  </pc:docChgLst>
  <pc:docChgLst>
    <pc:chgData name="HEVER, Judith (NHS ENGLAND)" userId="9c7e6d5d-acf9-4483-b744-ed853c2f5ac1" providerId="ADAL" clId="{56C09F9D-960D-44F1-B52B-9A9246A1CF40}"/>
    <pc:docChg chg="undo custSel addSld delSld modSld">
      <pc:chgData name="HEVER, Judith (NHS ENGLAND)" userId="9c7e6d5d-acf9-4483-b744-ed853c2f5ac1" providerId="ADAL" clId="{56C09F9D-960D-44F1-B52B-9A9246A1CF40}" dt="2025-09-19T07:53:52.078" v="1023" actId="6549"/>
      <pc:docMkLst>
        <pc:docMk/>
      </pc:docMkLst>
      <pc:sldChg chg="modNotesTx">
        <pc:chgData name="HEVER, Judith (NHS ENGLAND)" userId="9c7e6d5d-acf9-4483-b744-ed853c2f5ac1" providerId="ADAL" clId="{56C09F9D-960D-44F1-B52B-9A9246A1CF40}" dt="2025-09-19T07:52:57.598" v="1012" actId="6549"/>
        <pc:sldMkLst>
          <pc:docMk/>
          <pc:sldMk cId="0" sldId="272"/>
        </pc:sldMkLst>
      </pc:sldChg>
      <pc:sldChg chg="modSp mod">
        <pc:chgData name="HEVER, Judith (NHS ENGLAND)" userId="9c7e6d5d-acf9-4483-b744-ed853c2f5ac1" providerId="ADAL" clId="{56C09F9D-960D-44F1-B52B-9A9246A1CF40}" dt="2025-09-19T07:02:26.669" v="641" actId="1076"/>
        <pc:sldMkLst>
          <pc:docMk/>
          <pc:sldMk cId="3973036947" sldId="2145707629"/>
        </pc:sldMkLst>
        <pc:spChg chg="mod">
          <ac:chgData name="HEVER, Judith (NHS ENGLAND)" userId="9c7e6d5d-acf9-4483-b744-ed853c2f5ac1" providerId="ADAL" clId="{56C09F9D-960D-44F1-B52B-9A9246A1CF40}" dt="2025-09-19T07:02:26.669" v="641" actId="1076"/>
          <ac:spMkLst>
            <pc:docMk/>
            <pc:sldMk cId="3973036947" sldId="2145707629"/>
            <ac:spMk id="15" creationId="{65C51406-0E1C-47F4-B780-202436AF9D35}"/>
          </ac:spMkLst>
        </pc:spChg>
      </pc:sldChg>
      <pc:sldChg chg="addSp delSp modSp mod modNotesTx">
        <pc:chgData name="HEVER, Judith (NHS ENGLAND)" userId="9c7e6d5d-acf9-4483-b744-ed853c2f5ac1" providerId="ADAL" clId="{56C09F9D-960D-44F1-B52B-9A9246A1CF40}" dt="2025-09-19T07:53:04.268" v="1014" actId="6549"/>
        <pc:sldMkLst>
          <pc:docMk/>
          <pc:sldMk cId="3658488695" sldId="2145707631"/>
        </pc:sldMkLst>
        <pc:spChg chg="mod">
          <ac:chgData name="HEVER, Judith (NHS ENGLAND)" userId="9c7e6d5d-acf9-4483-b744-ed853c2f5ac1" providerId="ADAL" clId="{56C09F9D-960D-44F1-B52B-9A9246A1CF40}" dt="2025-09-19T07:38:36.392" v="814" actId="1076"/>
          <ac:spMkLst>
            <pc:docMk/>
            <pc:sldMk cId="3658488695" sldId="2145707631"/>
            <ac:spMk id="3" creationId="{632DEC86-64F8-425B-BB18-E88A2941DE0F}"/>
          </ac:spMkLst>
        </pc:spChg>
        <pc:spChg chg="mod">
          <ac:chgData name="HEVER, Judith (NHS ENGLAND)" userId="9c7e6d5d-acf9-4483-b744-ed853c2f5ac1" providerId="ADAL" clId="{56C09F9D-960D-44F1-B52B-9A9246A1CF40}" dt="2025-09-19T07:38:48.647" v="816" actId="1076"/>
          <ac:spMkLst>
            <pc:docMk/>
            <pc:sldMk cId="3658488695" sldId="2145707631"/>
            <ac:spMk id="4" creationId="{413C1673-5771-B3A1-5597-29950E7B316E}"/>
          </ac:spMkLst>
        </pc:spChg>
        <pc:spChg chg="add del mod">
          <ac:chgData name="HEVER, Judith (NHS ENGLAND)" userId="9c7e6d5d-acf9-4483-b744-ed853c2f5ac1" providerId="ADAL" clId="{56C09F9D-960D-44F1-B52B-9A9246A1CF40}" dt="2025-09-19T07:43:06.918" v="824" actId="478"/>
          <ac:spMkLst>
            <pc:docMk/>
            <pc:sldMk cId="3658488695" sldId="2145707631"/>
            <ac:spMk id="7" creationId="{BD71744C-4182-D435-EE96-D2A085AA6027}"/>
          </ac:spMkLst>
        </pc:spChg>
        <pc:spChg chg="add mod">
          <ac:chgData name="HEVER, Judith (NHS ENGLAND)" userId="9c7e6d5d-acf9-4483-b744-ed853c2f5ac1" providerId="ADAL" clId="{56C09F9D-960D-44F1-B52B-9A9246A1CF40}" dt="2025-09-19T07:47:54.453" v="986" actId="20577"/>
          <ac:spMkLst>
            <pc:docMk/>
            <pc:sldMk cId="3658488695" sldId="2145707631"/>
            <ac:spMk id="10" creationId="{AF4CD4E1-57D8-05DB-F4EC-156BCE0D49C4}"/>
          </ac:spMkLst>
        </pc:spChg>
        <pc:spChg chg="add del mod">
          <ac:chgData name="HEVER, Judith (NHS ENGLAND)" userId="9c7e6d5d-acf9-4483-b744-ed853c2f5ac1" providerId="ADAL" clId="{56C09F9D-960D-44F1-B52B-9A9246A1CF40}" dt="2025-09-19T07:48:13.310" v="988"/>
          <ac:spMkLst>
            <pc:docMk/>
            <pc:sldMk cId="3658488695" sldId="2145707631"/>
            <ac:spMk id="12" creationId="{B7AB6673-6820-EF2B-8067-B5B6F101C789}"/>
          </ac:spMkLst>
        </pc:spChg>
        <pc:spChg chg="add mod">
          <ac:chgData name="HEVER, Judith (NHS ENGLAND)" userId="9c7e6d5d-acf9-4483-b744-ed853c2f5ac1" providerId="ADAL" clId="{56C09F9D-960D-44F1-B52B-9A9246A1CF40}" dt="2025-09-19T07:52:29.517" v="1009" actId="20577"/>
          <ac:spMkLst>
            <pc:docMk/>
            <pc:sldMk cId="3658488695" sldId="2145707631"/>
            <ac:spMk id="13" creationId="{5702D560-0799-CD2F-BF78-379855BDE911}"/>
          </ac:spMkLst>
        </pc:spChg>
        <pc:spChg chg="add del mod">
          <ac:chgData name="HEVER, Judith (NHS ENGLAND)" userId="9c7e6d5d-acf9-4483-b744-ed853c2f5ac1" providerId="ADAL" clId="{56C09F9D-960D-44F1-B52B-9A9246A1CF40}" dt="2025-09-19T07:49:53.644" v="992" actId="478"/>
          <ac:spMkLst>
            <pc:docMk/>
            <pc:sldMk cId="3658488695" sldId="2145707631"/>
            <ac:spMk id="14" creationId="{FFCC602C-5C5F-773B-CFBD-FFF584EF6939}"/>
          </ac:spMkLst>
        </pc:spChg>
        <pc:spChg chg="add mod">
          <ac:chgData name="HEVER, Judith (NHS ENGLAND)" userId="9c7e6d5d-acf9-4483-b744-ed853c2f5ac1" providerId="ADAL" clId="{56C09F9D-960D-44F1-B52B-9A9246A1CF40}" dt="2025-09-19T07:52:06.919" v="1006" actId="20577"/>
          <ac:spMkLst>
            <pc:docMk/>
            <pc:sldMk cId="3658488695" sldId="2145707631"/>
            <ac:spMk id="18" creationId="{BA8E1107-1E83-65FF-8304-5FF9C6E03D43}"/>
          </ac:spMkLst>
        </pc:spChg>
        <pc:picChg chg="add del mod">
          <ac:chgData name="HEVER, Judith (NHS ENGLAND)" userId="9c7e6d5d-acf9-4483-b744-ed853c2f5ac1" providerId="ADAL" clId="{56C09F9D-960D-44F1-B52B-9A9246A1CF40}" dt="2025-09-19T07:43:12.242" v="825" actId="478"/>
          <ac:picMkLst>
            <pc:docMk/>
            <pc:sldMk cId="3658488695" sldId="2145707631"/>
            <ac:picMk id="6" creationId="{565A4182-5CD0-4CA6-0A13-FD7134944E8F}"/>
          </ac:picMkLst>
        </pc:picChg>
        <pc:picChg chg="add mod">
          <ac:chgData name="HEVER, Judith (NHS ENGLAND)" userId="9c7e6d5d-acf9-4483-b744-ed853c2f5ac1" providerId="ADAL" clId="{56C09F9D-960D-44F1-B52B-9A9246A1CF40}" dt="2025-09-19T07:43:52.585" v="827" actId="1076"/>
          <ac:picMkLst>
            <pc:docMk/>
            <pc:sldMk cId="3658488695" sldId="2145707631"/>
            <ac:picMk id="9" creationId="{FF5FD28F-AEC0-90A2-A0D8-EA5343715CFC}"/>
          </ac:picMkLst>
        </pc:picChg>
        <pc:picChg chg="add mod">
          <ac:chgData name="HEVER, Judith (NHS ENGLAND)" userId="9c7e6d5d-acf9-4483-b744-ed853c2f5ac1" providerId="ADAL" clId="{56C09F9D-960D-44F1-B52B-9A9246A1CF40}" dt="2025-09-19T07:51:12.624" v="998" actId="1076"/>
          <ac:picMkLst>
            <pc:docMk/>
            <pc:sldMk cId="3658488695" sldId="2145707631"/>
            <ac:picMk id="16" creationId="{70F9A9D1-3389-C074-1AB7-5B6E721117AE}"/>
          </ac:picMkLst>
        </pc:picChg>
        <pc:picChg chg="mod">
          <ac:chgData name="HEVER, Judith (NHS ENGLAND)" userId="9c7e6d5d-acf9-4483-b744-ed853c2f5ac1" providerId="ADAL" clId="{56C09F9D-960D-44F1-B52B-9A9246A1CF40}" dt="2025-09-19T07:52:37.289" v="1010" actId="1076"/>
          <ac:picMkLst>
            <pc:docMk/>
            <pc:sldMk cId="3658488695" sldId="2145707631"/>
            <ac:picMk id="79" creationId="{00000000-0000-0000-0000-000000000000}"/>
          </ac:picMkLst>
        </pc:picChg>
      </pc:sldChg>
      <pc:sldChg chg="modSp mod modNotesTx">
        <pc:chgData name="HEVER, Judith (NHS ENGLAND)" userId="9c7e6d5d-acf9-4483-b744-ed853c2f5ac1" providerId="ADAL" clId="{56C09F9D-960D-44F1-B52B-9A9246A1CF40}" dt="2025-09-19T07:53:52.078" v="1023" actId="6549"/>
        <pc:sldMkLst>
          <pc:docMk/>
          <pc:sldMk cId="665734221" sldId="2145707642"/>
        </pc:sldMkLst>
        <pc:spChg chg="mod">
          <ac:chgData name="HEVER, Judith (NHS ENGLAND)" userId="9c7e6d5d-acf9-4483-b744-ed853c2f5ac1" providerId="ADAL" clId="{56C09F9D-960D-44F1-B52B-9A9246A1CF40}" dt="2025-09-19T07:13:17.865" v="753" actId="20577"/>
          <ac:spMkLst>
            <pc:docMk/>
            <pc:sldMk cId="665734221" sldId="2145707642"/>
            <ac:spMk id="2" creationId="{080342B5-8C69-944B-EB20-267D8EBEF4B5}"/>
          </ac:spMkLst>
        </pc:spChg>
        <pc:picChg chg="mod">
          <ac:chgData name="HEVER, Judith (NHS ENGLAND)" userId="9c7e6d5d-acf9-4483-b744-ed853c2f5ac1" providerId="ADAL" clId="{56C09F9D-960D-44F1-B52B-9A9246A1CF40}" dt="2025-09-19T07:13:34.469" v="755" actId="1076"/>
          <ac:picMkLst>
            <pc:docMk/>
            <pc:sldMk cId="665734221" sldId="2145707642"/>
            <ac:picMk id="3" creationId="{E17AC64C-1D6A-3B77-B08A-46935E4D4F3A}"/>
          </ac:picMkLst>
        </pc:picChg>
      </pc:sldChg>
      <pc:sldChg chg="modNotesTx">
        <pc:chgData name="HEVER, Judith (NHS ENGLAND)" userId="9c7e6d5d-acf9-4483-b744-ed853c2f5ac1" providerId="ADAL" clId="{56C09F9D-960D-44F1-B52B-9A9246A1CF40}" dt="2025-09-19T07:53:09.407" v="1015" actId="6549"/>
        <pc:sldMkLst>
          <pc:docMk/>
          <pc:sldMk cId="2169801321" sldId="2145707643"/>
        </pc:sldMkLst>
      </pc:sldChg>
      <pc:sldChg chg="modSp mod modNotesTx">
        <pc:chgData name="HEVER, Judith (NHS ENGLAND)" userId="9c7e6d5d-acf9-4483-b744-ed853c2f5ac1" providerId="ADAL" clId="{56C09F9D-960D-44F1-B52B-9A9246A1CF40}" dt="2025-09-19T07:53:13.077" v="1016" actId="6549"/>
        <pc:sldMkLst>
          <pc:docMk/>
          <pc:sldMk cId="1253313414" sldId="2145707644"/>
        </pc:sldMkLst>
        <pc:spChg chg="mod">
          <ac:chgData name="HEVER, Judith (NHS ENGLAND)" userId="9c7e6d5d-acf9-4483-b744-ed853c2f5ac1" providerId="ADAL" clId="{56C09F9D-960D-44F1-B52B-9A9246A1CF40}" dt="2025-09-18T16:17:49.248" v="1" actId="20577"/>
          <ac:spMkLst>
            <pc:docMk/>
            <pc:sldMk cId="1253313414" sldId="2145707644"/>
            <ac:spMk id="12" creationId="{8B2C3481-8D19-5CB5-E679-31FF1AA0D32B}"/>
          </ac:spMkLst>
        </pc:spChg>
      </pc:sldChg>
      <pc:sldChg chg="modNotesTx">
        <pc:chgData name="HEVER, Judith (NHS ENGLAND)" userId="9c7e6d5d-acf9-4483-b744-ed853c2f5ac1" providerId="ADAL" clId="{56C09F9D-960D-44F1-B52B-9A9246A1CF40}" dt="2025-09-19T07:53:17.653" v="1017" actId="6549"/>
        <pc:sldMkLst>
          <pc:docMk/>
          <pc:sldMk cId="576309391" sldId="2145707645"/>
        </pc:sldMkLst>
      </pc:sldChg>
      <pc:sldChg chg="modSp mod modNotesTx">
        <pc:chgData name="HEVER, Judith (NHS ENGLAND)" userId="9c7e6d5d-acf9-4483-b744-ed853c2f5ac1" providerId="ADAL" clId="{56C09F9D-960D-44F1-B52B-9A9246A1CF40}" dt="2025-09-19T07:53:22.472" v="1018" actId="6549"/>
        <pc:sldMkLst>
          <pc:docMk/>
          <pc:sldMk cId="629848409" sldId="2145707646"/>
        </pc:sldMkLst>
        <pc:spChg chg="mod">
          <ac:chgData name="HEVER, Judith (NHS ENGLAND)" userId="9c7e6d5d-acf9-4483-b744-ed853c2f5ac1" providerId="ADAL" clId="{56C09F9D-960D-44F1-B52B-9A9246A1CF40}" dt="2025-09-19T07:11:33.663" v="736" actId="20577"/>
          <ac:spMkLst>
            <pc:docMk/>
            <pc:sldMk cId="629848409" sldId="2145707646"/>
            <ac:spMk id="11" creationId="{9533832B-FE5A-8480-F928-C4EE0343A0B7}"/>
          </ac:spMkLst>
        </pc:spChg>
      </pc:sldChg>
      <pc:sldChg chg="modNotesTx">
        <pc:chgData name="HEVER, Judith (NHS ENGLAND)" userId="9c7e6d5d-acf9-4483-b744-ed853c2f5ac1" providerId="ADAL" clId="{56C09F9D-960D-44F1-B52B-9A9246A1CF40}" dt="2025-09-19T07:53:28.618" v="1019" actId="6549"/>
        <pc:sldMkLst>
          <pc:docMk/>
          <pc:sldMk cId="988676860" sldId="2145707647"/>
        </pc:sldMkLst>
      </pc:sldChg>
      <pc:sldChg chg="addSp delSp modSp mod modNotesTx">
        <pc:chgData name="HEVER, Judith (NHS ENGLAND)" userId="9c7e6d5d-acf9-4483-b744-ed853c2f5ac1" providerId="ADAL" clId="{56C09F9D-960D-44F1-B52B-9A9246A1CF40}" dt="2025-09-19T07:53:33.560" v="1020" actId="6549"/>
        <pc:sldMkLst>
          <pc:docMk/>
          <pc:sldMk cId="2227544106" sldId="2145707648"/>
        </pc:sldMkLst>
        <pc:spChg chg="add del">
          <ac:chgData name="HEVER, Judith (NHS ENGLAND)" userId="9c7e6d5d-acf9-4483-b744-ed853c2f5ac1" providerId="ADAL" clId="{56C09F9D-960D-44F1-B52B-9A9246A1CF40}" dt="2025-09-18T16:18:24.568" v="3" actId="22"/>
          <ac:spMkLst>
            <pc:docMk/>
            <pc:sldMk cId="2227544106" sldId="2145707648"/>
            <ac:spMk id="7" creationId="{FBD1E6E8-F4C8-B917-E3D2-28BCFDDA06D7}"/>
          </ac:spMkLst>
        </pc:spChg>
        <pc:spChg chg="add mod">
          <ac:chgData name="HEVER, Judith (NHS ENGLAND)" userId="9c7e6d5d-acf9-4483-b744-ed853c2f5ac1" providerId="ADAL" clId="{56C09F9D-960D-44F1-B52B-9A9246A1CF40}" dt="2025-09-18T16:20:14.586" v="115" actId="14100"/>
          <ac:spMkLst>
            <pc:docMk/>
            <pc:sldMk cId="2227544106" sldId="2145707648"/>
            <ac:spMk id="8" creationId="{B9240986-C4F0-B756-AD47-A92E2D22CF6C}"/>
          </ac:spMkLst>
        </pc:spChg>
        <pc:spChg chg="add mod">
          <ac:chgData name="HEVER, Judith (NHS ENGLAND)" userId="9c7e6d5d-acf9-4483-b744-ed853c2f5ac1" providerId="ADAL" clId="{56C09F9D-960D-44F1-B52B-9A9246A1CF40}" dt="2025-09-18T16:20:31.016" v="117" actId="1076"/>
          <ac:spMkLst>
            <pc:docMk/>
            <pc:sldMk cId="2227544106" sldId="2145707648"/>
            <ac:spMk id="9" creationId="{18E338BF-BFD2-7285-9865-44C8247FA836}"/>
          </ac:spMkLst>
        </pc:spChg>
        <pc:spChg chg="add mod">
          <ac:chgData name="HEVER, Judith (NHS ENGLAND)" userId="9c7e6d5d-acf9-4483-b744-ed853c2f5ac1" providerId="ADAL" clId="{56C09F9D-960D-44F1-B52B-9A9246A1CF40}" dt="2025-09-18T16:23:52.497" v="151" actId="1076"/>
          <ac:spMkLst>
            <pc:docMk/>
            <pc:sldMk cId="2227544106" sldId="2145707648"/>
            <ac:spMk id="12" creationId="{A940AB5E-764C-3A12-48E8-B7485B4263B1}"/>
          </ac:spMkLst>
        </pc:spChg>
      </pc:sldChg>
      <pc:sldChg chg="addSp delSp modSp mod modNotesTx">
        <pc:chgData name="HEVER, Judith (NHS ENGLAND)" userId="9c7e6d5d-acf9-4483-b744-ed853c2f5ac1" providerId="ADAL" clId="{56C09F9D-960D-44F1-B52B-9A9246A1CF40}" dt="2025-09-19T07:53:38.982" v="1021" actId="6549"/>
        <pc:sldMkLst>
          <pc:docMk/>
          <pc:sldMk cId="652765112" sldId="2145707649"/>
        </pc:sldMkLst>
        <pc:spChg chg="mod">
          <ac:chgData name="HEVER, Judith (NHS ENGLAND)" userId="9c7e6d5d-acf9-4483-b744-ed853c2f5ac1" providerId="ADAL" clId="{56C09F9D-960D-44F1-B52B-9A9246A1CF40}" dt="2025-09-18T16:27:50.929" v="184"/>
          <ac:spMkLst>
            <pc:docMk/>
            <pc:sldMk cId="652765112" sldId="2145707649"/>
            <ac:spMk id="2" creationId="{DACCC041-B928-C15E-C1FC-2D01BFC1790F}"/>
          </ac:spMkLst>
        </pc:spChg>
        <pc:spChg chg="add mod">
          <ac:chgData name="HEVER, Judith (NHS ENGLAND)" userId="9c7e6d5d-acf9-4483-b744-ed853c2f5ac1" providerId="ADAL" clId="{56C09F9D-960D-44F1-B52B-9A9246A1CF40}" dt="2025-09-18T16:31:16.025" v="283"/>
          <ac:spMkLst>
            <pc:docMk/>
            <pc:sldMk cId="652765112" sldId="2145707649"/>
            <ac:spMk id="5" creationId="{5C73BAEC-A1E1-0807-9C8B-94399F0C4F16}"/>
          </ac:spMkLst>
        </pc:spChg>
        <pc:spChg chg="mod">
          <ac:chgData name="HEVER, Judith (NHS ENGLAND)" userId="9c7e6d5d-acf9-4483-b744-ed853c2f5ac1" providerId="ADAL" clId="{56C09F9D-960D-44F1-B52B-9A9246A1CF40}" dt="2025-09-19T07:11:56.951" v="737" actId="1076"/>
          <ac:spMkLst>
            <pc:docMk/>
            <pc:sldMk cId="652765112" sldId="2145707649"/>
            <ac:spMk id="6" creationId="{DCF650A8-496F-1FA4-4508-F37BEC2D80E7}"/>
          </ac:spMkLst>
        </pc:spChg>
        <pc:spChg chg="add mod">
          <ac:chgData name="HEVER, Judith (NHS ENGLAND)" userId="9c7e6d5d-acf9-4483-b744-ed853c2f5ac1" providerId="ADAL" clId="{56C09F9D-960D-44F1-B52B-9A9246A1CF40}" dt="2025-09-18T16:30:57.071" v="282" actId="1076"/>
          <ac:spMkLst>
            <pc:docMk/>
            <pc:sldMk cId="652765112" sldId="2145707649"/>
            <ac:spMk id="8" creationId="{F1F38967-3B7C-7280-E903-F15FE462273F}"/>
          </ac:spMkLst>
        </pc:spChg>
        <pc:spChg chg="add mod">
          <ac:chgData name="HEVER, Judith (NHS ENGLAND)" userId="9c7e6d5d-acf9-4483-b744-ed853c2f5ac1" providerId="ADAL" clId="{56C09F9D-960D-44F1-B52B-9A9246A1CF40}" dt="2025-09-18T16:31:45.801" v="286" actId="1076"/>
          <ac:spMkLst>
            <pc:docMk/>
            <pc:sldMk cId="652765112" sldId="2145707649"/>
            <ac:spMk id="10" creationId="{F39AFE53-2D72-7A45-0D93-6AAC2CF3FB40}"/>
          </ac:spMkLst>
        </pc:spChg>
        <pc:spChg chg="mod">
          <ac:chgData name="HEVER, Judith (NHS ENGLAND)" userId="9c7e6d5d-acf9-4483-b744-ed853c2f5ac1" providerId="ADAL" clId="{56C09F9D-960D-44F1-B52B-9A9246A1CF40}" dt="2025-09-19T07:12:00.958" v="738" actId="1076"/>
          <ac:spMkLst>
            <pc:docMk/>
            <pc:sldMk cId="652765112" sldId="2145707649"/>
            <ac:spMk id="11" creationId="{9533832B-FE5A-8480-F928-C4EE0343A0B7}"/>
          </ac:spMkLst>
        </pc:spChg>
        <pc:picChg chg="del">
          <ac:chgData name="HEVER, Judith (NHS ENGLAND)" userId="9c7e6d5d-acf9-4483-b744-ed853c2f5ac1" providerId="ADAL" clId="{56C09F9D-960D-44F1-B52B-9A9246A1CF40}" dt="2025-09-18T16:25:47.169" v="162" actId="478"/>
          <ac:picMkLst>
            <pc:docMk/>
            <pc:sldMk cId="652765112" sldId="2145707649"/>
            <ac:picMk id="3" creationId="{5D766A34-4063-0A93-8605-9DF554B515C5}"/>
          </ac:picMkLst>
        </pc:picChg>
      </pc:sldChg>
      <pc:sldChg chg="delSp modSp mod modNotesTx">
        <pc:chgData name="HEVER, Judith (NHS ENGLAND)" userId="9c7e6d5d-acf9-4483-b744-ed853c2f5ac1" providerId="ADAL" clId="{56C09F9D-960D-44F1-B52B-9A9246A1CF40}" dt="2025-09-19T07:53:45.055" v="1022" actId="6549"/>
        <pc:sldMkLst>
          <pc:docMk/>
          <pc:sldMk cId="720782526" sldId="2145707650"/>
        </pc:sldMkLst>
        <pc:spChg chg="mod">
          <ac:chgData name="HEVER, Judith (NHS ENGLAND)" userId="9c7e6d5d-acf9-4483-b744-ed853c2f5ac1" providerId="ADAL" clId="{56C09F9D-960D-44F1-B52B-9A9246A1CF40}" dt="2025-09-19T07:12:50.186" v="742" actId="1076"/>
          <ac:spMkLst>
            <pc:docMk/>
            <pc:sldMk cId="720782526" sldId="2145707650"/>
            <ac:spMk id="6" creationId="{A233331D-684E-1719-29F2-55A7DCD15722}"/>
          </ac:spMkLst>
        </pc:spChg>
        <pc:spChg chg="mod">
          <ac:chgData name="HEVER, Judith (NHS ENGLAND)" userId="9c7e6d5d-acf9-4483-b744-ed853c2f5ac1" providerId="ADAL" clId="{56C09F9D-960D-44F1-B52B-9A9246A1CF40}" dt="2025-09-19T07:12:50.186" v="742" actId="1076"/>
          <ac:spMkLst>
            <pc:docMk/>
            <pc:sldMk cId="720782526" sldId="2145707650"/>
            <ac:spMk id="8" creationId="{97ADA184-CAB8-D595-25B6-A5875F360CFE}"/>
          </ac:spMkLst>
        </pc:spChg>
        <pc:spChg chg="mod">
          <ac:chgData name="HEVER, Judith (NHS ENGLAND)" userId="9c7e6d5d-acf9-4483-b744-ed853c2f5ac1" providerId="ADAL" clId="{56C09F9D-960D-44F1-B52B-9A9246A1CF40}" dt="2025-09-19T07:12:50.186" v="742" actId="1076"/>
          <ac:spMkLst>
            <pc:docMk/>
            <pc:sldMk cId="720782526" sldId="2145707650"/>
            <ac:spMk id="9" creationId="{6D900E3B-AC82-7AFA-65AC-BA15AAD2B1AA}"/>
          </ac:spMkLst>
        </pc:spChg>
        <pc:spChg chg="mod">
          <ac:chgData name="HEVER, Judith (NHS ENGLAND)" userId="9c7e6d5d-acf9-4483-b744-ed853c2f5ac1" providerId="ADAL" clId="{56C09F9D-960D-44F1-B52B-9A9246A1CF40}" dt="2025-09-19T07:12:50.186" v="742" actId="1076"/>
          <ac:spMkLst>
            <pc:docMk/>
            <pc:sldMk cId="720782526" sldId="2145707650"/>
            <ac:spMk id="10" creationId="{F81D8C20-3C11-3212-057F-B46636515BCA}"/>
          </ac:spMkLst>
        </pc:spChg>
        <pc:spChg chg="del mod">
          <ac:chgData name="HEVER, Judith (NHS ENGLAND)" userId="9c7e6d5d-acf9-4483-b744-ed853c2f5ac1" providerId="ADAL" clId="{56C09F9D-960D-44F1-B52B-9A9246A1CF40}" dt="2025-09-19T07:12:30.257" v="740" actId="478"/>
          <ac:spMkLst>
            <pc:docMk/>
            <pc:sldMk cId="720782526" sldId="2145707650"/>
            <ac:spMk id="11" creationId="{69050E5C-8CB0-F62C-B130-6BF5F8095A75}"/>
          </ac:spMkLst>
        </pc:spChg>
        <pc:spChg chg="mod">
          <ac:chgData name="HEVER, Judith (NHS ENGLAND)" userId="9c7e6d5d-acf9-4483-b744-ed853c2f5ac1" providerId="ADAL" clId="{56C09F9D-960D-44F1-B52B-9A9246A1CF40}" dt="2025-09-19T07:12:59.910" v="745" actId="120"/>
          <ac:spMkLst>
            <pc:docMk/>
            <pc:sldMk cId="720782526" sldId="2145707650"/>
            <ac:spMk id="169" creationId="{00000000-0000-0000-0000-000000000000}"/>
          </ac:spMkLst>
        </pc:spChg>
        <pc:graphicFrameChg chg="mod">
          <ac:chgData name="HEVER, Judith (NHS ENGLAND)" userId="9c7e6d5d-acf9-4483-b744-ed853c2f5ac1" providerId="ADAL" clId="{56C09F9D-960D-44F1-B52B-9A9246A1CF40}" dt="2025-09-19T07:12:38.673" v="741" actId="1076"/>
          <ac:graphicFrameMkLst>
            <pc:docMk/>
            <pc:sldMk cId="720782526" sldId="2145707650"/>
            <ac:graphicFrameMk id="3" creationId="{9DD7B9FB-045A-5DCC-50E3-F096EA9934DF}"/>
          </ac:graphicFrameMkLst>
        </pc:graphicFrameChg>
        <pc:picChg chg="mod">
          <ac:chgData name="HEVER, Judith (NHS ENGLAND)" userId="9c7e6d5d-acf9-4483-b744-ed853c2f5ac1" providerId="ADAL" clId="{56C09F9D-960D-44F1-B52B-9A9246A1CF40}" dt="2025-09-19T07:14:02.448" v="757" actId="1076"/>
          <ac:picMkLst>
            <pc:docMk/>
            <pc:sldMk cId="720782526" sldId="2145707650"/>
            <ac:picMk id="4" creationId="{61E2EF8F-BC2B-8562-34CE-E0DB7538353A}"/>
          </ac:picMkLst>
        </pc:picChg>
        <pc:picChg chg="mod">
          <ac:chgData name="HEVER, Judith (NHS ENGLAND)" userId="9c7e6d5d-acf9-4483-b744-ed853c2f5ac1" providerId="ADAL" clId="{56C09F9D-960D-44F1-B52B-9A9246A1CF40}" dt="2025-09-19T07:13:58.525" v="756" actId="1076"/>
          <ac:picMkLst>
            <pc:docMk/>
            <pc:sldMk cId="720782526" sldId="2145707650"/>
            <ac:picMk id="170" creationId="{00000000-0000-0000-0000-000000000000}"/>
          </ac:picMkLst>
        </pc:picChg>
      </pc:sldChg>
      <pc:sldChg chg="addSp modSp mod">
        <pc:chgData name="HEVER, Judith (NHS ENGLAND)" userId="9c7e6d5d-acf9-4483-b744-ed853c2f5ac1" providerId="ADAL" clId="{56C09F9D-960D-44F1-B52B-9A9246A1CF40}" dt="2025-09-19T07:10:24.692" v="733" actId="255"/>
        <pc:sldMkLst>
          <pc:docMk/>
          <pc:sldMk cId="2935671914" sldId="2145707651"/>
        </pc:sldMkLst>
        <pc:spChg chg="mod">
          <ac:chgData name="HEVER, Judith (NHS ENGLAND)" userId="9c7e6d5d-acf9-4483-b744-ed853c2f5ac1" providerId="ADAL" clId="{56C09F9D-960D-44F1-B52B-9A9246A1CF40}" dt="2025-09-19T07:10:24.692" v="733" actId="255"/>
          <ac:spMkLst>
            <pc:docMk/>
            <pc:sldMk cId="2935671914" sldId="2145707651"/>
            <ac:spMk id="3" creationId="{01BB2E02-1E21-4307-B5A1-60395351714F}"/>
          </ac:spMkLst>
        </pc:spChg>
        <pc:spChg chg="add mod">
          <ac:chgData name="HEVER, Judith (NHS ENGLAND)" userId="9c7e6d5d-acf9-4483-b744-ed853c2f5ac1" providerId="ADAL" clId="{56C09F9D-960D-44F1-B52B-9A9246A1CF40}" dt="2025-09-19T07:09:17.445" v="725" actId="1076"/>
          <ac:spMkLst>
            <pc:docMk/>
            <pc:sldMk cId="2935671914" sldId="2145707651"/>
            <ac:spMk id="4" creationId="{C0857893-682A-9DAB-90B0-555F58BE4365}"/>
          </ac:spMkLst>
        </pc:spChg>
        <pc:spChg chg="mod">
          <ac:chgData name="HEVER, Judith (NHS ENGLAND)" userId="9c7e6d5d-acf9-4483-b744-ed853c2f5ac1" providerId="ADAL" clId="{56C09F9D-960D-44F1-B52B-9A9246A1CF40}" dt="2025-09-19T07:10:10.415" v="731" actId="255"/>
          <ac:spMkLst>
            <pc:docMk/>
            <pc:sldMk cId="2935671914" sldId="2145707651"/>
            <ac:spMk id="5" creationId="{FF64378C-0A08-DDCD-89D0-A3C85BC81C81}"/>
          </ac:spMkLst>
        </pc:spChg>
        <pc:spChg chg="mod">
          <ac:chgData name="HEVER, Judith (NHS ENGLAND)" userId="9c7e6d5d-acf9-4483-b744-ed853c2f5ac1" providerId="ADAL" clId="{56C09F9D-960D-44F1-B52B-9A9246A1CF40}" dt="2025-09-19T07:10:16.607" v="732" actId="255"/>
          <ac:spMkLst>
            <pc:docMk/>
            <pc:sldMk cId="2935671914" sldId="2145707651"/>
            <ac:spMk id="6" creationId="{63B0EF77-13C7-7D8A-33CE-AE615CEDA0A3}"/>
          </ac:spMkLst>
        </pc:spChg>
        <pc:spChg chg="add mod">
          <ac:chgData name="HEVER, Judith (NHS ENGLAND)" userId="9c7e6d5d-acf9-4483-b744-ed853c2f5ac1" providerId="ADAL" clId="{56C09F9D-960D-44F1-B52B-9A9246A1CF40}" dt="2025-09-19T07:09:57.083" v="729" actId="1076"/>
          <ac:spMkLst>
            <pc:docMk/>
            <pc:sldMk cId="2935671914" sldId="2145707651"/>
            <ac:spMk id="7" creationId="{BE88A5DC-D175-94A8-7281-ABACED292249}"/>
          </ac:spMkLst>
        </pc:spChg>
        <pc:spChg chg="mod">
          <ac:chgData name="HEVER, Judith (NHS ENGLAND)" userId="9c7e6d5d-acf9-4483-b744-ed853c2f5ac1" providerId="ADAL" clId="{56C09F9D-960D-44F1-B52B-9A9246A1CF40}" dt="2025-09-19T07:10:02.187" v="730" actId="1076"/>
          <ac:spMkLst>
            <pc:docMk/>
            <pc:sldMk cId="2935671914" sldId="2145707651"/>
            <ac:spMk id="8" creationId="{4767CB9C-6DB6-0850-70BB-3B726E897D7C}"/>
          </ac:spMkLst>
        </pc:spChg>
      </pc:sldChg>
      <pc:sldChg chg="addSp delSp modSp mod modNotesTx">
        <pc:chgData name="HEVER, Judith (NHS ENGLAND)" userId="9c7e6d5d-acf9-4483-b744-ed853c2f5ac1" providerId="ADAL" clId="{56C09F9D-960D-44F1-B52B-9A9246A1CF40}" dt="2025-09-19T07:37:46.825" v="813" actId="1076"/>
        <pc:sldMkLst>
          <pc:docMk/>
          <pc:sldMk cId="1914864086" sldId="2145707652"/>
        </pc:sldMkLst>
        <pc:spChg chg="mod">
          <ac:chgData name="HEVER, Judith (NHS ENGLAND)" userId="9c7e6d5d-acf9-4483-b744-ed853c2f5ac1" providerId="ADAL" clId="{56C09F9D-960D-44F1-B52B-9A9246A1CF40}" dt="2025-09-19T07:37:45.946" v="812" actId="1076"/>
          <ac:spMkLst>
            <pc:docMk/>
            <pc:sldMk cId="1914864086" sldId="2145707652"/>
            <ac:spMk id="2" creationId="{73E64EA4-0052-5CC2-3009-41882D742A6C}"/>
          </ac:spMkLst>
        </pc:spChg>
        <pc:spChg chg="add mod">
          <ac:chgData name="HEVER, Judith (NHS ENGLAND)" userId="9c7e6d5d-acf9-4483-b744-ed853c2f5ac1" providerId="ADAL" clId="{56C09F9D-960D-44F1-B52B-9A9246A1CF40}" dt="2025-09-19T07:35:44.808" v="807" actId="1076"/>
          <ac:spMkLst>
            <pc:docMk/>
            <pc:sldMk cId="1914864086" sldId="2145707652"/>
            <ac:spMk id="5" creationId="{A5AEF640-1E2C-293F-49D4-69E9D53BA974}"/>
          </ac:spMkLst>
        </pc:spChg>
        <pc:spChg chg="add mod">
          <ac:chgData name="HEVER, Judith (NHS ENGLAND)" userId="9c7e6d5d-acf9-4483-b744-ed853c2f5ac1" providerId="ADAL" clId="{56C09F9D-960D-44F1-B52B-9A9246A1CF40}" dt="2025-09-19T07:35:56.052" v="809" actId="1076"/>
          <ac:spMkLst>
            <pc:docMk/>
            <pc:sldMk cId="1914864086" sldId="2145707652"/>
            <ac:spMk id="6" creationId="{DF54F35F-4345-E17D-3020-F131CE889E8D}"/>
          </ac:spMkLst>
        </pc:spChg>
        <pc:spChg chg="add mod">
          <ac:chgData name="HEVER, Judith (NHS ENGLAND)" userId="9c7e6d5d-acf9-4483-b744-ed853c2f5ac1" providerId="ADAL" clId="{56C09F9D-960D-44F1-B52B-9A9246A1CF40}" dt="2025-09-19T07:36:03.365" v="810" actId="1076"/>
          <ac:spMkLst>
            <pc:docMk/>
            <pc:sldMk cId="1914864086" sldId="2145707652"/>
            <ac:spMk id="9" creationId="{FA781B45-F136-C5DE-92EE-24DD05750088}"/>
          </ac:spMkLst>
        </pc:spChg>
        <pc:picChg chg="del">
          <ac:chgData name="HEVER, Judith (NHS ENGLAND)" userId="9c7e6d5d-acf9-4483-b744-ed853c2f5ac1" providerId="ADAL" clId="{56C09F9D-960D-44F1-B52B-9A9246A1CF40}" dt="2025-09-19T06:56:17.419" v="567" actId="478"/>
          <ac:picMkLst>
            <pc:docMk/>
            <pc:sldMk cId="1914864086" sldId="2145707652"/>
            <ac:picMk id="3" creationId="{0B430B8C-C18F-C2AE-C33B-F4D9AA446BE0}"/>
          </ac:picMkLst>
        </pc:picChg>
        <pc:picChg chg="add mod">
          <ac:chgData name="HEVER, Judith (NHS ENGLAND)" userId="9c7e6d5d-acf9-4483-b744-ed853c2f5ac1" providerId="ADAL" clId="{56C09F9D-960D-44F1-B52B-9A9246A1CF40}" dt="2025-09-19T07:37:46.825" v="813" actId="1076"/>
          <ac:picMkLst>
            <pc:docMk/>
            <pc:sldMk cId="1914864086" sldId="2145707652"/>
            <ac:picMk id="10" creationId="{6D9E7383-2C49-56E4-AC21-3CAB0956B225}"/>
          </ac:picMkLst>
        </pc:picChg>
      </pc:sldChg>
      <pc:sldChg chg="new del">
        <pc:chgData name="HEVER, Judith (NHS ENGLAND)" userId="9c7e6d5d-acf9-4483-b744-ed853c2f5ac1" providerId="ADAL" clId="{56C09F9D-960D-44F1-B52B-9A9246A1CF40}" dt="2025-09-18T16:26:38.331" v="167" actId="680"/>
        <pc:sldMkLst>
          <pc:docMk/>
          <pc:sldMk cId="878256384" sldId="2145707653"/>
        </pc:sldMkLst>
      </pc:sldChg>
    </pc:docChg>
  </pc:docChgLst>
  <pc:docChgLst>
    <pc:chgData name="HEVER, Judith (NHS ENGLAND)" userId="S::j.hever@nhs.net::9c7e6d5d-acf9-4483-b744-ed853c2f5ac1" providerId="AD" clId="Web-{D89F56CA-435D-444D-3EAF-8465C69C880A}"/>
    <pc:docChg chg="modSld">
      <pc:chgData name="HEVER, Judith (NHS ENGLAND)" userId="S::j.hever@nhs.net::9c7e6d5d-acf9-4483-b744-ed853c2f5ac1" providerId="AD" clId="Web-{D89F56CA-435D-444D-3EAF-8465C69C880A}" dt="2025-09-19T08:02:51.991" v="0"/>
      <pc:docMkLst>
        <pc:docMk/>
      </pc:docMkLst>
      <pc:sldChg chg="delSp">
        <pc:chgData name="HEVER, Judith (NHS ENGLAND)" userId="S::j.hever@nhs.net::9c7e6d5d-acf9-4483-b744-ed853c2f5ac1" providerId="AD" clId="Web-{D89F56CA-435D-444D-3EAF-8465C69C880A}" dt="2025-09-19T08:02:51.991" v="0"/>
        <pc:sldMkLst>
          <pc:docMk/>
          <pc:sldMk cId="3658488695" sldId="2145707631"/>
        </pc:sldMkLst>
        <pc:spChg chg="del">
          <ac:chgData name="HEVER, Judith (NHS ENGLAND)" userId="S::j.hever@nhs.net::9c7e6d5d-acf9-4483-b744-ed853c2f5ac1" providerId="AD" clId="Web-{D89F56CA-435D-444D-3EAF-8465C69C880A}" dt="2025-09-19T08:02:51.991" v="0"/>
          <ac:spMkLst>
            <pc:docMk/>
            <pc:sldMk cId="3658488695" sldId="2145707631"/>
            <ac:spMk id="18" creationId="{BA8E1107-1E83-65FF-8304-5FF9C6E03D43}"/>
          </ac:spMkLst>
        </pc:spChg>
      </pc:sldChg>
    </pc:docChg>
  </pc:docChgLst>
  <pc:docChgLst>
    <pc:chgData name="HEVER, Judith (NHS ENGLAND)" userId="S::j.hever@nhs.net::9c7e6d5d-acf9-4483-b744-ed853c2f5ac1" providerId="AD" clId="Web-{6847447C-58E4-6672-6610-97A95D120726}"/>
    <pc:docChg chg="modSld">
      <pc:chgData name="HEVER, Judith (NHS ENGLAND)" userId="S::j.hever@nhs.net::9c7e6d5d-acf9-4483-b744-ed853c2f5ac1" providerId="AD" clId="Web-{6847447C-58E4-6672-6610-97A95D120726}" dt="2025-09-02T15:28:54.644" v="35" actId="1076"/>
      <pc:docMkLst>
        <pc:docMk/>
      </pc:docMkLst>
      <pc:sldChg chg="addSp modSp">
        <pc:chgData name="HEVER, Judith (NHS ENGLAND)" userId="S::j.hever@nhs.net::9c7e6d5d-acf9-4483-b744-ed853c2f5ac1" providerId="AD" clId="Web-{6847447C-58E4-6672-6610-97A95D120726}" dt="2025-09-02T15:27:31.595" v="32"/>
        <pc:sldMkLst>
          <pc:docMk/>
          <pc:sldMk cId="3973036947" sldId="2145707629"/>
        </pc:sldMkLst>
        <pc:spChg chg="add mod">
          <ac:chgData name="HEVER, Judith (NHS ENGLAND)" userId="S::j.hever@nhs.net::9c7e6d5d-acf9-4483-b744-ed853c2f5ac1" providerId="AD" clId="Web-{6847447C-58E4-6672-6610-97A95D120726}" dt="2025-09-02T15:27:31.595" v="32"/>
          <ac:spMkLst>
            <pc:docMk/>
            <pc:sldMk cId="3973036947" sldId="2145707629"/>
            <ac:spMk id="2" creationId="{72BFE605-3CC2-5138-7FF7-A07576E9CBDF}"/>
          </ac:spMkLst>
        </pc:spChg>
        <pc:spChg chg="mod">
          <ac:chgData name="HEVER, Judith (NHS ENGLAND)" userId="S::j.hever@nhs.net::9c7e6d5d-acf9-4483-b744-ed853c2f5ac1" providerId="AD" clId="Web-{6847447C-58E4-6672-6610-97A95D120726}" dt="2025-09-02T15:27:22.580" v="31" actId="1076"/>
          <ac:spMkLst>
            <pc:docMk/>
            <pc:sldMk cId="3973036947" sldId="2145707629"/>
            <ac:spMk id="5" creationId="{9878D52C-E9BD-7AE2-16AC-566F32A03F58}"/>
          </ac:spMkLst>
        </pc:spChg>
        <pc:spChg chg="mod">
          <ac:chgData name="HEVER, Judith (NHS ENGLAND)" userId="S::j.hever@nhs.net::9c7e6d5d-acf9-4483-b744-ed853c2f5ac1" providerId="AD" clId="Web-{6847447C-58E4-6672-6610-97A95D120726}" dt="2025-09-02T15:26:32.892" v="24" actId="20577"/>
          <ac:spMkLst>
            <pc:docMk/>
            <pc:sldMk cId="3973036947" sldId="2145707629"/>
            <ac:spMk id="15" creationId="{65C51406-0E1C-47F4-B780-202436AF9D35}"/>
          </ac:spMkLst>
        </pc:spChg>
      </pc:sldChg>
      <pc:sldChg chg="addSp modSp">
        <pc:chgData name="HEVER, Judith (NHS ENGLAND)" userId="S::j.hever@nhs.net::9c7e6d5d-acf9-4483-b744-ed853c2f5ac1" providerId="AD" clId="Web-{6847447C-58E4-6672-6610-97A95D120726}" dt="2025-09-02T15:28:54.644" v="35" actId="1076"/>
        <pc:sldMkLst>
          <pc:docMk/>
          <pc:sldMk cId="3658488695" sldId="2145707631"/>
        </pc:sldMkLst>
        <pc:spChg chg="add mod">
          <ac:chgData name="HEVER, Judith (NHS ENGLAND)" userId="S::j.hever@nhs.net::9c7e6d5d-acf9-4483-b744-ed853c2f5ac1" providerId="AD" clId="Web-{6847447C-58E4-6672-6610-97A95D120726}" dt="2025-09-02T15:28:54.644" v="35" actId="1076"/>
          <ac:spMkLst>
            <pc:docMk/>
            <pc:sldMk cId="3658488695" sldId="2145707631"/>
            <ac:spMk id="4" creationId="{413C1673-5771-B3A1-5597-29950E7B316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BEC8-7959-42BB-A877-2A1178E8C0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59A4CE-4B25-446B-ACEB-550E078BAE6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Repeat the traffic light self-assessment</a:t>
          </a:r>
        </a:p>
      </dgm:t>
    </dgm:pt>
    <dgm:pt modelId="{08391F8A-BF18-4E8F-84F5-605F9E2B27DF}" type="parTrans" cxnId="{20552053-1519-4EB0-9C39-E2FE7B8FB7C9}">
      <dgm:prSet/>
      <dgm:spPr/>
      <dgm:t>
        <a:bodyPr/>
        <a:lstStyle/>
        <a:p>
          <a:endParaRPr lang="en-GB"/>
        </a:p>
      </dgm:t>
    </dgm:pt>
    <dgm:pt modelId="{B7A5CA2B-B65E-4004-BBAC-9A4A9DA63292}" type="sibTrans" cxnId="{20552053-1519-4EB0-9C39-E2FE7B8FB7C9}">
      <dgm:prSet/>
      <dgm:spPr/>
      <dgm:t>
        <a:bodyPr/>
        <a:lstStyle/>
        <a:p>
          <a:endParaRPr lang="en-GB"/>
        </a:p>
      </dgm:t>
    </dgm:pt>
    <dgm:pt modelId="{8F6DC4FB-6CCE-4227-9E42-91588CB407F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Review your team’s wellbeing ambition &amp; principles for working together</a:t>
          </a:r>
        </a:p>
      </dgm:t>
    </dgm:pt>
    <dgm:pt modelId="{88D7D063-1E3C-48EE-BB0F-C65B28EBCF9F}" type="parTrans" cxnId="{012E5E75-2CFB-4CD9-93AA-27C7F7545885}">
      <dgm:prSet/>
      <dgm:spPr/>
      <dgm:t>
        <a:bodyPr/>
        <a:lstStyle/>
        <a:p>
          <a:endParaRPr lang="en-GB"/>
        </a:p>
      </dgm:t>
    </dgm:pt>
    <dgm:pt modelId="{D11537BA-714D-4F62-B3E0-E6EC58914049}" type="sibTrans" cxnId="{012E5E75-2CFB-4CD9-93AA-27C7F7545885}">
      <dgm:prSet/>
      <dgm:spPr/>
      <dgm:t>
        <a:bodyPr/>
        <a:lstStyle/>
        <a:p>
          <a:endParaRPr lang="en-GB"/>
        </a:p>
      </dgm:t>
    </dgm:pt>
    <dgm:pt modelId="{80AE1F09-BFAA-4622-989C-662514892DB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Check your team’s wellbeing action plan on a regular basis</a:t>
          </a:r>
        </a:p>
      </dgm:t>
    </dgm:pt>
    <dgm:pt modelId="{4C825D0E-CAF0-4486-AE1E-C40E5F142716}" type="parTrans" cxnId="{F9099D2A-FF5C-4723-AD1E-8A49A5C39796}">
      <dgm:prSet/>
      <dgm:spPr/>
      <dgm:t>
        <a:bodyPr/>
        <a:lstStyle/>
        <a:p>
          <a:endParaRPr lang="en-GB"/>
        </a:p>
      </dgm:t>
    </dgm:pt>
    <dgm:pt modelId="{5EEE4EDF-AB45-43F8-A993-6317062E718C}" type="sibTrans" cxnId="{F9099D2A-FF5C-4723-AD1E-8A49A5C39796}">
      <dgm:prSet/>
      <dgm:spPr/>
      <dgm:t>
        <a:bodyPr/>
        <a:lstStyle/>
        <a:p>
          <a:endParaRPr lang="en-GB"/>
        </a:p>
      </dgm:t>
    </dgm:pt>
    <dgm:pt modelId="{105E3503-899A-4757-83C8-62A155C9305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000" b="1" dirty="0"/>
            <a:t>Celebrate</a:t>
          </a:r>
        </a:p>
      </dgm:t>
    </dgm:pt>
    <dgm:pt modelId="{AB59E662-B9E4-48F5-AEDE-6D25B4DDE4D6}" type="parTrans" cxnId="{30BC9FF5-265D-4D4C-91B5-D0026090C852}">
      <dgm:prSet/>
      <dgm:spPr/>
      <dgm:t>
        <a:bodyPr/>
        <a:lstStyle/>
        <a:p>
          <a:endParaRPr lang="en-GB"/>
        </a:p>
      </dgm:t>
    </dgm:pt>
    <dgm:pt modelId="{5DC3B5FC-90C8-4032-9A27-01BE4CF89E92}" type="sibTrans" cxnId="{30BC9FF5-265D-4D4C-91B5-D0026090C852}">
      <dgm:prSet/>
      <dgm:spPr/>
      <dgm:t>
        <a:bodyPr/>
        <a:lstStyle/>
        <a:p>
          <a:endParaRPr lang="en-GB"/>
        </a:p>
      </dgm:t>
    </dgm:pt>
    <dgm:pt modelId="{557670DE-5F1F-422F-BCDB-A046885A9EED}" type="pres">
      <dgm:prSet presAssocID="{105DBEC8-7959-42BB-A877-2A1178E8C0BF}" presName="Name0" presStyleCnt="0">
        <dgm:presLayoutVars>
          <dgm:dir/>
          <dgm:animLvl val="lvl"/>
          <dgm:resizeHandles val="exact"/>
        </dgm:presLayoutVars>
      </dgm:prSet>
      <dgm:spPr/>
    </dgm:pt>
    <dgm:pt modelId="{60E921A4-15CC-49F0-8788-19380C474138}" type="pres">
      <dgm:prSet presAssocID="{6059A4CE-4B25-446B-ACEB-550E078BAE6D}" presName="parTxOnly" presStyleLbl="node1" presStyleIdx="0" presStyleCnt="4" custScaleY="146896">
        <dgm:presLayoutVars>
          <dgm:chMax val="0"/>
          <dgm:chPref val="0"/>
          <dgm:bulletEnabled val="1"/>
        </dgm:presLayoutVars>
      </dgm:prSet>
      <dgm:spPr/>
    </dgm:pt>
    <dgm:pt modelId="{FE043245-95E6-4509-9EB1-E256ADF17342}" type="pres">
      <dgm:prSet presAssocID="{B7A5CA2B-B65E-4004-BBAC-9A4A9DA63292}" presName="parTxOnlySpace" presStyleCnt="0"/>
      <dgm:spPr/>
    </dgm:pt>
    <dgm:pt modelId="{9375F27F-FFF4-4721-9386-0433B9295388}" type="pres">
      <dgm:prSet presAssocID="{8F6DC4FB-6CCE-4227-9E42-91588CB407F8}" presName="parTxOnly" presStyleLbl="node1" presStyleIdx="1" presStyleCnt="4" custScaleY="144883">
        <dgm:presLayoutVars>
          <dgm:chMax val="0"/>
          <dgm:chPref val="0"/>
          <dgm:bulletEnabled val="1"/>
        </dgm:presLayoutVars>
      </dgm:prSet>
      <dgm:spPr/>
    </dgm:pt>
    <dgm:pt modelId="{4DA3A5A8-CB4F-4898-9FF1-A9D2911BEB22}" type="pres">
      <dgm:prSet presAssocID="{D11537BA-714D-4F62-B3E0-E6EC58914049}" presName="parTxOnlySpace" presStyleCnt="0"/>
      <dgm:spPr/>
    </dgm:pt>
    <dgm:pt modelId="{8807D284-485F-4ACB-93A0-71F6E309B8BC}" type="pres">
      <dgm:prSet presAssocID="{80AE1F09-BFAA-4622-989C-662514892DB1}" presName="parTxOnly" presStyleLbl="node1" presStyleIdx="2" presStyleCnt="4" custScaleY="146896">
        <dgm:presLayoutVars>
          <dgm:chMax val="0"/>
          <dgm:chPref val="0"/>
          <dgm:bulletEnabled val="1"/>
        </dgm:presLayoutVars>
      </dgm:prSet>
      <dgm:spPr/>
    </dgm:pt>
    <dgm:pt modelId="{794EA8FD-5420-49DE-B810-82FFEA8AB86A}" type="pres">
      <dgm:prSet presAssocID="{5EEE4EDF-AB45-43F8-A993-6317062E718C}" presName="parTxOnlySpace" presStyleCnt="0"/>
      <dgm:spPr/>
    </dgm:pt>
    <dgm:pt modelId="{6472BF05-EC07-401D-BC4A-A42E2DA28F79}" type="pres">
      <dgm:prSet presAssocID="{105E3503-899A-4757-83C8-62A155C93051}" presName="parTxOnly" presStyleLbl="node1" presStyleIdx="3" presStyleCnt="4" custScaleY="145280">
        <dgm:presLayoutVars>
          <dgm:chMax val="0"/>
          <dgm:chPref val="0"/>
          <dgm:bulletEnabled val="1"/>
        </dgm:presLayoutVars>
      </dgm:prSet>
      <dgm:spPr/>
    </dgm:pt>
  </dgm:ptLst>
  <dgm:cxnLst>
    <dgm:cxn modelId="{AED84200-C040-466D-BB19-A0637956CE5A}" type="presOf" srcId="{105DBEC8-7959-42BB-A877-2A1178E8C0BF}" destId="{557670DE-5F1F-422F-BCDB-A046885A9EED}" srcOrd="0" destOrd="0" presId="urn:microsoft.com/office/officeart/2005/8/layout/chevron1"/>
    <dgm:cxn modelId="{F4C6D906-3642-479F-8908-82EC49C49483}" type="presOf" srcId="{80AE1F09-BFAA-4622-989C-662514892DB1}" destId="{8807D284-485F-4ACB-93A0-71F6E309B8BC}" srcOrd="0" destOrd="0" presId="urn:microsoft.com/office/officeart/2005/8/layout/chevron1"/>
    <dgm:cxn modelId="{E4588207-01D1-49BA-8DC7-AAF418F3E64A}" type="presOf" srcId="{8F6DC4FB-6CCE-4227-9E42-91588CB407F8}" destId="{9375F27F-FFF4-4721-9386-0433B9295388}" srcOrd="0" destOrd="0" presId="urn:microsoft.com/office/officeart/2005/8/layout/chevron1"/>
    <dgm:cxn modelId="{F9099D2A-FF5C-4723-AD1E-8A49A5C39796}" srcId="{105DBEC8-7959-42BB-A877-2A1178E8C0BF}" destId="{80AE1F09-BFAA-4622-989C-662514892DB1}" srcOrd="2" destOrd="0" parTransId="{4C825D0E-CAF0-4486-AE1E-C40E5F142716}" sibTransId="{5EEE4EDF-AB45-43F8-A993-6317062E718C}"/>
    <dgm:cxn modelId="{FCABEC36-EE1C-4BF7-A030-A68833CDBB7E}" type="presOf" srcId="{6059A4CE-4B25-446B-ACEB-550E078BAE6D}" destId="{60E921A4-15CC-49F0-8788-19380C474138}" srcOrd="0" destOrd="0" presId="urn:microsoft.com/office/officeart/2005/8/layout/chevron1"/>
    <dgm:cxn modelId="{20552053-1519-4EB0-9C39-E2FE7B8FB7C9}" srcId="{105DBEC8-7959-42BB-A877-2A1178E8C0BF}" destId="{6059A4CE-4B25-446B-ACEB-550E078BAE6D}" srcOrd="0" destOrd="0" parTransId="{08391F8A-BF18-4E8F-84F5-605F9E2B27DF}" sibTransId="{B7A5CA2B-B65E-4004-BBAC-9A4A9DA63292}"/>
    <dgm:cxn modelId="{012E5E75-2CFB-4CD9-93AA-27C7F7545885}" srcId="{105DBEC8-7959-42BB-A877-2A1178E8C0BF}" destId="{8F6DC4FB-6CCE-4227-9E42-91588CB407F8}" srcOrd="1" destOrd="0" parTransId="{88D7D063-1E3C-48EE-BB0F-C65B28EBCF9F}" sibTransId="{D11537BA-714D-4F62-B3E0-E6EC58914049}"/>
    <dgm:cxn modelId="{53D09CF4-84F0-4CD3-BF32-67D1800604D4}" type="presOf" srcId="{105E3503-899A-4757-83C8-62A155C93051}" destId="{6472BF05-EC07-401D-BC4A-A42E2DA28F79}" srcOrd="0" destOrd="0" presId="urn:microsoft.com/office/officeart/2005/8/layout/chevron1"/>
    <dgm:cxn modelId="{30BC9FF5-265D-4D4C-91B5-D0026090C852}" srcId="{105DBEC8-7959-42BB-A877-2A1178E8C0BF}" destId="{105E3503-899A-4757-83C8-62A155C93051}" srcOrd="3" destOrd="0" parTransId="{AB59E662-B9E4-48F5-AEDE-6D25B4DDE4D6}" sibTransId="{5DC3B5FC-90C8-4032-9A27-01BE4CF89E92}"/>
    <dgm:cxn modelId="{EBEC48FC-6C6B-4EBD-93BB-5CAD1DD46327}" type="presParOf" srcId="{557670DE-5F1F-422F-BCDB-A046885A9EED}" destId="{60E921A4-15CC-49F0-8788-19380C474138}" srcOrd="0" destOrd="0" presId="urn:microsoft.com/office/officeart/2005/8/layout/chevron1"/>
    <dgm:cxn modelId="{E6DDC728-0F85-43AD-B32E-82BC9ADC2664}" type="presParOf" srcId="{557670DE-5F1F-422F-BCDB-A046885A9EED}" destId="{FE043245-95E6-4509-9EB1-E256ADF17342}" srcOrd="1" destOrd="0" presId="urn:microsoft.com/office/officeart/2005/8/layout/chevron1"/>
    <dgm:cxn modelId="{EC1FE2AF-976B-4435-85A5-A7482B076579}" type="presParOf" srcId="{557670DE-5F1F-422F-BCDB-A046885A9EED}" destId="{9375F27F-FFF4-4721-9386-0433B9295388}" srcOrd="2" destOrd="0" presId="urn:microsoft.com/office/officeart/2005/8/layout/chevron1"/>
    <dgm:cxn modelId="{5FECDFDC-AC9F-4BE7-82AC-BDE139D3E96F}" type="presParOf" srcId="{557670DE-5F1F-422F-BCDB-A046885A9EED}" destId="{4DA3A5A8-CB4F-4898-9FF1-A9D2911BEB22}" srcOrd="3" destOrd="0" presId="urn:microsoft.com/office/officeart/2005/8/layout/chevron1"/>
    <dgm:cxn modelId="{6BD3BE2B-BD5E-427E-B9C3-8E28FA323CD0}" type="presParOf" srcId="{557670DE-5F1F-422F-BCDB-A046885A9EED}" destId="{8807D284-485F-4ACB-93A0-71F6E309B8BC}" srcOrd="4" destOrd="0" presId="urn:microsoft.com/office/officeart/2005/8/layout/chevron1"/>
    <dgm:cxn modelId="{B4B9239C-AD68-4282-B0D7-3197057A694C}" type="presParOf" srcId="{557670DE-5F1F-422F-BCDB-A046885A9EED}" destId="{794EA8FD-5420-49DE-B810-82FFEA8AB86A}" srcOrd="5" destOrd="0" presId="urn:microsoft.com/office/officeart/2005/8/layout/chevron1"/>
    <dgm:cxn modelId="{87F9970A-EE9D-48E8-BF94-DBD2A24EFA7B}" type="presParOf" srcId="{557670DE-5F1F-422F-BCDB-A046885A9EED}" destId="{6472BF05-EC07-401D-BC4A-A42E2DA28F7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921A4-15CC-49F0-8788-19380C474138}">
      <dsp:nvSpPr>
        <dsp:cNvPr id="0" name=""/>
        <dsp:cNvSpPr/>
      </dsp:nvSpPr>
      <dsp:spPr>
        <a:xfrm>
          <a:off x="5132" y="1831512"/>
          <a:ext cx="2987898" cy="1755641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Repeat the traffic light self-assessment</a:t>
          </a:r>
        </a:p>
      </dsp:txBody>
      <dsp:txXfrm>
        <a:off x="882953" y="1831512"/>
        <a:ext cx="1232257" cy="1755641"/>
      </dsp:txXfrm>
    </dsp:sp>
    <dsp:sp modelId="{9375F27F-FFF4-4721-9386-0433B9295388}">
      <dsp:nvSpPr>
        <dsp:cNvPr id="0" name=""/>
        <dsp:cNvSpPr/>
      </dsp:nvSpPr>
      <dsp:spPr>
        <a:xfrm>
          <a:off x="2694241" y="1843542"/>
          <a:ext cx="2987898" cy="1731582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Review your team’s wellbeing ambition &amp; principles for working together</a:t>
          </a:r>
        </a:p>
      </dsp:txBody>
      <dsp:txXfrm>
        <a:off x="3560032" y="1843542"/>
        <a:ext cx="1256316" cy="1731582"/>
      </dsp:txXfrm>
    </dsp:sp>
    <dsp:sp modelId="{8807D284-485F-4ACB-93A0-71F6E309B8BC}">
      <dsp:nvSpPr>
        <dsp:cNvPr id="0" name=""/>
        <dsp:cNvSpPr/>
      </dsp:nvSpPr>
      <dsp:spPr>
        <a:xfrm>
          <a:off x="5383350" y="1831512"/>
          <a:ext cx="2987898" cy="1755641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tx1"/>
              </a:solidFill>
            </a:rPr>
            <a:t>Check your team’s wellbeing action plan on a regular basis</a:t>
          </a:r>
        </a:p>
      </dsp:txBody>
      <dsp:txXfrm>
        <a:off x="6261171" y="1831512"/>
        <a:ext cx="1232257" cy="1755641"/>
      </dsp:txXfrm>
    </dsp:sp>
    <dsp:sp modelId="{6472BF05-EC07-401D-BC4A-A42E2DA28F79}">
      <dsp:nvSpPr>
        <dsp:cNvPr id="0" name=""/>
        <dsp:cNvSpPr/>
      </dsp:nvSpPr>
      <dsp:spPr>
        <a:xfrm>
          <a:off x="8072458" y="1841169"/>
          <a:ext cx="2987898" cy="1736327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Celebrate</a:t>
          </a:r>
        </a:p>
      </dsp:txBody>
      <dsp:txXfrm>
        <a:off x="8940622" y="1841169"/>
        <a:ext cx="1251571" cy="1736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36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83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fontAlgn="base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58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30802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290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214AC-B2FD-517F-5E7F-3614EE095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B2D88B-227E-AF76-F67F-01DE7735F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294F1-D737-BDC5-BDA6-7A063852C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053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7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96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 sz="14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4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39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0992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67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2951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01706" y="1825625"/>
            <a:ext cx="5437848" cy="4704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200"/>
            <a:ext cx="258620" cy="24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1706" y="1825625"/>
            <a:ext cx="3431024" cy="4704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200"/>
            <a:ext cx="258620" cy="24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509798" y="1825625"/>
            <a:ext cx="11118458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09796" y="365125"/>
            <a:ext cx="1111845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69635" y="6414762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5EB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5EB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5EB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5EB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5EB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5EB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5EB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5EB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5EB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gland.nhs.uk/wp-content/uploads/2023/04/B1780_vii-Looking-after-your-teams-health-and-wellbeing-guide-ensuring-you-have-a-safe-working-environment.pdf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gland.nhs.uk/wp-content/uploads/2023/04/B1780_v-Looking-after-your-teams-health-and-wellbeing-guide-collaborative-and-supportive-relationships-that-su.pdf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gland.nhs.uk/wp-content/uploads/2023/04/B1780_viii-Looking-after-your-teams-health-and-wellbeing-guide-finding-meaning-in-the-work-you-do-and-bringing.pdf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gland.nhs.uk/wp-content/uploads/2023/04/B1780_ix-Looking-after-your-teams-health-and-wellbeing-guide-knowing-where-to-go-when-you-need-wellbeing-suppo.pdf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england.nhs.uk/wp-content/uploads/2023/04/B1780_iv-Looking-after-your-teams-health-and-wellbeing-guide-inspiration-library.pdf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.pn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33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hyperlink" Target="mailto:mpbcc.lscthub@nhs.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bpcc.lscthub@nhs.net" TargetMode="External"/><Relationship Id="rId5" Type="http://schemas.openxmlformats.org/officeDocument/2006/relationships/hyperlink" Target="https://gbr01.safelinks.protection.outlook.com/?url=https%3A%2F%2Flscthub.co.uk%2Fhealth-and-wellbeing%2F&amp;data=05%7C02%7Cj.hever%40nhs.net%7C6ca39ff8cfab490b681c08ddad88ce3a%7C37c354b285b047f5b22207b48d774ee3%7C0%7C0%7C638857525265933664%7CUnknown%7CTWFpbGZsb3d8eyJFbXB0eU1hcGkiOnRydWUsIlYiOiIwLjAuMDAwMCIsIlAiOiJXaW4zMiIsIkFOIjoiTWFpbCIsIldUIjoyfQ%3D%3D%7C0%7C%7C%7C&amp;sdata=RsVbv6kU%2B%2BkorkFuPATqsvOfWS6eJBH2vkFIoyggjQA%3D&amp;reserved=0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HKB9Z3EVv-g" TargetMode="External"/><Relationship Id="rId4" Type="http://schemas.openxmlformats.org/officeDocument/2006/relationships/hyperlink" Target="https://www.england.nhs.uk/supporting-our-nhs-people/health-and-wellbeing-programmes/nhs-health-and-wellbeing-framework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www.england.nhs.uk/wp-content/uploads/2023/04/B1780_i-Looking-after-your-teams-health-and-wellbeing-guide-Introduction-and-getting-started.pdf" TargetMode="External"/><Relationship Id="rId4" Type="http://schemas.openxmlformats.org/officeDocument/2006/relationships/hyperlink" Target="https://www.forbes.com/sites/tracybrower/2023/01/29/managers-have-major-impact-on-mental-health-how-to-lead-for-wellbeing/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england.nhs.uk/supporting-our-nhs-people/health-and-wellbeing-programmes/wellbeing-conversation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wp-content/uploads/2023/04/B1780_i-Looking-after-your-teams-health-and-wellbeing-guide-Introduction-and-getting-started.pdf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4.svg"/><Relationship Id="rId5" Type="http://schemas.openxmlformats.org/officeDocument/2006/relationships/hyperlink" Target="https://www.england.nhs.uk/wp-content/uploads/2023/04/B1780_ii-Looking-after-your-teams-health-and-wellbeing-guide-facilitators-guide.pdf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hyperlink" Target="https://view.officeapps.live.com/op/view.aspx?src=https%3A%2F%2Fwww.england.nhs.uk%2Fwp-content%2Fuploads%2F2023%2F04%2FLooking-after-your-teams-health-and-wellbeing-guide-team-action-plan.docx&amp;wdOrigin=BROWSELI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3/04/B1780_iii-Looking-after-your-teams-health-and-wellbeing-guide-identifying-your-team-wellbeing-goal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wp-content/uploads/2023/04/B1780_vi-Looking-after-your-teams-health-and-wellbeing-guide-creating-a-safe-and-inclusive-space-to-talk-about.pdf" TargetMode="External"/><Relationship Id="rId3" Type="http://schemas.openxmlformats.org/officeDocument/2006/relationships/hyperlink" Target="https://www.youtube.com/watch?v=2g88Ju6nkcg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leadershipacademy.nhs.uk/programmes/the-edward-jenner-programme/" TargetMode="External"/><Relationship Id="rId4" Type="http://schemas.openxmlformats.org/officeDocument/2006/relationships/hyperlink" Target="https://online.flippingbook.com/link/937310/#zoom=tru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economics.org/uploads/files/five-ways-to-wellbeing-1.pdf" TargetMode="External"/><Relationship Id="rId7" Type="http://schemas.openxmlformats.org/officeDocument/2006/relationships/hyperlink" Target="https://www.england.nhs.uk/wp-content/uploads/2023/04/B1780_x-Looking-after-your-teams-health-and-wellbeing-guide-looking-after-your-emotional-physical-and-mental-h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hyperlink" Target="https://actionforhappines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9"/>
          <p:cNvSpPr txBox="1"/>
          <p:nvPr/>
        </p:nvSpPr>
        <p:spPr>
          <a:xfrm>
            <a:off x="515008" y="694866"/>
            <a:ext cx="9946063" cy="470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64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GB" sz="6000"/>
              <a:t>Looking After Your Team’s Health and Wellbeing Guide</a:t>
            </a:r>
            <a:r>
              <a:rPr lang="en-GB" sz="4000"/>
              <a:t>. </a:t>
            </a:r>
          </a:p>
          <a:p>
            <a:pPr algn="ctr"/>
            <a:endParaRPr lang="en-GB" sz="4000"/>
          </a:p>
          <a:p>
            <a:pPr algn="ctr"/>
            <a:r>
              <a:rPr lang="en-GB" sz="4000"/>
              <a:t>Supporting our Primary </a:t>
            </a:r>
          </a:p>
          <a:p>
            <a:pPr algn="ctr"/>
            <a:r>
              <a:rPr lang="en-GB" sz="4000"/>
              <a:t>Care Colleagues.</a:t>
            </a:r>
            <a:endParaRPr sz="4000"/>
          </a:p>
        </p:txBody>
      </p:sp>
      <p:pic>
        <p:nvPicPr>
          <p:cNvPr id="70" name="Grow.png" descr="Grow.png"/>
          <p:cNvPicPr>
            <a:picLocks noChangeAspect="1"/>
          </p:cNvPicPr>
          <p:nvPr/>
        </p:nvPicPr>
        <p:blipFill>
          <a:blip r:embed="rId3"/>
          <a:srcRect r="6619" b="1547"/>
          <a:stretch>
            <a:fillRect/>
          </a:stretch>
        </p:blipFill>
        <p:spPr>
          <a:xfrm>
            <a:off x="0" y="3273604"/>
            <a:ext cx="12178381" cy="3503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1AB5C4-5242-A08A-B1AC-644467561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CC041-B928-C15E-C1FC-2D01BFC1790F}"/>
              </a:ext>
            </a:extLst>
          </p:cNvPr>
          <p:cNvSpPr txBox="1"/>
          <p:nvPr/>
        </p:nvSpPr>
        <p:spPr>
          <a:xfrm>
            <a:off x="237277" y="1781183"/>
            <a:ext cx="11472420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What Section Covers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holding a teamwork environment huddle to begin talking about the team’s work environment</a:t>
            </a:r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conducting an environment audit to ensure the basics are in place to support wellbeing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having a team conversation about preventing and controlling aggression and violence at work to help team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members recognise and know where to go for support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carrying out a team stress risk assessment to help team members identify ways in which to reduce stress in 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the team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DCF650A8-496F-1FA4-4508-F37BEC2D80E7}"/>
              </a:ext>
            </a:extLst>
          </p:cNvPr>
          <p:cNvSpPr/>
          <p:nvPr/>
        </p:nvSpPr>
        <p:spPr>
          <a:xfrm>
            <a:off x="6224631" y="3891795"/>
            <a:ext cx="5446946" cy="2093650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More Lengthy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 a workplace environment audit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if there are local funds/NHS Charities to apply for to enhance staff amenities and identify with team free or low-cost ideas.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feeling safe at work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violence </a:t>
            </a:r>
            <a:endParaRPr lang="en-GB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9533832B-FE5A-8480-F928-C4EE0343A0B7}"/>
              </a:ext>
            </a:extLst>
          </p:cNvPr>
          <p:cNvSpPr/>
          <p:nvPr/>
        </p:nvSpPr>
        <p:spPr>
          <a:xfrm>
            <a:off x="324116" y="3891795"/>
            <a:ext cx="5446946" cy="1763073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Quick Win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 Activities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team up to date with any training to ensure safe working and identify workplace risks.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aware of organisational policies and processes that might already be in place.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3E287-7C65-15C1-719A-C4B1B562A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8B460-DA78-15BD-5F37-E8EDFBF71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87" y="58008"/>
            <a:ext cx="6062444" cy="1723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501E86-F839-46D8-C674-B8CDEB99C9A4}"/>
              </a:ext>
            </a:extLst>
          </p:cNvPr>
          <p:cNvSpPr txBox="1"/>
          <p:nvPr/>
        </p:nvSpPr>
        <p:spPr>
          <a:xfrm>
            <a:off x="162187" y="6145386"/>
            <a:ext cx="902941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ensuring a safe working environment, click on this link</a:t>
            </a:r>
            <a:endParaRPr lang="en-GB" dirty="0"/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A8DEF311-4FDE-D8B1-4D04-8B8F57A327F8}"/>
              </a:ext>
            </a:extLst>
          </p:cNvPr>
          <p:cNvSpPr/>
          <p:nvPr/>
        </p:nvSpPr>
        <p:spPr>
          <a:xfrm>
            <a:off x="8307001" y="6247510"/>
            <a:ext cx="224602" cy="165083"/>
          </a:xfrm>
          <a:prstGeom prst="notched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21BD6-56A0-AFAD-A595-CB305EFF1539}"/>
              </a:ext>
            </a:extLst>
          </p:cNvPr>
          <p:cNvSpPr txBox="1"/>
          <p:nvPr/>
        </p:nvSpPr>
        <p:spPr>
          <a:xfrm>
            <a:off x="8622996" y="6109483"/>
            <a:ext cx="60971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A safe working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8484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CC041-B928-C15E-C1FC-2D01BFC1790F}"/>
              </a:ext>
            </a:extLst>
          </p:cNvPr>
          <p:cNvSpPr txBox="1"/>
          <p:nvPr/>
        </p:nvSpPr>
        <p:spPr>
          <a:xfrm>
            <a:off x="242110" y="1807440"/>
            <a:ext cx="11472420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What Section Covers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/>
              <a:t>build team compassion, to encourage team members to show compassion to one another.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/>
              <a:t>celebrate difference to enable team members to appreciate difference and build inclusion.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/>
              <a:t>talk about team civility and respect to help team members recognise and enhance positive interactions with </a:t>
            </a:r>
            <a:br>
              <a:rPr lang="en-GB" dirty="0"/>
            </a:br>
            <a:r>
              <a:rPr lang="en-GB" dirty="0"/>
              <a:t>  one another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/>
              <a:t> challenge bias in the team to encourage team members to recognise and challenge bias.</a:t>
            </a:r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DCF650A8-496F-1FA4-4508-F37BEC2D80E7}"/>
              </a:ext>
            </a:extLst>
          </p:cNvPr>
          <p:cNvSpPr/>
          <p:nvPr/>
        </p:nvSpPr>
        <p:spPr>
          <a:xfrm>
            <a:off x="6267584" y="3684739"/>
            <a:ext cx="5446946" cy="1763073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More Lengthy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 team compassion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Celebrate difference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Talk about team civility and respect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 bias in the team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9533832B-FE5A-8480-F928-C4EE0343A0B7}"/>
              </a:ext>
            </a:extLst>
          </p:cNvPr>
          <p:cNvSpPr/>
          <p:nvPr/>
        </p:nvSpPr>
        <p:spPr>
          <a:xfrm>
            <a:off x="405619" y="3850027"/>
            <a:ext cx="5446946" cy="1763073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Quick Win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 Activities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 your team have a wellbeing champion?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Celebrate or mark significant days from different cultures or communities, reflected in the diversity of your team.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EBC21-7BAE-CC1D-A0EF-7B2B0E9E7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AD575-55E7-E9EA-BB47-4CB79CB58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86" y="48483"/>
            <a:ext cx="5933813" cy="1714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596A7D-595A-9DB0-A2ED-CD964F3C91B4}"/>
              </a:ext>
            </a:extLst>
          </p:cNvPr>
          <p:cNvSpPr txBox="1"/>
          <p:nvPr/>
        </p:nvSpPr>
        <p:spPr>
          <a:xfrm>
            <a:off x="162187" y="6145386"/>
            <a:ext cx="902941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ensuring a safe working environment, click on this link</a:t>
            </a:r>
            <a:endParaRPr lang="en-GB" dirty="0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C853A834-CD3F-F41F-9453-FBF7C5FC2169}"/>
              </a:ext>
            </a:extLst>
          </p:cNvPr>
          <p:cNvSpPr/>
          <p:nvPr/>
        </p:nvSpPr>
        <p:spPr>
          <a:xfrm>
            <a:off x="8307001" y="6247510"/>
            <a:ext cx="224602" cy="165083"/>
          </a:xfrm>
          <a:prstGeom prst="notched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2D589-6326-8D43-3436-BF023164C74B}"/>
              </a:ext>
            </a:extLst>
          </p:cNvPr>
          <p:cNvSpPr txBox="1"/>
          <p:nvPr/>
        </p:nvSpPr>
        <p:spPr>
          <a:xfrm>
            <a:off x="8531603" y="6145385"/>
            <a:ext cx="60971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Supportive relationships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6768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CC041-B928-C15E-C1FC-2D01BFC1790F}"/>
              </a:ext>
            </a:extLst>
          </p:cNvPr>
          <p:cNvSpPr txBox="1"/>
          <p:nvPr/>
        </p:nvSpPr>
        <p:spPr>
          <a:xfrm>
            <a:off x="242110" y="1923421"/>
            <a:ext cx="11735832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What Section Covers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/>
              <a:t>encouraging team members to bring their ‘whole self’ to work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create a culture of appreciation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/>
              <a:t>creating a culture of appreciation (to encourage team positivity)</a:t>
            </a:r>
            <a:endParaRPr lang="en-GB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/>
              <a:t> tapping into your team’s full potential (to make the best use of the team member’s knowledge, skills &amp; experience)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/>
              <a:t> creating a team member selfie (to enable team members to have a greater understanding of one another) </a:t>
            </a:r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DCF650A8-496F-1FA4-4508-F37BEC2D80E7}"/>
              </a:ext>
            </a:extLst>
          </p:cNvPr>
          <p:cNvSpPr/>
          <p:nvPr/>
        </p:nvSpPr>
        <p:spPr>
          <a:xfrm>
            <a:off x="6204762" y="3763997"/>
            <a:ext cx="5446946" cy="2093650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More Lengthy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reate a culture of appreciation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apping into your team’s full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reate a team member ‘selfie’ – hidden talent, what I do well, how I learn, what makes me happy, 3 words others use to describe me.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9533832B-FE5A-8480-F928-C4EE0343A0B7}"/>
              </a:ext>
            </a:extLst>
          </p:cNvPr>
          <p:cNvSpPr/>
          <p:nvPr/>
        </p:nvSpPr>
        <p:spPr>
          <a:xfrm>
            <a:off x="393708" y="3745631"/>
            <a:ext cx="5446946" cy="2093650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Quick Win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 Activities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/>
                <a:cs typeface="Arial"/>
              </a:rPr>
              <a:t>Facilitate</a:t>
            </a:r>
            <a:r>
              <a:rPr lang="en-GB" b="0" i="0" dirty="0">
                <a:solidFill>
                  <a:srgbClr val="202A30"/>
                </a:solidFill>
                <a:effectLst/>
                <a:latin typeface="Arial"/>
                <a:cs typeface="Arial"/>
              </a:rPr>
              <a:t> a session with your team to discover each team member’s personality preferences.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Promote recognition and appreciation in the team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 in regular opportunities to share successes in th</a:t>
            </a: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team.</a:t>
            </a:r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D8E4B-DADC-FFB2-6D83-C2A4E7F30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B71E6-06EC-F355-1AB0-7B8E5F791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09" y="75501"/>
            <a:ext cx="5336569" cy="1750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240986-C4F0-B756-AD47-A92E2D22CF6C}"/>
              </a:ext>
            </a:extLst>
          </p:cNvPr>
          <p:cNvSpPr txBox="1"/>
          <p:nvPr/>
        </p:nvSpPr>
        <p:spPr>
          <a:xfrm>
            <a:off x="162187" y="6145386"/>
            <a:ext cx="102242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finding meaning in work &amp; bringing whole self to work, click on this link</a:t>
            </a:r>
            <a:endParaRPr lang="en-GB" dirty="0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18E338BF-BFD2-7285-9865-44C8247FA836}"/>
              </a:ext>
            </a:extLst>
          </p:cNvPr>
          <p:cNvSpPr/>
          <p:nvPr/>
        </p:nvSpPr>
        <p:spPr>
          <a:xfrm>
            <a:off x="9975258" y="6247510"/>
            <a:ext cx="224602" cy="165083"/>
          </a:xfrm>
          <a:prstGeom prst="notched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0AB5E-764C-3A12-48E8-B7485B4263B1}"/>
              </a:ext>
            </a:extLst>
          </p:cNvPr>
          <p:cNvSpPr txBox="1"/>
          <p:nvPr/>
        </p:nvSpPr>
        <p:spPr>
          <a:xfrm>
            <a:off x="7337886" y="6433125"/>
            <a:ext cx="60971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Finding meaning &amp; bringing whole self to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5441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CC041-B928-C15E-C1FC-2D01BFC1790F}"/>
              </a:ext>
            </a:extLst>
          </p:cNvPr>
          <p:cNvSpPr txBox="1"/>
          <p:nvPr/>
        </p:nvSpPr>
        <p:spPr>
          <a:xfrm>
            <a:off x="242110" y="1894667"/>
            <a:ext cx="11472420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What Section Covers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-apple-system"/>
              </a:rPr>
              <a:t> </a:t>
            </a:r>
            <a:r>
              <a:rPr lang="en-GB" dirty="0"/>
              <a:t>have a team workload conversation (to enable team members to start to talk about workload and identify ways  </a:t>
            </a:r>
            <a:br>
              <a:rPr lang="en-GB" dirty="0"/>
            </a:br>
            <a:r>
              <a:rPr lang="en-GB" dirty="0"/>
              <a:t>  in which they can support one another)</a:t>
            </a:r>
            <a:r>
              <a:rPr lang="en-GB" b="0" i="0" dirty="0">
                <a:solidFill>
                  <a:srgbClr val="202A30"/>
                </a:solidFill>
                <a:effectLst/>
              </a:rPr>
              <a:t>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</a:rPr>
              <a:t> </a:t>
            </a:r>
            <a:r>
              <a:rPr lang="en-GB" dirty="0"/>
              <a:t>find out what wellbeing services are available (to enable team members to identify where to go for wellbeing    </a:t>
            </a:r>
            <a:br>
              <a:rPr lang="en-GB" dirty="0"/>
            </a:br>
            <a:r>
              <a:rPr lang="en-GB" dirty="0"/>
              <a:t>  support)</a:t>
            </a:r>
            <a:r>
              <a:rPr lang="en-GB" b="0" i="0" dirty="0">
                <a:solidFill>
                  <a:srgbClr val="202A30"/>
                </a:solidFill>
                <a:effectLst/>
              </a:rPr>
              <a:t>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</a:rPr>
              <a:t> </a:t>
            </a:r>
            <a:r>
              <a:rPr lang="en-GB" dirty="0"/>
              <a:t>prioritise team workload (to enable team members to prioritise workload)</a:t>
            </a:r>
            <a:endParaRPr lang="en-GB" b="0" i="0" dirty="0">
              <a:solidFill>
                <a:srgbClr val="202A30"/>
              </a:solidFill>
              <a:effectLst/>
            </a:endParaRP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DCF650A8-496F-1FA4-4508-F37BEC2D80E7}"/>
              </a:ext>
            </a:extLst>
          </p:cNvPr>
          <p:cNvSpPr/>
          <p:nvPr/>
        </p:nvSpPr>
        <p:spPr>
          <a:xfrm>
            <a:off x="6267584" y="3819046"/>
            <a:ext cx="5446946" cy="1763073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More Lengthy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what wellbeing support services are on offer.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 workload conversation, re: workload prioritisations.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9533832B-FE5A-8480-F928-C4EE0343A0B7}"/>
              </a:ext>
            </a:extLst>
          </p:cNvPr>
          <p:cNvSpPr/>
          <p:nvPr/>
        </p:nvSpPr>
        <p:spPr>
          <a:xfrm>
            <a:off x="397044" y="3819046"/>
            <a:ext cx="5446946" cy="2093650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Quick Win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 Activities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good wellbeing resources with the team – e.g. podcasts, apps, local events or classes.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invite inspiring health and wellbeing champions to come and talk to the team and share their tips and ideas.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C2806-C17C-99D0-BA64-13BC21B0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AD8ABA-D9D4-0872-3771-F0464E73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18" y="73626"/>
            <a:ext cx="5607798" cy="1778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3BAEC-A1E1-0807-9C8B-94399F0C4F16}"/>
              </a:ext>
            </a:extLst>
          </p:cNvPr>
          <p:cNvSpPr txBox="1"/>
          <p:nvPr/>
        </p:nvSpPr>
        <p:spPr>
          <a:xfrm>
            <a:off x="162187" y="6145386"/>
            <a:ext cx="102242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knowing where to go for wellbeing support, click on this link</a:t>
            </a:r>
            <a:endParaRPr lang="en-GB" dirty="0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F1F38967-3B7C-7280-E903-F15FE462273F}"/>
              </a:ext>
            </a:extLst>
          </p:cNvPr>
          <p:cNvSpPr/>
          <p:nvPr/>
        </p:nvSpPr>
        <p:spPr>
          <a:xfrm>
            <a:off x="8846883" y="6247510"/>
            <a:ext cx="224602" cy="165083"/>
          </a:xfrm>
          <a:prstGeom prst="notched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AFE53-2D72-7A45-0D93-6AAC2CF3FB40}"/>
              </a:ext>
            </a:extLst>
          </p:cNvPr>
          <p:cNvSpPr txBox="1"/>
          <p:nvPr/>
        </p:nvSpPr>
        <p:spPr>
          <a:xfrm>
            <a:off x="9143419" y="6145385"/>
            <a:ext cx="60971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Wellbeing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7651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EF36D-B178-885B-BB70-3ABE319D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E64EA4-0052-5CC2-3009-41882D742A6C}"/>
              </a:ext>
            </a:extLst>
          </p:cNvPr>
          <p:cNvSpPr txBox="1"/>
          <p:nvPr/>
        </p:nvSpPr>
        <p:spPr>
          <a:xfrm>
            <a:off x="294809" y="2163062"/>
            <a:ext cx="11472420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What Section Covers</a:t>
            </a:r>
          </a:p>
          <a:p>
            <a:pPr algn="l" fontAlgn="base"/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section provides additional information and learning to further support you and your team in any of the sections above, including: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websites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blogs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videos</a:t>
            </a:r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20D60-8630-7706-3829-672EF3CD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946DD9-FA8B-781B-5443-75A64E0ED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10" y="154860"/>
            <a:ext cx="6382401" cy="1338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EF640-1E2C-293F-49D4-69E9D53BA974}"/>
              </a:ext>
            </a:extLst>
          </p:cNvPr>
          <p:cNvSpPr txBox="1"/>
          <p:nvPr/>
        </p:nvSpPr>
        <p:spPr>
          <a:xfrm>
            <a:off x="294809" y="5210045"/>
            <a:ext cx="102242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the inspiration library click on this link</a:t>
            </a:r>
            <a:endParaRPr lang="en-GB" dirty="0"/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DF54F35F-4345-E17D-3020-F131CE889E8D}"/>
              </a:ext>
            </a:extLst>
          </p:cNvPr>
          <p:cNvSpPr/>
          <p:nvPr/>
        </p:nvSpPr>
        <p:spPr>
          <a:xfrm>
            <a:off x="6894647" y="5312169"/>
            <a:ext cx="224602" cy="165083"/>
          </a:xfrm>
          <a:prstGeom prst="notched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81B45-F136-C5DE-92EE-24DD05750088}"/>
              </a:ext>
            </a:extLst>
          </p:cNvPr>
          <p:cNvSpPr txBox="1"/>
          <p:nvPr/>
        </p:nvSpPr>
        <p:spPr>
          <a:xfrm>
            <a:off x="7229693" y="5210044"/>
            <a:ext cx="22563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Inspiration Library</a:t>
            </a:r>
            <a:endParaRPr lang="en-GB" dirty="0"/>
          </a:p>
        </p:txBody>
      </p:sp>
      <p:pic>
        <p:nvPicPr>
          <p:cNvPr id="10" name="Grow.png" descr="Grow.png">
            <a:extLst>
              <a:ext uri="{FF2B5EF4-FFF2-40B4-BE49-F238E27FC236}">
                <a16:creationId xmlns:a16="http://schemas.microsoft.com/office/drawing/2014/main" id="{6D9E7383-2C49-56E4-AC21-3CAB0956B2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619" b="1547"/>
          <a:stretch>
            <a:fillRect/>
          </a:stretch>
        </p:blipFill>
        <p:spPr>
          <a:xfrm>
            <a:off x="4957706" y="4787624"/>
            <a:ext cx="6917938" cy="19900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48640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ubble_1.png" descr="Bubble_1.png"/>
          <p:cNvPicPr>
            <a:picLocks noChangeAspect="1"/>
          </p:cNvPicPr>
          <p:nvPr/>
        </p:nvPicPr>
        <p:blipFill>
          <a:blip r:embed="rId3"/>
          <a:srcRect r="28536" b="6243"/>
          <a:stretch>
            <a:fillRect/>
          </a:stretch>
        </p:blipFill>
        <p:spPr>
          <a:xfrm>
            <a:off x="5726629" y="1709512"/>
            <a:ext cx="6536090" cy="5148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Content Placeholder 5"/>
          <p:cNvSpPr txBox="1">
            <a:spLocks noGrp="1"/>
          </p:cNvSpPr>
          <p:nvPr>
            <p:ph type="body" sz="quarter" idx="1"/>
          </p:nvPr>
        </p:nvSpPr>
        <p:spPr>
          <a:xfrm>
            <a:off x="563744" y="1409813"/>
            <a:ext cx="11037613" cy="5301589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en-GB" sz="1600" b="1" dirty="0"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000000"/>
                </a:solidFill>
              </a:defRPr>
            </a:pPr>
            <a:endParaRPr lang="en-GB" dirty="0"/>
          </a:p>
        </p:txBody>
      </p:sp>
      <p:sp>
        <p:nvSpPr>
          <p:cNvPr id="169" name="Title 1"/>
          <p:cNvSpPr txBox="1">
            <a:spLocks noGrp="1"/>
          </p:cNvSpPr>
          <p:nvPr>
            <p:ph type="title"/>
          </p:nvPr>
        </p:nvSpPr>
        <p:spPr>
          <a:xfrm>
            <a:off x="523319" y="538333"/>
            <a:ext cx="11118462" cy="810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Review and Revisit Teams Wellbeing Culture </a:t>
            </a:r>
            <a:br>
              <a:rPr lang="en-GB" dirty="0"/>
            </a:br>
            <a:r>
              <a:rPr lang="en-GB" dirty="0"/>
              <a:t>and Goals</a:t>
            </a:r>
            <a:endParaRPr lang="en-US" dirty="0"/>
          </a:p>
        </p:txBody>
      </p:sp>
      <p:pic>
        <p:nvPicPr>
          <p:cNvPr id="170" name="Team.png" descr="Te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290" y="5083066"/>
            <a:ext cx="3500515" cy="167991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0342B5-8C69-944B-EB20-267D8EBEF4B5}"/>
              </a:ext>
            </a:extLst>
          </p:cNvPr>
          <p:cNvSpPr txBox="1"/>
          <p:nvPr/>
        </p:nvSpPr>
        <p:spPr>
          <a:xfrm>
            <a:off x="449705" y="1514007"/>
            <a:ext cx="9383843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base"/>
            <a:endParaRPr lang="en-GB" sz="2400" b="1" i="0" dirty="0">
              <a:solidFill>
                <a:schemeClr val="tx1"/>
              </a:solidFill>
              <a:effectLst/>
              <a:latin typeface="-apple-system"/>
            </a:endParaRPr>
          </a:p>
          <a:p>
            <a:pPr algn="l" fontAlgn="base"/>
            <a:endParaRPr lang="en-GB" sz="2400" b="1" i="0" dirty="0">
              <a:solidFill>
                <a:schemeClr val="tx1"/>
              </a:solidFill>
              <a:effectLst/>
              <a:latin typeface="-apple-system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D7B9FB-045A-5DCC-50E3-F096EA993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107742"/>
              </p:ext>
            </p:extLst>
          </p:nvPr>
        </p:nvGraphicFramePr>
        <p:xfrm>
          <a:off x="563744" y="1056671"/>
          <a:ext cx="110654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Merit.png">
            <a:extLst>
              <a:ext uri="{FF2B5EF4-FFF2-40B4-BE49-F238E27FC236}">
                <a16:creationId xmlns:a16="http://schemas.microsoft.com/office/drawing/2014/main" id="{61E2EF8F-BC2B-8562-34CE-E0DB753835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r="5211"/>
          <a:stretch/>
        </p:blipFill>
        <p:spPr>
          <a:xfrm>
            <a:off x="379468" y="5382555"/>
            <a:ext cx="5531437" cy="12086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ctagon 5">
            <a:extLst>
              <a:ext uri="{FF2B5EF4-FFF2-40B4-BE49-F238E27FC236}">
                <a16:creationId xmlns:a16="http://schemas.microsoft.com/office/drawing/2014/main" id="{A233331D-684E-1719-29F2-55A7DCD15722}"/>
              </a:ext>
            </a:extLst>
          </p:cNvPr>
          <p:cNvSpPr/>
          <p:nvPr/>
        </p:nvSpPr>
        <p:spPr>
          <a:xfrm>
            <a:off x="1482731" y="2072501"/>
            <a:ext cx="457200" cy="504299"/>
          </a:xfrm>
          <a:prstGeom prst="octagon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1</a:t>
            </a:r>
          </a:p>
        </p:txBody>
      </p:sp>
      <p:sp>
        <p:nvSpPr>
          <p:cNvPr id="8" name="Octagon 7">
            <a:extLst>
              <a:ext uri="{FF2B5EF4-FFF2-40B4-BE49-F238E27FC236}">
                <a16:creationId xmlns:a16="http://schemas.microsoft.com/office/drawing/2014/main" id="{97ADA184-CAB8-D595-25B6-A5875F360CFE}"/>
              </a:ext>
            </a:extLst>
          </p:cNvPr>
          <p:cNvSpPr/>
          <p:nvPr/>
        </p:nvSpPr>
        <p:spPr>
          <a:xfrm>
            <a:off x="4215403" y="2080082"/>
            <a:ext cx="457200" cy="504299"/>
          </a:xfrm>
          <a:prstGeom prst="octagon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/>
              <a:t>2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Octagon 8">
            <a:extLst>
              <a:ext uri="{FF2B5EF4-FFF2-40B4-BE49-F238E27FC236}">
                <a16:creationId xmlns:a16="http://schemas.microsoft.com/office/drawing/2014/main" id="{6D900E3B-AC82-7AFA-65AC-BA15AAD2B1AA}"/>
              </a:ext>
            </a:extLst>
          </p:cNvPr>
          <p:cNvSpPr/>
          <p:nvPr/>
        </p:nvSpPr>
        <p:spPr>
          <a:xfrm>
            <a:off x="6859482" y="2080082"/>
            <a:ext cx="457200" cy="504299"/>
          </a:xfrm>
          <a:prstGeom prst="octagon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/>
              <a:t>3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F81D8C20-3C11-3212-057F-B46636515BCA}"/>
              </a:ext>
            </a:extLst>
          </p:cNvPr>
          <p:cNvSpPr/>
          <p:nvPr/>
        </p:nvSpPr>
        <p:spPr>
          <a:xfrm>
            <a:off x="9718987" y="2144432"/>
            <a:ext cx="457200" cy="504299"/>
          </a:xfrm>
          <a:prstGeom prst="octagon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/>
              <a:t>4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297BF-DAA6-AAE4-5C7C-B97D74715F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825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ubble_1.png" descr="Bubble_1.png"/>
          <p:cNvPicPr>
            <a:picLocks noChangeAspect="1"/>
          </p:cNvPicPr>
          <p:nvPr/>
        </p:nvPicPr>
        <p:blipFill>
          <a:blip r:embed="rId3"/>
          <a:srcRect r="28536" b="6243"/>
          <a:stretch>
            <a:fillRect/>
          </a:stretch>
        </p:blipFill>
        <p:spPr>
          <a:xfrm>
            <a:off x="5726629" y="1709512"/>
            <a:ext cx="6536090" cy="5148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Content Placeholder 5"/>
          <p:cNvSpPr txBox="1">
            <a:spLocks noGrp="1"/>
          </p:cNvSpPr>
          <p:nvPr>
            <p:ph type="body" sz="quarter" idx="1"/>
          </p:nvPr>
        </p:nvSpPr>
        <p:spPr>
          <a:xfrm>
            <a:off x="563744" y="1409813"/>
            <a:ext cx="11037613" cy="5301589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en-GB" sz="1600" b="1" dirty="0"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000000"/>
                </a:solidFill>
              </a:defRPr>
            </a:pPr>
            <a:endParaRPr lang="en-GB" dirty="0"/>
          </a:p>
        </p:txBody>
      </p:sp>
      <p:sp>
        <p:nvSpPr>
          <p:cNvPr id="169" name="Title 1"/>
          <p:cNvSpPr txBox="1">
            <a:spLocks noGrp="1"/>
          </p:cNvSpPr>
          <p:nvPr>
            <p:ph type="title"/>
          </p:nvPr>
        </p:nvSpPr>
        <p:spPr>
          <a:xfrm>
            <a:off x="530614" y="1714616"/>
            <a:ext cx="11118462" cy="810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Lancashire &amp; South Cumbria Primary Care Training Hub Bespoke Support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E5F0C-3228-4BD9-932F-67DCBE7B1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205" y="-73156"/>
            <a:ext cx="1292464" cy="810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0342B5-8C69-944B-EB20-267D8EBEF4B5}"/>
              </a:ext>
            </a:extLst>
          </p:cNvPr>
          <p:cNvSpPr txBox="1"/>
          <p:nvPr/>
        </p:nvSpPr>
        <p:spPr>
          <a:xfrm>
            <a:off x="565218" y="2286170"/>
            <a:ext cx="10944219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have a wealth of further resources and training opportunities which can be found on our website.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Please click on this link for details:</a:t>
            </a:r>
          </a:p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>
              <a:buNone/>
            </a:pPr>
            <a:r>
              <a:rPr lang="en-GB" sz="1800" b="1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Health and Wellbeing Resources – Lancashire and South Cumbria Training Hub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you need some wellbeing support, please email us on </a:t>
            </a:r>
            <a:r>
              <a:rPr lang="en-GB" sz="1800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  <a:hlinkClick r:id="rId6" tooltip="mailto:mbpcc.lscthub@nhs.net"/>
              </a:rPr>
              <a:t>mbpcc.lscthub@nhs.net</a:t>
            </a:r>
            <a:r>
              <a:rPr lang="en-GB" sz="180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  <a:hlinkClick r:id="rId7" tooltip="mpbcc.lscthub@nhs.net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 our wellbeing team will contact you in confidence, or speak to your Practice </a:t>
            </a:r>
          </a:p>
          <a:p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</a:t>
            </a: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ellbeing </a:t>
            </a:r>
            <a:r>
              <a:rPr lang="en-GB" dirty="0"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hampion or Practice Manager.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Grow.png" descr="Grow.png">
            <a:extLst>
              <a:ext uri="{FF2B5EF4-FFF2-40B4-BE49-F238E27FC236}">
                <a16:creationId xmlns:a16="http://schemas.microsoft.com/office/drawing/2014/main" id="{E17AC64C-1D6A-3B77-B08A-46935E4D4F3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6619" b="1547"/>
          <a:stretch>
            <a:fillRect/>
          </a:stretch>
        </p:blipFill>
        <p:spPr>
          <a:xfrm>
            <a:off x="4962282" y="4794604"/>
            <a:ext cx="6917938" cy="19900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57342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242" y="1137900"/>
            <a:ext cx="5354502" cy="5354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Content Placeholder 5"/>
          <p:cNvSpPr txBox="1">
            <a:spLocks noGrp="1"/>
          </p:cNvSpPr>
          <p:nvPr>
            <p:ph type="body" sz="half" idx="1"/>
          </p:nvPr>
        </p:nvSpPr>
        <p:spPr>
          <a:xfrm>
            <a:off x="563744" y="1007814"/>
            <a:ext cx="5819134" cy="5099371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/>
          <a:p>
            <a:pPr>
              <a:lnSpc>
                <a:spcPct val="108000"/>
              </a:lnSpc>
              <a:defRPr sz="1500" b="1"/>
            </a:pPr>
            <a:r>
              <a:rPr sz="1600" dirty="0"/>
              <a:t>“Health is a state of complete physical, mental and social wellbeing and not merely the absence of disease or infirmity</a:t>
            </a:r>
            <a:r>
              <a:rPr lang="en-GB" sz="1600" dirty="0"/>
              <a:t>.</a:t>
            </a:r>
            <a:r>
              <a:rPr sz="1600" dirty="0"/>
              <a:t>” (World Health </a:t>
            </a:r>
            <a:r>
              <a:rPr sz="1600" dirty="0" err="1"/>
              <a:t>Organisation</a:t>
            </a:r>
            <a:r>
              <a:rPr sz="1600" dirty="0"/>
              <a:t> 2021)</a:t>
            </a:r>
            <a:endParaRPr lang="en-US" sz="1600" dirty="0"/>
          </a:p>
          <a:p>
            <a:pPr>
              <a:lnSpc>
                <a:spcPct val="108000"/>
              </a:lnSpc>
              <a:defRPr sz="1100"/>
            </a:pPr>
            <a:br>
              <a:rPr sz="1600" dirty="0"/>
            </a:br>
            <a:r>
              <a:rPr sz="1600" dirty="0"/>
              <a:t>When NHS England refreshed the</a:t>
            </a:r>
            <a:r>
              <a:rPr lang="en-GB" sz="1600" dirty="0"/>
              <a:t> </a:t>
            </a:r>
            <a:r>
              <a:rPr lang="en-GB" sz="1600" dirty="0">
                <a:hlinkClick r:id="rId4"/>
              </a:rPr>
              <a:t>Health and Wellbeing Framework</a:t>
            </a:r>
            <a:r>
              <a:rPr sz="1600" dirty="0"/>
              <a:t> in 2021, one of the things people said</a:t>
            </a:r>
            <a:r>
              <a:rPr lang="en-GB" sz="1600" dirty="0"/>
              <a:t>,</a:t>
            </a:r>
            <a:r>
              <a:rPr sz="1600" dirty="0"/>
              <a:t> was that they would really like a guide that supported them to grow wellbeing in their team.</a:t>
            </a:r>
            <a:r>
              <a:rPr lang="en-GB" sz="1600" dirty="0"/>
              <a:t> </a:t>
            </a:r>
            <a:endParaRPr sz="1600" dirty="0"/>
          </a:p>
          <a:p>
            <a:pPr>
              <a:lnSpc>
                <a:spcPct val="108000"/>
              </a:lnSpc>
              <a:defRPr sz="1400"/>
            </a:pPr>
            <a:endParaRPr sz="1600" dirty="0"/>
          </a:p>
          <a:p>
            <a:pPr>
              <a:lnSpc>
                <a:spcPct val="108000"/>
              </a:lnSpc>
              <a:defRPr sz="1400"/>
            </a:pPr>
            <a:r>
              <a:rPr sz="1600" dirty="0"/>
              <a:t>There are lots of initiatives that support </a:t>
            </a:r>
            <a:r>
              <a:rPr sz="1600" dirty="0" err="1"/>
              <a:t>organisational</a:t>
            </a:r>
            <a:r>
              <a:rPr sz="1600" dirty="0"/>
              <a:t> or sector wellbeing, but people </a:t>
            </a:r>
            <a:r>
              <a:rPr sz="1600" dirty="0" err="1"/>
              <a:t>recognised</a:t>
            </a:r>
            <a:r>
              <a:rPr sz="1600" dirty="0"/>
              <a:t> that they spend most of their time with their immediate team and the wellbeing of that group of people was crucial to them.</a:t>
            </a:r>
          </a:p>
          <a:p>
            <a:pPr>
              <a:lnSpc>
                <a:spcPct val="108000"/>
              </a:lnSpc>
              <a:defRPr sz="1400"/>
            </a:pPr>
            <a:endParaRPr sz="1600" dirty="0"/>
          </a:p>
          <a:p>
            <a:pPr>
              <a:lnSpc>
                <a:spcPct val="108000"/>
              </a:lnSpc>
              <a:defRPr sz="1400"/>
            </a:pPr>
            <a:r>
              <a:rPr sz="1600" dirty="0"/>
              <a:t>Inspired by the NHS Health and Wellbeing Framework</a:t>
            </a:r>
            <a:r>
              <a:rPr lang="en-GB" sz="1600" dirty="0"/>
              <a:t> and the </a:t>
            </a:r>
            <a:r>
              <a:rPr lang="en-GB" sz="1600" i="1" dirty="0"/>
              <a:t>Healthy Leadership Framework</a:t>
            </a:r>
            <a:r>
              <a:rPr sz="1600" dirty="0"/>
              <a:t>, this guide has been co-designed with colleagues across health, social care and voluntary sectors to support teams across a range of </a:t>
            </a:r>
            <a:r>
              <a:rPr sz="1600" dirty="0" err="1"/>
              <a:t>organisations</a:t>
            </a:r>
            <a:r>
              <a:rPr sz="1600" dirty="0"/>
              <a:t> on a journey to grow their team wellbeing culture.</a:t>
            </a:r>
          </a:p>
        </p:txBody>
      </p:sp>
      <p:sp>
        <p:nvSpPr>
          <p:cNvPr id="109" name="Title 8"/>
          <p:cNvSpPr txBox="1">
            <a:spLocks noGrp="1"/>
          </p:cNvSpPr>
          <p:nvPr>
            <p:ph type="title"/>
          </p:nvPr>
        </p:nvSpPr>
        <p:spPr>
          <a:xfrm>
            <a:off x="509794" y="-3485"/>
            <a:ext cx="11118462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Why </a:t>
            </a:r>
            <a:r>
              <a:rPr lang="en-GB" dirty="0"/>
              <a:t>W</a:t>
            </a:r>
            <a:r>
              <a:rPr dirty="0"/>
              <a:t>as </a:t>
            </a:r>
            <a:r>
              <a:rPr lang="en-GB" dirty="0"/>
              <a:t>T</a:t>
            </a:r>
            <a:r>
              <a:rPr dirty="0"/>
              <a:t>his </a:t>
            </a:r>
            <a:r>
              <a:rPr lang="en-GB" dirty="0"/>
              <a:t>G</a:t>
            </a:r>
            <a:r>
              <a:rPr dirty="0" err="1"/>
              <a:t>uide</a:t>
            </a:r>
            <a:r>
              <a:rPr dirty="0"/>
              <a:t> </a:t>
            </a:r>
            <a:r>
              <a:rPr lang="en-GB" dirty="0"/>
              <a:t>C</a:t>
            </a:r>
            <a:r>
              <a:rPr dirty="0" err="1"/>
              <a:t>reated</a:t>
            </a:r>
            <a:r>
              <a:rPr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87355-0671-3DC1-90C0-4F38AE28AFDC}"/>
              </a:ext>
            </a:extLst>
          </p:cNvPr>
          <p:cNvSpPr txBox="1"/>
          <p:nvPr/>
        </p:nvSpPr>
        <p:spPr>
          <a:xfrm>
            <a:off x="563744" y="6253685"/>
            <a:ext cx="724640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Watch this video explaining why this guide was created</a:t>
            </a: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0ED09-7E52-5704-D05A-5E2EF50A4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eart.png" descr="Heart.png">
            <a:extLst>
              <a:ext uri="{FF2B5EF4-FFF2-40B4-BE49-F238E27FC236}">
                <a16:creationId xmlns:a16="http://schemas.microsoft.com/office/drawing/2014/main" id="{884C6790-BA7C-4229-8A62-9BF26B28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398" y="4981117"/>
            <a:ext cx="3417602" cy="19201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A4D82D5-00E0-40D7-8643-97D73F32278D}"/>
              </a:ext>
            </a:extLst>
          </p:cNvPr>
          <p:cNvSpPr txBox="1"/>
          <p:nvPr/>
        </p:nvSpPr>
        <p:spPr>
          <a:xfrm>
            <a:off x="283155" y="8914"/>
            <a:ext cx="976073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64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4000"/>
              <a:t>Aim of The Guide</a:t>
            </a:r>
            <a:endParaRPr lang="en-US" sz="4000">
              <a:cs typeface="Arial" panose="020B0604020202020204" pitchFamily="34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5C51406-0E1C-47F4-B780-202436AF9D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83154" y="689503"/>
            <a:ext cx="10867289" cy="954892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>
            <a:lvl1pPr>
              <a:lnSpc>
                <a:spcPct val="120000"/>
              </a:lnSpc>
              <a:defRPr sz="1500">
                <a:solidFill>
                  <a:srgbClr val="000000"/>
                </a:solidFill>
              </a:defRPr>
            </a:lvl1pPr>
          </a:lstStyle>
          <a:p>
            <a:pPr algn="l"/>
            <a:r>
              <a:rPr lang="en-GB" sz="1800" dirty="0">
                <a:latin typeface="Arial"/>
              </a:rPr>
              <a:t>This guide is for use by all teams working in health and care, inclusive of all team forms and functions, across healthcare, primary care, social care and voluntary sectors, creating a culture change approach. </a:t>
            </a:r>
            <a:endParaRPr lang="en-GB" sz="1800" dirty="0">
              <a:latin typeface="Arial"/>
              <a:hlinkClick r:id="rId4"/>
            </a:endParaRPr>
          </a:p>
          <a:p>
            <a:pPr algn="l"/>
            <a:r>
              <a:rPr lang="en-GB" sz="1800" dirty="0">
                <a:latin typeface="Arial"/>
                <a:hlinkClick r:id="rId4"/>
              </a:rPr>
              <a:t>Data suggests </a:t>
            </a:r>
            <a:r>
              <a:rPr lang="en-GB" sz="1800" dirty="0">
                <a:latin typeface="Arial"/>
              </a:rPr>
              <a:t>that for almost 70% of people, their manager has more impact on their mental health than their therapist or doctor – and it’s equal to the impact of their partner (Forbes, 2023).  </a:t>
            </a:r>
          </a:p>
          <a:p>
            <a:pPr algn="l"/>
            <a:r>
              <a:rPr lang="en-GB" sz="1800" dirty="0">
                <a:latin typeface="Arial"/>
              </a:rPr>
              <a:t>The guide will…</a:t>
            </a:r>
          </a:p>
          <a:p>
            <a:pPr algn="l"/>
            <a:endParaRPr lang="en-GB" sz="1800" dirty="0">
              <a:latin typeface="Arial"/>
            </a:endParaRPr>
          </a:p>
          <a:p>
            <a:pPr algn="l"/>
            <a:endParaRPr lang="en-GB" sz="1800" dirty="0">
              <a:latin typeface="Arial"/>
            </a:endParaRPr>
          </a:p>
          <a:p>
            <a:pPr algn="l"/>
            <a:endParaRPr lang="en-GB" sz="1800" dirty="0">
              <a:latin typeface="Arial"/>
            </a:endParaRPr>
          </a:p>
          <a:p>
            <a:pPr algn="l"/>
            <a:endParaRPr lang="en-GB" sz="1800" dirty="0">
              <a:latin typeface="Arial"/>
            </a:endParaRPr>
          </a:p>
          <a:p>
            <a:pPr algn="l"/>
            <a:endParaRPr lang="en-GB" sz="1800" dirty="0">
              <a:latin typeface="Arial"/>
            </a:endParaRPr>
          </a:p>
          <a:p>
            <a:pPr algn="l"/>
            <a:endParaRPr lang="en-GB" sz="1800" dirty="0">
              <a:latin typeface="Arial"/>
            </a:endParaRPr>
          </a:p>
          <a:p>
            <a:pPr algn="l"/>
            <a:endParaRPr lang="en-GB" sz="1800" dirty="0">
              <a:latin typeface="Arial"/>
            </a:endParaRPr>
          </a:p>
          <a:p>
            <a:pPr algn="l"/>
            <a:endParaRPr lang="en-GB" sz="1800" dirty="0">
              <a:latin typeface="Arial"/>
            </a:endParaRPr>
          </a:p>
          <a:p>
            <a:pPr algn="l">
              <a:spcBef>
                <a:spcPts val="0"/>
              </a:spcBef>
            </a:pPr>
            <a:r>
              <a:rPr lang="en-GB" sz="1800" dirty="0">
                <a:latin typeface="Arial"/>
              </a:rPr>
              <a:t>For more information &amp; guidance click on this link</a:t>
            </a:r>
          </a:p>
        </p:txBody>
      </p:sp>
      <p:pic>
        <p:nvPicPr>
          <p:cNvPr id="16" name="Picture 20" descr="Picture 20">
            <a:extLst>
              <a:ext uri="{FF2B5EF4-FFF2-40B4-BE49-F238E27FC236}">
                <a16:creationId xmlns:a16="http://schemas.microsoft.com/office/drawing/2014/main" id="{40E3BA57-E4BE-458A-9C95-BEB52D4ED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3524" y="2702454"/>
            <a:ext cx="6228112" cy="156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22" descr="Picture 22">
            <a:extLst>
              <a:ext uri="{FF2B5EF4-FFF2-40B4-BE49-F238E27FC236}">
                <a16:creationId xmlns:a16="http://schemas.microsoft.com/office/drawing/2014/main" id="{DB6E28D1-F340-42FB-A6F3-16EC81B5B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113" y="2571991"/>
            <a:ext cx="6564700" cy="1457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26" descr="Picture 26">
            <a:extLst>
              <a:ext uri="{FF2B5EF4-FFF2-40B4-BE49-F238E27FC236}">
                <a16:creationId xmlns:a16="http://schemas.microsoft.com/office/drawing/2014/main" id="{70FC626A-B43E-405C-9B3B-264D3C89D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9574" y="4155546"/>
            <a:ext cx="7609648" cy="165542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28">
            <a:extLst>
              <a:ext uri="{FF2B5EF4-FFF2-40B4-BE49-F238E27FC236}">
                <a16:creationId xmlns:a16="http://schemas.microsoft.com/office/drawing/2014/main" id="{A7CF9816-9140-482A-A13D-5C6E04F13E33}"/>
              </a:ext>
            </a:extLst>
          </p:cNvPr>
          <p:cNvSpPr txBox="1"/>
          <p:nvPr/>
        </p:nvSpPr>
        <p:spPr>
          <a:xfrm>
            <a:off x="828602" y="2828835"/>
            <a:ext cx="423989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en-GB" sz="1800" b="0">
                <a:latin typeface="Arial"/>
              </a:rPr>
              <a:t>…provide</a:t>
            </a:r>
            <a:r>
              <a:rPr lang="en-GB" sz="1800">
                <a:latin typeface="Arial"/>
              </a:rPr>
              <a:t> </a:t>
            </a:r>
            <a:r>
              <a:rPr sz="1800">
                <a:latin typeface="Arial"/>
              </a:rPr>
              <a:t>inspiration and guidance </a:t>
            </a:r>
            <a:r>
              <a:rPr sz="1800" b="0">
                <a:latin typeface="Arial"/>
              </a:rPr>
              <a:t>to begin creating your local culture of wellbeing in a simple, practical </a:t>
            </a:r>
            <a:r>
              <a:rPr lang="en-GB" sz="1800" b="0">
                <a:latin typeface="Arial"/>
              </a:rPr>
              <a:t>&amp;</a:t>
            </a:r>
            <a:r>
              <a:rPr sz="1800" b="0">
                <a:latin typeface="Arial"/>
              </a:rPr>
              <a:t> engaging way</a:t>
            </a:r>
            <a:endParaRPr lang="en-US" sz="1800" b="0">
              <a:latin typeface="Arial"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8E283BCC-7DC4-428A-8595-94034F0DBE4D}"/>
              </a:ext>
            </a:extLst>
          </p:cNvPr>
          <p:cNvSpPr txBox="1"/>
          <p:nvPr/>
        </p:nvSpPr>
        <p:spPr>
          <a:xfrm>
            <a:off x="6526603" y="2806004"/>
            <a:ext cx="444171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en-GB" sz="1800" b="0">
                <a:latin typeface="Arial"/>
              </a:rPr>
              <a:t>…</a:t>
            </a:r>
            <a:r>
              <a:rPr sz="1800" b="0">
                <a:latin typeface="Arial"/>
              </a:rPr>
              <a:t>improve your </a:t>
            </a:r>
            <a:r>
              <a:rPr lang="en-GB" sz="1800" b="0">
                <a:latin typeface="Arial"/>
              </a:rPr>
              <a:t>team’s </a:t>
            </a:r>
            <a:r>
              <a:rPr sz="1800" b="0">
                <a:latin typeface="Arial"/>
              </a:rPr>
              <a:t>health and wellbeing over time, through a </a:t>
            </a:r>
            <a:r>
              <a:rPr sz="1800">
                <a:latin typeface="Arial"/>
              </a:rPr>
              <a:t>flexible, continual, and collaborative ‘journey</a:t>
            </a:r>
            <a:r>
              <a:rPr sz="1800" b="0">
                <a:latin typeface="Arial"/>
              </a:rPr>
              <a:t>’</a:t>
            </a:r>
            <a:endParaRPr lang="en-US" sz="1800" b="0">
              <a:latin typeface="Arial"/>
            </a:endParaRP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8280072A-FA37-420D-961B-FB211C1BC3BC}"/>
              </a:ext>
            </a:extLst>
          </p:cNvPr>
          <p:cNvSpPr txBox="1"/>
          <p:nvPr/>
        </p:nvSpPr>
        <p:spPr>
          <a:xfrm>
            <a:off x="6526603" y="4408746"/>
            <a:ext cx="488867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800" b="0"/>
              <a:t>…share</a:t>
            </a:r>
            <a:r>
              <a:rPr lang="en-GB" sz="1800"/>
              <a:t> best </a:t>
            </a:r>
            <a:r>
              <a:rPr sz="1800"/>
              <a:t>practice resources all in one place</a:t>
            </a:r>
            <a:r>
              <a:rPr sz="1800" b="0"/>
              <a:t>, whilst also signposting you to wider resources and tools over time as we learn together from your experiences.</a:t>
            </a:r>
            <a:r>
              <a:rPr lang="en-GB" sz="1800" b="0"/>
              <a:t> </a:t>
            </a:r>
            <a:endParaRPr lang="en-US" sz="1800" b="0"/>
          </a:p>
        </p:txBody>
      </p:sp>
      <p:pic>
        <p:nvPicPr>
          <p:cNvPr id="23" name="Picture 24" descr="Picture 24">
            <a:extLst>
              <a:ext uri="{FF2B5EF4-FFF2-40B4-BE49-F238E27FC236}">
                <a16:creationId xmlns:a16="http://schemas.microsoft.com/office/drawing/2014/main" id="{9F647BAA-E03C-4934-8CF1-116B03073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28316" y="4280929"/>
            <a:ext cx="7760282" cy="156047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Box 31">
            <a:extLst>
              <a:ext uri="{FF2B5EF4-FFF2-40B4-BE49-F238E27FC236}">
                <a16:creationId xmlns:a16="http://schemas.microsoft.com/office/drawing/2014/main" id="{89907365-9EAF-4DC2-9535-0830135EDE9B}"/>
              </a:ext>
            </a:extLst>
          </p:cNvPr>
          <p:cNvSpPr txBox="1"/>
          <p:nvPr/>
        </p:nvSpPr>
        <p:spPr>
          <a:xfrm>
            <a:off x="744410" y="4579695"/>
            <a:ext cx="461483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1800" b="0"/>
              <a:t>…</a:t>
            </a:r>
            <a:r>
              <a:rPr sz="1800"/>
              <a:t>empower you and your team </a:t>
            </a:r>
            <a:r>
              <a:rPr sz="1800" b="0"/>
              <a:t>to explore and improve your health and wellbeing in an inclusive and holistic way</a:t>
            </a:r>
            <a:endParaRPr lang="en-US" sz="1800" b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6E784-0936-7FA5-384E-70DC06D0F3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78D52C-E9BD-7AE2-16AC-566F32A03F58}"/>
              </a:ext>
            </a:extLst>
          </p:cNvPr>
          <p:cNvSpPr txBox="1"/>
          <p:nvPr/>
        </p:nvSpPr>
        <p:spPr>
          <a:xfrm>
            <a:off x="5729619" y="6229111"/>
            <a:ext cx="324132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Introduction &amp; Getting Started</a:t>
            </a:r>
            <a:endParaRPr lang="en-GB" dirty="0"/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72BFE605-3CC2-5138-7FF7-A07576E9CBDF}"/>
              </a:ext>
            </a:extLst>
          </p:cNvPr>
          <p:cNvSpPr/>
          <p:nvPr/>
        </p:nvSpPr>
        <p:spPr>
          <a:xfrm>
            <a:off x="5492197" y="6349118"/>
            <a:ext cx="224602" cy="165083"/>
          </a:xfrm>
          <a:prstGeom prst="notched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30369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"/>
          <p:cNvSpPr txBox="1"/>
          <p:nvPr/>
        </p:nvSpPr>
        <p:spPr>
          <a:xfrm>
            <a:off x="398000" y="251284"/>
            <a:ext cx="811216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t">
            <a:spAutoFit/>
          </a:bodyPr>
          <a:lstStyle>
            <a:lvl1pPr>
              <a:defRPr sz="40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/>
              <a:t>Wellbeing Conversations </a:t>
            </a:r>
            <a:endParaRPr lang="en-US"/>
          </a:p>
        </p:txBody>
      </p:sp>
      <p:pic>
        <p:nvPicPr>
          <p:cNvPr id="74" name="Heart.png" descr="He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07" y="4506686"/>
            <a:ext cx="4184093" cy="23513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BB2E02-1E21-4307-B5A1-60395351714F}"/>
              </a:ext>
            </a:extLst>
          </p:cNvPr>
          <p:cNvSpPr/>
          <p:nvPr/>
        </p:nvSpPr>
        <p:spPr>
          <a:xfrm>
            <a:off x="289293" y="1358231"/>
            <a:ext cx="11613414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egular, supportive, coaching-style one to one conversations that focus on the wellbeing of your colleague</a:t>
            </a: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onsiders the whole wellbeing of an individual in the conversation (e.g. physical, mental, emotional, social, financial, lifestyle, safety).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 is to create cultures where people feel heard and valued, and in which diversity is respected.</a:t>
            </a:r>
            <a:endParaRPr lang="en-GB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n-GB" sz="2000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/>
            <a:r>
              <a:rPr lang="en-GB" sz="2000" b="1" i="0" dirty="0">
                <a:solidFill>
                  <a:srgbClr val="202A30"/>
                </a:solidFill>
                <a:effectLst/>
                <a:latin typeface="-apple-system"/>
              </a:rPr>
              <a:t>     </a:t>
            </a:r>
            <a:r>
              <a:rPr lang="en-GB" b="1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are:</a:t>
            </a:r>
            <a:r>
              <a:rPr lang="en-GB" b="0" i="0" dirty="0">
                <a:solidFill>
                  <a:srgbClr val="202A30"/>
                </a:solidFill>
                <a:effectLst/>
                <a:latin typeface="-apple-system"/>
              </a:rPr>
              <a:t>				               </a:t>
            </a:r>
            <a:r>
              <a:rPr lang="en-GB" b="1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are NOT: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02A30"/>
              </a:solidFill>
              <a:latin typeface="-apple-system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64378C-0A08-DDCD-89D0-A3C85BC81C81}"/>
              </a:ext>
            </a:extLst>
          </p:cNvPr>
          <p:cNvSpPr/>
          <p:nvPr/>
        </p:nvSpPr>
        <p:spPr>
          <a:xfrm>
            <a:off x="655184" y="3864747"/>
            <a:ext cx="4037744" cy="1634486"/>
          </a:xfrm>
          <a:prstGeom prst="roundRect">
            <a:avLst/>
          </a:prstGeom>
          <a:solidFill>
            <a:srgbClr val="00B05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Caring and compassionate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Employee led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Supportive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On-going and dynamic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Inclusive.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B0EF77-13C7-7D8A-33CE-AE615CEDA0A3}"/>
              </a:ext>
            </a:extLst>
          </p:cNvPr>
          <p:cNvSpPr/>
          <p:nvPr/>
        </p:nvSpPr>
        <p:spPr>
          <a:xfrm>
            <a:off x="5810775" y="3864746"/>
            <a:ext cx="4015658" cy="1634486"/>
          </a:xfrm>
          <a:prstGeom prst="roundRect">
            <a:avLst/>
          </a:prstGeom>
          <a:solidFill>
            <a:srgbClr val="00B05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interventions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Judgemental or performance related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formal mental health assessment</a:t>
            </a: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7CB9C-6DB6-0850-70BB-3B726E897D7C}"/>
              </a:ext>
            </a:extLst>
          </p:cNvPr>
          <p:cNvSpPr txBox="1"/>
          <p:nvPr/>
        </p:nvSpPr>
        <p:spPr>
          <a:xfrm>
            <a:off x="7348684" y="6036515"/>
            <a:ext cx="280107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Wellbeing conversations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9B130F-2DF8-7B0C-CEC4-DECF7DA3F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57893-682A-9DAB-90B0-555F58BE4365}"/>
              </a:ext>
            </a:extLst>
          </p:cNvPr>
          <p:cNvSpPr txBox="1"/>
          <p:nvPr/>
        </p:nvSpPr>
        <p:spPr>
          <a:xfrm>
            <a:off x="398000" y="6054848"/>
            <a:ext cx="705213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For more information on Wellbeing conversation click on this link 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BE88A5DC-D175-94A8-7281-ABACED292249}"/>
              </a:ext>
            </a:extLst>
          </p:cNvPr>
          <p:cNvSpPr/>
          <p:nvPr/>
        </p:nvSpPr>
        <p:spPr>
          <a:xfrm>
            <a:off x="7124082" y="6153251"/>
            <a:ext cx="224602" cy="165083"/>
          </a:xfrm>
          <a:prstGeom prst="notched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356719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Bubble_1.png" descr="Bubble_1.png"/>
          <p:cNvPicPr>
            <a:picLocks noChangeAspect="1"/>
          </p:cNvPicPr>
          <p:nvPr/>
        </p:nvPicPr>
        <p:blipFill>
          <a:blip r:embed="rId3"/>
          <a:srcRect l="8724" t="33910" b="5469"/>
          <a:stretch>
            <a:fillRect/>
          </a:stretch>
        </p:blipFill>
        <p:spPr>
          <a:xfrm>
            <a:off x="-29656" y="-704621"/>
            <a:ext cx="10425832" cy="41573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528379" y="210247"/>
            <a:ext cx="11099877" cy="944563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</a:t>
            </a:r>
            <a:r>
              <a:rPr lang="en-GB" dirty="0"/>
              <a:t>D</a:t>
            </a:r>
            <a:r>
              <a:rPr dirty="0" err="1"/>
              <a:t>oes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he </a:t>
            </a:r>
            <a:r>
              <a:rPr lang="en-GB" dirty="0"/>
              <a:t>G</a:t>
            </a:r>
            <a:r>
              <a:rPr dirty="0" err="1"/>
              <a:t>uide</a:t>
            </a:r>
            <a:r>
              <a:rPr dirty="0"/>
              <a:t> </a:t>
            </a:r>
            <a:r>
              <a:rPr lang="en-GB" dirty="0"/>
              <a:t>I</a:t>
            </a:r>
            <a:r>
              <a:rPr dirty="0" err="1"/>
              <a:t>nclude</a:t>
            </a:r>
            <a:r>
              <a:rPr dirty="0"/>
              <a:t>?</a:t>
            </a:r>
            <a:endParaRPr lang="en-US" dirty="0"/>
          </a:p>
        </p:txBody>
      </p:sp>
      <p:sp>
        <p:nvSpPr>
          <p:cNvPr id="125" name="Content Placeholder 5"/>
          <p:cNvSpPr txBox="1"/>
          <p:nvPr/>
        </p:nvSpPr>
        <p:spPr>
          <a:xfrm>
            <a:off x="528379" y="799668"/>
            <a:ext cx="11099877" cy="491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numCol="2" spcCol="359999" anchor="t"/>
          <a:lstStyle>
            <a:lvl1pPr>
              <a:lnSpc>
                <a:spcPct val="300000"/>
              </a:lnSpc>
              <a:defRPr sz="14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/>
              <a:t>Within </a:t>
            </a:r>
            <a:r>
              <a:rPr sz="2000" err="1"/>
              <a:t>th</a:t>
            </a:r>
            <a:r>
              <a:rPr lang="en-GB" sz="2000"/>
              <a:t>e</a:t>
            </a:r>
            <a:r>
              <a:rPr sz="2000"/>
              <a:t> guide</a:t>
            </a:r>
            <a:r>
              <a:rPr lang="en-GB" sz="2000"/>
              <a:t>,</a:t>
            </a:r>
            <a:r>
              <a:rPr sz="2000"/>
              <a:t> </a:t>
            </a:r>
            <a:r>
              <a:rPr lang="en-GB" sz="2000"/>
              <a:t>Teams</a:t>
            </a:r>
            <a:r>
              <a:rPr sz="2000"/>
              <a:t> will explore:</a:t>
            </a:r>
            <a:endParaRPr lang="en-US" sz="2000"/>
          </a:p>
        </p:txBody>
      </p:sp>
      <p:grpSp>
        <p:nvGrpSpPr>
          <p:cNvPr id="128" name="Group 28"/>
          <p:cNvGrpSpPr/>
          <p:nvPr/>
        </p:nvGrpSpPr>
        <p:grpSpPr>
          <a:xfrm>
            <a:off x="5894260" y="3878161"/>
            <a:ext cx="5322390" cy="729489"/>
            <a:chOff x="0" y="0"/>
            <a:chExt cx="5322389" cy="729488"/>
          </a:xfrm>
        </p:grpSpPr>
        <p:pic>
          <p:nvPicPr>
            <p:cNvPr id="126" name="Picture 29" descr="Picture 29"/>
            <p:cNvPicPr>
              <a:picLocks noChangeAspect="1"/>
            </p:cNvPicPr>
            <p:nvPr/>
          </p:nvPicPr>
          <p:blipFill>
            <a:blip r:embed="rId4"/>
            <a:srcRect l="4963" t="22917" r="4766" b="45605"/>
            <a:stretch>
              <a:fillRect/>
            </a:stretch>
          </p:blipFill>
          <p:spPr>
            <a:xfrm>
              <a:off x="0" y="0"/>
              <a:ext cx="5322389" cy="729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TextBox 30"/>
            <p:cNvSpPr/>
            <p:nvPr/>
          </p:nvSpPr>
          <p:spPr>
            <a:xfrm>
              <a:off x="1057073" y="54307"/>
              <a:ext cx="4040833" cy="62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Knowing where to go when you need wellbeing support</a:t>
              </a:r>
              <a:endParaRPr lang="en-US" sz="1500"/>
            </a:p>
          </p:txBody>
        </p:sp>
      </p:grpSp>
      <p:grpSp>
        <p:nvGrpSpPr>
          <p:cNvPr id="131" name="Group 63"/>
          <p:cNvGrpSpPr/>
          <p:nvPr/>
        </p:nvGrpSpPr>
        <p:grpSpPr>
          <a:xfrm>
            <a:off x="374599" y="2836529"/>
            <a:ext cx="5322184" cy="729489"/>
            <a:chOff x="0" y="0"/>
            <a:chExt cx="5322389" cy="729488"/>
          </a:xfrm>
        </p:grpSpPr>
        <p:pic>
          <p:nvPicPr>
            <p:cNvPr id="129" name="Picture 64" descr="Picture 64"/>
            <p:cNvPicPr>
              <a:picLocks noChangeAspect="1"/>
            </p:cNvPicPr>
            <p:nvPr/>
          </p:nvPicPr>
          <p:blipFill>
            <a:blip r:embed="rId4"/>
            <a:srcRect l="4963" t="22917" r="4766" b="45605"/>
            <a:stretch>
              <a:fillRect/>
            </a:stretch>
          </p:blipFill>
          <p:spPr>
            <a:xfrm>
              <a:off x="0" y="0"/>
              <a:ext cx="5322389" cy="729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TextBox 65"/>
            <p:cNvSpPr/>
            <p:nvPr/>
          </p:nvSpPr>
          <p:spPr>
            <a:xfrm>
              <a:off x="1131144" y="38283"/>
              <a:ext cx="3921683" cy="62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Creating a safe and inclusive space to talk</a:t>
              </a:r>
              <a:r>
                <a:rPr lang="en-GB" sz="1500"/>
                <a:t> </a:t>
              </a:r>
              <a:r>
                <a:rPr sz="1500"/>
                <a:t>about wellbeing</a:t>
              </a:r>
            </a:p>
          </p:txBody>
        </p:sp>
      </p:grpSp>
      <p:grpSp>
        <p:nvGrpSpPr>
          <p:cNvPr id="134" name="Group 66"/>
          <p:cNvGrpSpPr/>
          <p:nvPr/>
        </p:nvGrpSpPr>
        <p:grpSpPr>
          <a:xfrm>
            <a:off x="374599" y="3848194"/>
            <a:ext cx="5322390" cy="729489"/>
            <a:chOff x="0" y="0"/>
            <a:chExt cx="5322389" cy="729488"/>
          </a:xfrm>
        </p:grpSpPr>
        <p:pic>
          <p:nvPicPr>
            <p:cNvPr id="132" name="Picture 67" descr="Picture 67"/>
            <p:cNvPicPr>
              <a:picLocks noChangeAspect="1"/>
            </p:cNvPicPr>
            <p:nvPr/>
          </p:nvPicPr>
          <p:blipFill>
            <a:blip r:embed="rId4"/>
            <a:srcRect l="4963" t="22917" r="4766" b="45605"/>
            <a:stretch>
              <a:fillRect/>
            </a:stretch>
          </p:blipFill>
          <p:spPr>
            <a:xfrm>
              <a:off x="0" y="0"/>
              <a:ext cx="5322389" cy="729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TextBox 68"/>
            <p:cNvSpPr/>
            <p:nvPr/>
          </p:nvSpPr>
          <p:spPr>
            <a:xfrm>
              <a:off x="1182780" y="84274"/>
              <a:ext cx="3958877" cy="62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Looking after your emotional, physical, mental health</a:t>
              </a:r>
              <a:endParaRPr lang="en-US" sz="1500"/>
            </a:p>
          </p:txBody>
        </p:sp>
      </p:grpSp>
      <p:grpSp>
        <p:nvGrpSpPr>
          <p:cNvPr id="137" name="Group 69"/>
          <p:cNvGrpSpPr/>
          <p:nvPr/>
        </p:nvGrpSpPr>
        <p:grpSpPr>
          <a:xfrm>
            <a:off x="355802" y="4864812"/>
            <a:ext cx="5322390" cy="729490"/>
            <a:chOff x="0" y="-1"/>
            <a:chExt cx="5322389" cy="729489"/>
          </a:xfrm>
        </p:grpSpPr>
        <p:pic>
          <p:nvPicPr>
            <p:cNvPr id="135" name="Picture 70" descr="Picture 70"/>
            <p:cNvPicPr>
              <a:picLocks noChangeAspect="1"/>
            </p:cNvPicPr>
            <p:nvPr/>
          </p:nvPicPr>
          <p:blipFill>
            <a:blip r:embed="rId4"/>
            <a:srcRect l="4963" t="22917" r="4766" b="45605"/>
            <a:stretch>
              <a:fillRect/>
            </a:stretch>
          </p:blipFill>
          <p:spPr>
            <a:xfrm>
              <a:off x="0" y="-1"/>
              <a:ext cx="5322389" cy="729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TextBox 71"/>
            <p:cNvSpPr txBox="1"/>
            <p:nvPr/>
          </p:nvSpPr>
          <p:spPr>
            <a:xfrm>
              <a:off x="1180073" y="21081"/>
              <a:ext cx="3969820" cy="620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Ensuring you have a safe working environment</a:t>
              </a:r>
              <a:endParaRPr lang="en-US" sz="1500"/>
            </a:p>
          </p:txBody>
        </p:sp>
      </p:grpSp>
      <p:grpSp>
        <p:nvGrpSpPr>
          <p:cNvPr id="140" name="Group 75"/>
          <p:cNvGrpSpPr/>
          <p:nvPr/>
        </p:nvGrpSpPr>
        <p:grpSpPr>
          <a:xfrm>
            <a:off x="5894260" y="2873617"/>
            <a:ext cx="5327706" cy="729489"/>
            <a:chOff x="0" y="0"/>
            <a:chExt cx="5327705" cy="729488"/>
          </a:xfrm>
        </p:grpSpPr>
        <p:pic>
          <p:nvPicPr>
            <p:cNvPr id="138" name="Picture 76" descr="Picture 76"/>
            <p:cNvPicPr>
              <a:picLocks noChangeAspect="1"/>
            </p:cNvPicPr>
            <p:nvPr/>
          </p:nvPicPr>
          <p:blipFill>
            <a:blip r:embed="rId4"/>
            <a:srcRect l="4963" t="22917" r="4766" b="45605"/>
            <a:stretch>
              <a:fillRect/>
            </a:stretch>
          </p:blipFill>
          <p:spPr>
            <a:xfrm>
              <a:off x="0" y="0"/>
              <a:ext cx="5322389" cy="729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TextBox 77"/>
            <p:cNvSpPr/>
            <p:nvPr/>
          </p:nvSpPr>
          <p:spPr>
            <a:xfrm>
              <a:off x="1136862" y="71527"/>
              <a:ext cx="4190843" cy="62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Finding meaning in the work you do and bringing your whole self to work</a:t>
              </a:r>
              <a:endParaRPr lang="en-US" sz="1500"/>
            </a:p>
          </p:txBody>
        </p:sp>
      </p:grpSp>
      <p:grpSp>
        <p:nvGrpSpPr>
          <p:cNvPr id="143" name="Group 78"/>
          <p:cNvGrpSpPr/>
          <p:nvPr/>
        </p:nvGrpSpPr>
        <p:grpSpPr>
          <a:xfrm>
            <a:off x="5894260" y="4864812"/>
            <a:ext cx="5322390" cy="729489"/>
            <a:chOff x="0" y="0"/>
            <a:chExt cx="5322389" cy="729488"/>
          </a:xfrm>
        </p:grpSpPr>
        <p:pic>
          <p:nvPicPr>
            <p:cNvPr id="141" name="Picture 79" descr="Picture 79"/>
            <p:cNvPicPr>
              <a:picLocks noChangeAspect="1"/>
            </p:cNvPicPr>
            <p:nvPr/>
          </p:nvPicPr>
          <p:blipFill>
            <a:blip r:embed="rId4"/>
            <a:srcRect l="4963" t="22917" r="4766" b="45605"/>
            <a:stretch>
              <a:fillRect/>
            </a:stretch>
          </p:blipFill>
          <p:spPr>
            <a:xfrm>
              <a:off x="0" y="0"/>
              <a:ext cx="5322389" cy="729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TextBox 80"/>
            <p:cNvSpPr/>
            <p:nvPr/>
          </p:nvSpPr>
          <p:spPr>
            <a:xfrm>
              <a:off x="1136862" y="38452"/>
              <a:ext cx="4038916" cy="62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How to revisit and review your team’s wellbeing culture and goals</a:t>
              </a:r>
              <a:endParaRPr lang="en-US" sz="1500"/>
            </a:p>
          </p:txBody>
        </p:sp>
      </p:grpSp>
      <p:grpSp>
        <p:nvGrpSpPr>
          <p:cNvPr id="146" name="Group 81"/>
          <p:cNvGrpSpPr/>
          <p:nvPr/>
        </p:nvGrpSpPr>
        <p:grpSpPr>
          <a:xfrm>
            <a:off x="3394165" y="5812351"/>
            <a:ext cx="5322391" cy="729490"/>
            <a:chOff x="0" y="-1"/>
            <a:chExt cx="5322389" cy="729489"/>
          </a:xfrm>
        </p:grpSpPr>
        <p:pic>
          <p:nvPicPr>
            <p:cNvPr id="144" name="Picture 82" descr="Picture 82"/>
            <p:cNvPicPr>
              <a:picLocks noChangeAspect="1"/>
            </p:cNvPicPr>
            <p:nvPr/>
          </p:nvPicPr>
          <p:blipFill>
            <a:blip r:embed="rId4"/>
            <a:srcRect l="4963" t="22917" r="4766" b="45605"/>
            <a:stretch>
              <a:fillRect/>
            </a:stretch>
          </p:blipFill>
          <p:spPr>
            <a:xfrm>
              <a:off x="0" y="-1"/>
              <a:ext cx="5322389" cy="729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TextBox 83"/>
            <p:cNvSpPr/>
            <p:nvPr/>
          </p:nvSpPr>
          <p:spPr>
            <a:xfrm>
              <a:off x="1179950" y="113253"/>
              <a:ext cx="3967383" cy="55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50000"/>
                </a:lnSpc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sz="1500"/>
                <a:t>The inspiration library</a:t>
              </a:r>
              <a:r>
                <a:rPr lang="en-GB" sz="1500"/>
                <a:t> – more resources and ideas </a:t>
              </a:r>
              <a:endParaRPr lang="en-US" sz="1500"/>
            </a:p>
          </p:txBody>
        </p:sp>
      </p:grpSp>
      <p:grpSp>
        <p:nvGrpSpPr>
          <p:cNvPr id="149" name="Group 26"/>
          <p:cNvGrpSpPr/>
          <p:nvPr/>
        </p:nvGrpSpPr>
        <p:grpSpPr>
          <a:xfrm>
            <a:off x="385336" y="1915039"/>
            <a:ext cx="5322391" cy="729490"/>
            <a:chOff x="0" y="0"/>
            <a:chExt cx="5322389" cy="729488"/>
          </a:xfrm>
        </p:grpSpPr>
        <p:pic>
          <p:nvPicPr>
            <p:cNvPr id="147" name="Picture 7" descr="Picture 7"/>
            <p:cNvPicPr>
              <a:picLocks noChangeAspect="1"/>
            </p:cNvPicPr>
            <p:nvPr/>
          </p:nvPicPr>
          <p:blipFill>
            <a:blip r:embed="rId4"/>
            <a:srcRect l="4963" t="22917" r="4766" b="45605"/>
            <a:stretch>
              <a:fillRect/>
            </a:stretch>
          </p:blipFill>
          <p:spPr>
            <a:xfrm>
              <a:off x="0" y="0"/>
              <a:ext cx="5322389" cy="729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TextBox 25"/>
            <p:cNvSpPr/>
            <p:nvPr/>
          </p:nvSpPr>
          <p:spPr>
            <a:xfrm>
              <a:off x="1150539" y="44189"/>
              <a:ext cx="3968207" cy="620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>
                  <a:latin typeface="Arial" panose="020B0604020202020204" pitchFamily="34" charset="0"/>
                  <a:cs typeface="Arial" panose="020B0604020202020204" pitchFamily="34" charset="0"/>
                </a:rPr>
                <a:t>How to identify your team’s wellbeing goal(s</a:t>
              </a:r>
              <a:r>
                <a:rPr sz="1500"/>
                <a:t>) – with action plan template</a:t>
              </a:r>
              <a:endParaRPr lang="en-US" sz="1500"/>
            </a:p>
          </p:txBody>
        </p:sp>
      </p:grpSp>
      <p:grpSp>
        <p:nvGrpSpPr>
          <p:cNvPr id="158" name="Group 72"/>
          <p:cNvGrpSpPr/>
          <p:nvPr/>
        </p:nvGrpSpPr>
        <p:grpSpPr>
          <a:xfrm>
            <a:off x="5880304" y="1921888"/>
            <a:ext cx="5322391" cy="729490"/>
            <a:chOff x="0" y="0"/>
            <a:chExt cx="5322389" cy="729488"/>
          </a:xfrm>
        </p:grpSpPr>
        <p:pic>
          <p:nvPicPr>
            <p:cNvPr id="156" name="Picture 73" descr="Picture 73"/>
            <p:cNvPicPr>
              <a:picLocks noChangeAspect="1"/>
            </p:cNvPicPr>
            <p:nvPr/>
          </p:nvPicPr>
          <p:blipFill>
            <a:blip r:embed="rId4"/>
            <a:srcRect l="4963" t="22917" r="4766" b="45605"/>
            <a:stretch>
              <a:fillRect/>
            </a:stretch>
          </p:blipFill>
          <p:spPr>
            <a:xfrm>
              <a:off x="0" y="0"/>
              <a:ext cx="5322389" cy="729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TextBox 74"/>
            <p:cNvSpPr/>
            <p:nvPr/>
          </p:nvSpPr>
          <p:spPr>
            <a:xfrm>
              <a:off x="1121892" y="66592"/>
              <a:ext cx="4038177" cy="620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0000"/>
                </a:lnSpc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500"/>
                <a:t>Collaborative and supportive relationships that promote social wellbeing</a:t>
              </a:r>
              <a:endParaRPr lang="en-US" sz="1500"/>
            </a:p>
          </p:txBody>
        </p:sp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A73923D-55F9-BD4C-B3E8-3C28954BE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0" y="2034464"/>
            <a:ext cx="551318" cy="551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F4800E-B823-F914-9755-EE2E355C7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137" y="3977139"/>
            <a:ext cx="551318" cy="551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F3B0C9-C7D5-4115-AA80-09E534BCF2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5" y="2886622"/>
            <a:ext cx="551318" cy="551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B38AD-560B-9860-2B06-D1B8B7924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848" y="3899866"/>
            <a:ext cx="551318" cy="551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CB060-BB51-0B12-51DA-D92145816E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980" y="4964124"/>
            <a:ext cx="551318" cy="551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792812-D2A4-5125-4730-4A85C0771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591" y="1972781"/>
            <a:ext cx="551318" cy="551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7AD10-9EDC-7547-CC8D-A09FA5BCA2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591" y="2972595"/>
            <a:ext cx="551318" cy="551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CD9B84-ADC5-4CE2-996B-F249B887DD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6523" y="4928976"/>
            <a:ext cx="551318" cy="551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C6FD2B-3F09-CBDF-0BE3-6BF00FD9C9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605" y="5877825"/>
            <a:ext cx="551318" cy="551318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2A9A14C9-BCB7-CB59-F0F6-2A76113EDA37}"/>
              </a:ext>
            </a:extLst>
          </p:cNvPr>
          <p:cNvSpPr/>
          <p:nvPr/>
        </p:nvSpPr>
        <p:spPr>
          <a:xfrm>
            <a:off x="223016" y="1796818"/>
            <a:ext cx="535874" cy="523024"/>
          </a:xfrm>
          <a:prstGeom prst="star6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7B789ABE-2751-178B-C68C-488BA253613A}"/>
              </a:ext>
            </a:extLst>
          </p:cNvPr>
          <p:cNvSpPr/>
          <p:nvPr/>
        </p:nvSpPr>
        <p:spPr>
          <a:xfrm>
            <a:off x="10843659" y="5196331"/>
            <a:ext cx="535874" cy="523024"/>
          </a:xfrm>
          <a:prstGeom prst="star6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28F5BA-03E2-99C2-8E89-44F4701BEA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Meri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r="5211"/>
          <a:stretch/>
        </p:blipFill>
        <p:spPr>
          <a:xfrm>
            <a:off x="6779225" y="5494457"/>
            <a:ext cx="5531437" cy="120868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itle 1"/>
          <p:cNvSpPr txBox="1">
            <a:spLocks noGrp="1"/>
          </p:cNvSpPr>
          <p:nvPr>
            <p:ph type="title"/>
          </p:nvPr>
        </p:nvSpPr>
        <p:spPr>
          <a:xfrm>
            <a:off x="500502" y="238125"/>
            <a:ext cx="11127754" cy="84234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The Facilitators Guide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DEC86-64F8-425B-BB18-E88A2941DE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0502" y="1076675"/>
            <a:ext cx="10833951" cy="4704649"/>
          </a:xfrm>
        </p:spPr>
        <p:txBody>
          <a:bodyPr lIns="45718" tIns="45718" rIns="45718" bIns="45718" anchor="t">
            <a:normAutofit/>
          </a:bodyPr>
          <a:lstStyle/>
          <a:p>
            <a:r>
              <a:rPr lang="en-GB" sz="1800" b="1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first step is picking up this guide and being interested in your team’s wellbeing!</a:t>
            </a:r>
          </a:p>
          <a:p>
            <a:endParaRPr lang="en-GB" sz="1800" b="1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Secondly - </a:t>
            </a:r>
            <a:r>
              <a:rPr lang="en-GB" sz="1800" b="1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recognise that this is your team’s journey, and </a:t>
            </a:r>
            <a:r>
              <a:rPr lang="en-GB" sz="1800" b="1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b="1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journey you take will be the right one for you.</a:t>
            </a:r>
          </a:p>
          <a:p>
            <a:endParaRPr lang="en-GB" sz="1800" b="1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Preparing yourself to lead the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Preparing your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Doing the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Embedding and sustaining the outcomes from the activities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Anyone can facilitate an activity, so to help with preparation, please see this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8F2CC3-2A39-871E-62E5-BDE2730D8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3C1673-5771-B3A1-5597-29950E7B316E}"/>
              </a:ext>
            </a:extLst>
          </p:cNvPr>
          <p:cNvSpPr txBox="1"/>
          <p:nvPr/>
        </p:nvSpPr>
        <p:spPr>
          <a:xfrm>
            <a:off x="8250740" y="4084162"/>
            <a:ext cx="27432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Facilitators Guide</a:t>
            </a:r>
            <a:endParaRPr lang="en-US" dirty="0"/>
          </a:p>
        </p:txBody>
      </p:sp>
      <p:pic>
        <p:nvPicPr>
          <p:cNvPr id="9" name="Graphic 8" descr="Traffic light with solid fill">
            <a:extLst>
              <a:ext uri="{FF2B5EF4-FFF2-40B4-BE49-F238E27FC236}">
                <a16:creationId xmlns:a16="http://schemas.microsoft.com/office/drawing/2014/main" id="{FF5FD28F-AEC0-90A2-A0D8-EA5343715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347" y="467495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CD4E1-57D8-05DB-F4EC-156BCE0D49C4}"/>
              </a:ext>
            </a:extLst>
          </p:cNvPr>
          <p:cNvSpPr txBox="1"/>
          <p:nvPr/>
        </p:nvSpPr>
        <p:spPr>
          <a:xfrm>
            <a:off x="1314747" y="4837246"/>
            <a:ext cx="10376751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Use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traffic light tool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understand your team’s current culture wellbeing culture and where to focus your efforts.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2D560-0799-CD2F-BF78-379855BDE911}"/>
              </a:ext>
            </a:extLst>
          </p:cNvPr>
          <p:cNvSpPr txBox="1"/>
          <p:nvPr/>
        </p:nvSpPr>
        <p:spPr>
          <a:xfrm>
            <a:off x="1314747" y="5841916"/>
            <a:ext cx="719406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hlinkClick r:id="rId9"/>
              </a:rPr>
              <a:t>action plan template</a:t>
            </a:r>
            <a:r>
              <a:rPr lang="en-GB" dirty="0"/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help you organise any actions your team have suggested and identify action owners.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16" name="Graphic 15" descr="Clipboard Partially Ticked with solid fill">
            <a:extLst>
              <a:ext uri="{FF2B5EF4-FFF2-40B4-BE49-F238E27FC236}">
                <a16:creationId xmlns:a16="http://schemas.microsoft.com/office/drawing/2014/main" id="{70F9A9D1-3389-C074-1AB7-5B6E721117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0347" y="5707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886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CC041-B928-C15E-C1FC-2D01BFC1790F}"/>
              </a:ext>
            </a:extLst>
          </p:cNvPr>
          <p:cNvSpPr txBox="1"/>
          <p:nvPr/>
        </p:nvSpPr>
        <p:spPr>
          <a:xfrm>
            <a:off x="359790" y="875614"/>
            <a:ext cx="11883398" cy="5816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The Section Covers: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reviewing team wellbeing (to encourage team members to share how they feel)</a:t>
            </a:r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identifying individual wellbeing goals (to encourage team members to actively work on their  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wellbeing)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data to check how things are going (to encourage team members to identify measures of  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success)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identifying team wellbeing goals (to encourage team members to actively work on wellbeing as a team)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having structured health and wellbeing conversations (to enable team members to develop a personalised wellbeing plan)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identifying your team goals, click on this link      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Identifying Your Team's Wellbeing Goals</a:t>
            </a:r>
            <a:br>
              <a:rPr lang="en-GB" dirty="0">
                <a:solidFill>
                  <a:schemeClr val="tx1"/>
                </a:solidFill>
                <a:latin typeface="-apple-system"/>
              </a:rPr>
            </a:br>
            <a:r>
              <a:rPr lang="en-GB" dirty="0">
                <a:solidFill>
                  <a:schemeClr val="tx1"/>
                </a:solidFill>
                <a:latin typeface="-apple-system"/>
              </a:rPr>
              <a:t>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DCF650A8-496F-1FA4-4508-F37BEC2D80E7}"/>
              </a:ext>
            </a:extLst>
          </p:cNvPr>
          <p:cNvSpPr/>
          <p:nvPr/>
        </p:nvSpPr>
        <p:spPr>
          <a:xfrm>
            <a:off x="6508273" y="4380380"/>
            <a:ext cx="4907875" cy="1432496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More Lengthy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Activities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data available to identify themes.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Peer to peer wellbeing conversations.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and track your team's progress.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9533832B-FE5A-8480-F928-C4EE0343A0B7}"/>
              </a:ext>
            </a:extLst>
          </p:cNvPr>
          <p:cNvSpPr/>
          <p:nvPr/>
        </p:nvSpPr>
        <p:spPr>
          <a:xfrm>
            <a:off x="641805" y="4380380"/>
            <a:ext cx="5167567" cy="1432496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Quick Win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 Activities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being conversations scheduled throughout the year</a:t>
            </a: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Showcase compliments and good feedback. </a:t>
            </a:r>
            <a:endParaRPr lang="en-GB" dirty="0">
              <a:solidFill>
                <a:srgbClr val="20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B1B79-98DA-472F-D6B6-D5798B95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2A14FC-950C-DFB7-B379-2709882F2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87" y="154860"/>
            <a:ext cx="6613561" cy="1484851"/>
          </a:xfrm>
          <a:prstGeom prst="rect">
            <a:avLst/>
          </a:prstGeom>
        </p:spPr>
      </p:pic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7400E17E-EC97-879E-BFED-251E9C299F2E}"/>
              </a:ext>
            </a:extLst>
          </p:cNvPr>
          <p:cNvSpPr/>
          <p:nvPr/>
        </p:nvSpPr>
        <p:spPr>
          <a:xfrm>
            <a:off x="7495501" y="6087648"/>
            <a:ext cx="224602" cy="165083"/>
          </a:xfrm>
          <a:prstGeom prst="notched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698013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CC041-B928-C15E-C1FC-2D01BFC1790F}"/>
              </a:ext>
            </a:extLst>
          </p:cNvPr>
          <p:cNvSpPr txBox="1"/>
          <p:nvPr/>
        </p:nvSpPr>
        <p:spPr>
          <a:xfrm>
            <a:off x="241116" y="1799385"/>
            <a:ext cx="11472420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The Section Covers: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recognising healthy leadership behaviours 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team inclusivity (to enable team members to connect and get to know one another on a deeper  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level)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recognising bias (to enable team members to identify ways to foster inclusion in the team)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DCF650A8-496F-1FA4-4508-F37BEC2D80E7}"/>
              </a:ext>
            </a:extLst>
          </p:cNvPr>
          <p:cNvSpPr/>
          <p:nvPr/>
        </p:nvSpPr>
        <p:spPr>
          <a:xfrm>
            <a:off x="6385264" y="3429000"/>
            <a:ext cx="5446946" cy="2754804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More Lengthy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Activities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culture of support among the team.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 your healthy leadership behaviours to promote positive H&amp;WB.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Recognising and celebrating the team as individuals.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Recognising bias - 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https://www.youtube.com/2g88Ju6nkcg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9533832B-FE5A-8480-F928-C4EE0343A0B7}"/>
              </a:ext>
            </a:extLst>
          </p:cNvPr>
          <p:cNvSpPr/>
          <p:nvPr/>
        </p:nvSpPr>
        <p:spPr>
          <a:xfrm>
            <a:off x="359790" y="3429000"/>
            <a:ext cx="5446946" cy="2424227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Quick Win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 Activities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ownload the </a:t>
            </a:r>
            <a:r>
              <a:rPr lang="en-GB" b="0" i="0" u="sng" dirty="0">
                <a:solidFill>
                  <a:srgbClr val="005EB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Healthy leadership framework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 display it in your workplace.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access to 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online </a:t>
            </a:r>
            <a:r>
              <a:rPr lang="en-GB" b="0" i="0" u="sng" dirty="0">
                <a:solidFill>
                  <a:srgbClr val="005EB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Edward Jenner leadership course</a:t>
            </a:r>
            <a:r>
              <a:rPr lang="en-GB" u="sng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reate informal opportunities to check in with the rest of the team. </a:t>
            </a:r>
            <a:endParaRPr kumimoji="0" lang="en-GB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265A5-F535-581D-5E3E-B838520B4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D96FB-D096-B839-8DFC-DCACDC51E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16" y="88544"/>
            <a:ext cx="6342208" cy="1622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F47B88-6292-AC2B-6BF1-AF827E764DB0}"/>
              </a:ext>
            </a:extLst>
          </p:cNvPr>
          <p:cNvSpPr txBox="1"/>
          <p:nvPr/>
        </p:nvSpPr>
        <p:spPr>
          <a:xfrm>
            <a:off x="165778" y="6290530"/>
            <a:ext cx="841288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creating safe &amp; inclusive space to talk, click on this link </a:t>
            </a:r>
            <a:endParaRPr lang="en-GB" dirty="0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C407CF84-D5AB-CA11-4113-80FDEA4A36DA}"/>
              </a:ext>
            </a:extLst>
          </p:cNvPr>
          <p:cNvSpPr/>
          <p:nvPr/>
        </p:nvSpPr>
        <p:spPr>
          <a:xfrm>
            <a:off x="8409901" y="6392004"/>
            <a:ext cx="224602" cy="165083"/>
          </a:xfrm>
          <a:prstGeom prst="notched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C3481-8D19-5CB5-E679-31FF1AA0D32B}"/>
              </a:ext>
            </a:extLst>
          </p:cNvPr>
          <p:cNvSpPr txBox="1"/>
          <p:nvPr/>
        </p:nvSpPr>
        <p:spPr>
          <a:xfrm>
            <a:off x="8664955" y="6289879"/>
            <a:ext cx="60971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Creating safe &amp; inclusive spaces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3134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CC041-B928-C15E-C1FC-2D01BFC1790F}"/>
              </a:ext>
            </a:extLst>
          </p:cNvPr>
          <p:cNvSpPr txBox="1"/>
          <p:nvPr/>
        </p:nvSpPr>
        <p:spPr>
          <a:xfrm>
            <a:off x="242110" y="1552607"/>
            <a:ext cx="11472420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What Section Covers</a:t>
            </a: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developing a ‘five ways to wellbeing’ team challenge (to build team wellbeing commitments</a:t>
            </a: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000" b="1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staying healthy while hybrid/remote working (to identify actions that team members can take to look after their wellbeing while working hybrid/remotely)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spotting the early warning signs and taking action (to agree how team members will recognise and support one another’s wellbeing).</a:t>
            </a:r>
            <a:endParaRPr lang="en-GB" b="0" i="0" dirty="0">
              <a:solidFill>
                <a:srgbClr val="202A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DCF650A8-496F-1FA4-4508-F37BEC2D80E7}"/>
              </a:ext>
            </a:extLst>
          </p:cNvPr>
          <p:cNvSpPr/>
          <p:nvPr/>
        </p:nvSpPr>
        <p:spPr>
          <a:xfrm>
            <a:off x="6267584" y="3380784"/>
            <a:ext cx="5446946" cy="2093650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More Lengthy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‘Five ways to wellbeing’ team challenge – connect, be active, take notice, keep learning, give  (</a:t>
            </a:r>
            <a:r>
              <a:rPr lang="en-GB" i="0" dirty="0">
                <a:solidFill>
                  <a:srgbClr val="33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https://neweconomics.org/uploads/files/five-ways-to-wellbeing-1.pdf</a:t>
            </a:r>
            <a:r>
              <a:rPr lang="en-GB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i="0" dirty="0">
              <a:solidFill>
                <a:srgbClr val="33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9533832B-FE5A-8480-F928-C4EE0343A0B7}"/>
              </a:ext>
            </a:extLst>
          </p:cNvPr>
          <p:cNvSpPr/>
          <p:nvPr/>
        </p:nvSpPr>
        <p:spPr>
          <a:xfrm>
            <a:off x="477470" y="3380784"/>
            <a:ext cx="5446946" cy="2424227"/>
          </a:xfrm>
          <a:prstGeom prst="foldedCorner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Quick Win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 Activities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ake a break with a colleague, lunch, short walk, or a cup of tea.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 part in health challenges.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ractice doing small acts of kindness for others.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ideas and tips for a Wellbeing Wednesday (</a:t>
            </a:r>
            <a:r>
              <a:rPr lang="en-GB" b="0" i="0" u="sng" dirty="0">
                <a:solidFill>
                  <a:srgbClr val="005EB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Action For Happiness</a:t>
            </a:r>
            <a:r>
              <a:rPr lang="en-GB" b="0" i="0" u="sng" dirty="0">
                <a:solidFill>
                  <a:srgbClr val="005EB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71DDE-F927-EE99-5A51-4E453B13C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481" y="154860"/>
            <a:ext cx="1227332" cy="1203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2E52D-67CF-5101-1A03-B7B490D80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10" y="101350"/>
            <a:ext cx="6263392" cy="1529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FFF5A0-0449-F2F1-7CD1-18CEDBA7D3C5}"/>
              </a:ext>
            </a:extLst>
          </p:cNvPr>
          <p:cNvSpPr txBox="1"/>
          <p:nvPr/>
        </p:nvSpPr>
        <p:spPr>
          <a:xfrm>
            <a:off x="170421" y="5991822"/>
            <a:ext cx="902941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looking after you emotional &amp; physical health click on this link</a:t>
            </a:r>
            <a:endParaRPr lang="en-GB" dirty="0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40D828B8-452A-F875-CACE-5DD3D7999DA0}"/>
              </a:ext>
            </a:extLst>
          </p:cNvPr>
          <p:cNvSpPr/>
          <p:nvPr/>
        </p:nvSpPr>
        <p:spPr>
          <a:xfrm>
            <a:off x="9032937" y="6093946"/>
            <a:ext cx="224602" cy="165083"/>
          </a:xfrm>
          <a:prstGeom prst="notched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E4609-CB86-18D2-8A89-B669FDD9E1DE}"/>
              </a:ext>
            </a:extLst>
          </p:cNvPr>
          <p:cNvSpPr txBox="1"/>
          <p:nvPr/>
        </p:nvSpPr>
        <p:spPr>
          <a:xfrm>
            <a:off x="7187814" y="6363299"/>
            <a:ext cx="60971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Looking after your emotional &amp; physical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3093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Theme">
  <a:themeElements>
    <a:clrScheme name="Custom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Custom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Custom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9C84A56726344D8F9A14A6DC21BAEF" ma:contentTypeVersion="24" ma:contentTypeDescription="Create a new document." ma:contentTypeScope="" ma:versionID="abe84ed4c8fcb7c5424132e59eac1f4c">
  <xsd:schema xmlns:xsd="http://www.w3.org/2001/XMLSchema" xmlns:xs="http://www.w3.org/2001/XMLSchema" xmlns:p="http://schemas.microsoft.com/office/2006/metadata/properties" xmlns:ns2="7e9744a5-8f31-45ca-8e6c-4ac4bfa40d6a" xmlns:ns3="54e1b462-1b89-40f7-9216-3b19c5e578bd" targetNamespace="http://schemas.microsoft.com/office/2006/metadata/properties" ma:root="true" ma:fieldsID="1970018ca2b8a255ffc2d92dd7cdbec2" ns2:_="" ns3:_="">
    <xsd:import namespace="7e9744a5-8f31-45ca-8e6c-4ac4bfa40d6a"/>
    <xsd:import namespace="54e1b462-1b89-40f7-9216-3b19c5e578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_ip_UnifiedCompliancePolicyProperties" minOccurs="0"/>
                <xsd:element ref="ns3:_ip_UnifiedCompliancePolicyUIAction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744a5-8f31-45ca-8e6c-4ac4bfa40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Sign-off status" ma:internalName="_x0024_Resources_x003a_core_x002c_Signoff_Status">
      <xsd:simpleType>
        <xsd:restriction base="dms:Text"/>
      </xsd:simpleType>
    </xsd:element>
    <xsd:element name="Notes" ma:index="23" nillable="true" ma:displayName="Notes" ma:description="High level summary of info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1b462-1b89-40f7-9216-3b19c5e578bd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9b05e830-aab5-423e-ae60-7ca0755c116e}" ma:internalName="TaxCatchAll" ma:showField="CatchAllData" ma:web="54e1b462-1b89-40f7-9216-3b19c5e578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15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54e1b462-1b89-40f7-9216-3b19c5e578bd" xsi:nil="true"/>
    <_ip_UnifiedCompliancePolicyProperties xmlns="54e1b462-1b89-40f7-9216-3b19c5e578bd" xsi:nil="true"/>
    <lcf76f155ced4ddcb4097134ff3c332f xmlns="7e9744a5-8f31-45ca-8e6c-4ac4bfa40d6a">
      <Terms xmlns="http://schemas.microsoft.com/office/infopath/2007/PartnerControls"/>
    </lcf76f155ced4ddcb4097134ff3c332f>
    <TaxCatchAll xmlns="54e1b462-1b89-40f7-9216-3b19c5e578bd" xsi:nil="true"/>
    <Notes xmlns="7e9744a5-8f31-45ca-8e6c-4ac4bfa40d6a" xsi:nil="true"/>
    <_Flow_SignoffStatus xmlns="7e9744a5-8f31-45ca-8e6c-4ac4bfa40d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D9B32-6A86-48C2-9F3A-AE5EFC064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9744a5-8f31-45ca-8e6c-4ac4bfa40d6a"/>
    <ds:schemaRef ds:uri="54e1b462-1b89-40f7-9216-3b19c5e578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C7F1B7-E2B8-412C-B8CD-E769CB9C0C82}">
  <ds:schemaRefs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4e1b462-1b89-40f7-9216-3b19c5e578bd"/>
    <ds:schemaRef ds:uri="http://schemas.openxmlformats.org/package/2006/metadata/core-properties"/>
    <ds:schemaRef ds:uri="7e9744a5-8f31-45ca-8e6c-4ac4bfa40d6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D539E2-6F1A-43FE-A16C-B899631D0B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2052</Words>
  <Application>Microsoft Office PowerPoint</Application>
  <PresentationFormat>Widescreen</PresentationFormat>
  <Paragraphs>211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Theme</vt:lpstr>
      <vt:lpstr>PowerPoint Presentation</vt:lpstr>
      <vt:lpstr>Why Was This Guide Created?</vt:lpstr>
      <vt:lpstr>PowerPoint Presentation</vt:lpstr>
      <vt:lpstr>PowerPoint Presentation</vt:lpstr>
      <vt:lpstr>What Does The Guide Include?</vt:lpstr>
      <vt:lpstr>The Facilitators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and Revisit Teams Wellbeing Culture  and Goals</vt:lpstr>
      <vt:lpstr>Lancashire &amp; South Cumbria Primary Care Training Hub Bespoke Support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McBride</dc:creator>
  <cp:lastModifiedBy>HEVER, Judith (NHS ENGLAND)</cp:lastModifiedBy>
  <cp:revision>574</cp:revision>
  <dcterms:modified xsi:type="dcterms:W3CDTF">2025-09-19T08:02:52Z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0x010100ED9C84A56726344D8F9A14A6DC21BAEF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