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1.xml" ContentType="application/vnd.openxmlformats-officedocument.presentationml.notesSlide+xml"/>
  <Override PartName="/ppt/comments/modernComment_132_8A38068E.xml" ContentType="application/vnd.ms-powerpoint.comments+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notesSlides/notesSlide2.xml" ContentType="application/vnd.openxmlformats-officedocument.presentationml.notesSlide+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 id="2147483663" r:id="rId5"/>
  </p:sldMasterIdLst>
  <p:notesMasterIdLst>
    <p:notesMasterId r:id="rId26"/>
  </p:notesMasterIdLst>
  <p:handoutMasterIdLst>
    <p:handoutMasterId r:id="rId27"/>
  </p:handoutMasterIdLst>
  <p:sldIdLst>
    <p:sldId id="2145707344" r:id="rId6"/>
    <p:sldId id="2145707364" r:id="rId7"/>
    <p:sldId id="2145707296" r:id="rId8"/>
    <p:sldId id="2145707345" r:id="rId9"/>
    <p:sldId id="2145707371" r:id="rId10"/>
    <p:sldId id="2145707377" r:id="rId11"/>
    <p:sldId id="2145707366" r:id="rId12"/>
    <p:sldId id="2145707378" r:id="rId13"/>
    <p:sldId id="306" r:id="rId14"/>
    <p:sldId id="308" r:id="rId15"/>
    <p:sldId id="2145707365" r:id="rId16"/>
    <p:sldId id="2145707310" r:id="rId17"/>
    <p:sldId id="2145707370" r:id="rId18"/>
    <p:sldId id="2145707355" r:id="rId19"/>
    <p:sldId id="2145707349" r:id="rId20"/>
    <p:sldId id="2145707356" r:id="rId21"/>
    <p:sldId id="2145707357" r:id="rId22"/>
    <p:sldId id="2145707358" r:id="rId23"/>
    <p:sldId id="2145707379" r:id="rId24"/>
    <p:sldId id="268" r:id="rId2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6BD92F03-9B96-62C8-3E7F-F0F0A370F732}" name="WILLIS, Gabby" initials="WG" userId="S::gabby.willis@education.gov.uk::272ea376-0b73-46cd-b379-f7bf88c73162" providerId="AD"/>
  <p188:author id="{D76A3F22-229F-4FAD-923D-6FFF6A07C845}" name="NEW, Emily" initials="EN" userId="S::Emily.NEW@EDUCATION.GOV.UK::85f52035-5629-47bc-8fd5-b1cc61e5a911" providerId="AD"/>
  <p188:author id="{B1E91B33-956B-485E-F7D5-3F1ABDB1CC6A}" name="HARRIS, Anthony" initials="" userId="S::Anthony.HARRIS@EDUCATION.GOV.UK::fc9db8a9-f5c2-4936-bad2-14dd78515c75" providerId="AD"/>
  <p188:author id="{CDED8A43-344E-A7D7-DB44-452EB1ED721B}" name="MARSH, Gemma" initials="GM" userId="S::Gemma.MARSH@EDUCATION.GOV.UK::a176b74b-99cc-48b2-bfc7-63b50c81ad2c" providerId="AD"/>
  <p188:author id="{926D1D5E-BBB2-16E9-BBC5-5CAF59CDA3E4}" name="HUANG, Yilan" initials="YH" userId="S::Yilan.HUANG@EDUCATION.GOV.UK::5463675a-28a0-4691-887f-01c9f3d12a71" providerId="AD"/>
  <p188:author id="{C5733966-F756-C8B6-1E29-7C84A48C563E}" name="WILLIS, Gabby" initials="GW" userId="S::Gabby.WILLIS@EDUCATION.GOV.UK::272ea376-0b73-46cd-b379-f7bf88c73162" providerId="AD"/>
  <p188:author id="{A478E16C-E0A0-9573-1EC6-39FDC73E8D67}" name="GRIFFITHS, Tessa" initials="TG" userId="S::Tessa.GRIFFITHS@EDUCATION.GOV.UK::95c531e7-5fc8-4074-b68b-e3686a1225cc" providerId="AD"/>
  <p188:author id="{CCCEA975-B51A-37A7-DFA8-84621CC15C84}" name="MARSH, Gemma" initials="MG" userId="S::gemma.marsh@education.gov.uk::a176b74b-99cc-48b2-bfc7-63b50c81ad2c" providerId="AD"/>
  <p188:author id="{45C8858C-6B7D-5D8A-F14C-484F7E2BD727}" name="BEAUMONT, Meredith" initials="MB" userId="S::Meredith.BEAUMONT@EDUCATION.GOV.UK::ebc576aa-c2d8-452d-a445-6cd6a0f89b45" providerId="AD"/>
  <p188:author id="{95B81891-C538-C78D-77BC-988C982B9FA9}" name="RIGLER, Lucy" initials="LR" userId="S::Lucy.RIGLER@EDUCATION.GOV.UK::c32206b4-399f-47a8-8085-d190688bcd1c" providerId="AD"/>
  <p188:author id="{244CAA96-729A-E234-F167-FC2EA68F9F9C}" name="PEARSON, Sarah" initials="SP" userId="S::Sarah.PEARSON@EDUCATION.GOV.UK::70d8c791-132b-474c-a34c-0fa8624e8ffe" providerId="AD"/>
  <p188:author id="{7816FE96-A452-C592-9D8F-7AC059F4ECC6}" name="EVANS, Jane8" initials="JE" userId="S::Jane8.EVANS@EDUCATION.GOV.UK::86b83ef9-5f39-46ff-af09-bd50afe07682" providerId="AD"/>
  <p188:author id="{59F58A9D-AE6C-E96C-0E7A-745D4CC4D412}" name="KAUR, Paramjit" initials="PK" userId="S::Paramjit.KAUR@EDUCATION.GOV.UK::a231dbf9-c788-444a-b4bb-6214bc6255d3" providerId="AD"/>
  <p188:author id="{BEC89FA8-613C-66CE-5F8F-433350B9BCBB}" name="WALDEN, Jonathan" initials="JW" userId="S::Jonathan.WALDEN@EDUCATION.GOV.UK::e56285a4-5778-4b33-88cc-a550dc9d1a75" providerId="AD"/>
  <p188:author id="{8ABA23CD-13AC-C391-A567-F8352E5C633C}" name="NEW, Emily" initials="NE" userId="S::emily.new@education.gov.uk::85f52035-5629-47bc-8fd5-b1cc61e5a911" providerId="AD"/>
  <p188:author id="{02DF3FCF-DA97-E8E9-14E2-B594CE9E22DE}" name="OFFORD, Paul" initials="PO" userId="S::Paul.OFFORD@EDUCATION.GOV.UK::f889b76e-d5cb-48b4-a0d9-8ce1302c19a8" providerId="AD"/>
  <p188:author id="{6866B2E4-6E46-C353-9C58-7E3EBEC8ED7B}" name="STEWART, Niel" initials="NS" userId="S::Niel.STEWART@EDUCATION.GOV.UK::25daf27f-11d0-4b8f-bc88-017a84f4554d" providerId="AD"/>
  <p188:author id="{377953FB-24C7-C04B-11E2-E896B8560389}" name="MITCHELL, Jonathan" initials="JM" userId="S::Jonathan.MITCHELL@EDUCATION.GOV.UK::0419290a-1bbb-4659-bf6f-15e9b1c9f8b4" providerId="AD"/>
</p188:authorLst>
</file>

<file path=ppt/presProps.xml><?xml version="1.0" encoding="utf-8"?>
<p:presentationPr xmlns:a="http://schemas.openxmlformats.org/drawingml/2006/main" xmlns:r="http://schemas.openxmlformats.org/officeDocument/2006/relationships" xmlns:p="http://schemas.openxmlformats.org/presentationml/2006/main">
  <p:clrMru>
    <a:srgbClr val="8B9CAF"/>
    <a:srgbClr val="E2E6EB"/>
    <a:srgbClr val="C5CDD7"/>
    <a:srgbClr val="0066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 uri="{1BD7E111-0CB8-44D6-8891-C1BB2F81B7CC}">
      <p1710:readonlyRecommended xmlns:p1710="http://schemas.microsoft.com/office/powerpoint/2017/10/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96" d="100"/>
          <a:sy n="96" d="100"/>
        </p:scale>
        <p:origin x="68" y="64"/>
      </p:cViewPr>
      <p:guideLst/>
    </p:cSldViewPr>
  </p:slideViewPr>
  <p:notesTextViewPr>
    <p:cViewPr>
      <p:scale>
        <a:sx n="1" d="1"/>
        <a:sy n="1" d="1"/>
      </p:scale>
      <p:origin x="0" y="0"/>
    </p:cViewPr>
  </p:notesText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slide" Target="slides/slide16.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32" Type="http://schemas.microsoft.com/office/2018/10/relationships/authors" Target="authors.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presProps" Target="presProps.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handoutMaster" Target="handoutMasters/handoutMaster1.xml"/><Relationship Id="rId30" Type="http://schemas.openxmlformats.org/officeDocument/2006/relationships/theme" Target="theme/theme1.xml"/></Relationships>
</file>

<file path=ppt/comments/modernComment_132_8A38068E.xml><?xml version="1.0" encoding="utf-8"?>
<p188:cmLst xmlns:a="http://schemas.openxmlformats.org/drawingml/2006/main" xmlns:r="http://schemas.openxmlformats.org/officeDocument/2006/relationships" xmlns:p188="http://schemas.microsoft.com/office/powerpoint/2018/8/main">
  <p188:cm id="{D876088D-4965-406C-8708-7D81E2473F7B}" authorId="{CCCEA975-B51A-37A7-DFA8-84621CC15C84}" status="resolved" created="2025-07-01T14:34:51.457" startDate="2025-07-01T14:34:51.457" dueDate="2025-07-01T14:34:51.457" assignedTo="{377953FB-24C7-C04B-11E2-E896B8560389}" complete="100000" title="@MITCHELL, Jonathan should we move these up to the progress section???">
    <pc:sldMkLst xmlns:pc="http://schemas.microsoft.com/office/powerpoint/2013/main/command">
      <pc:docMk/>
      <pc:sldMk cId="2318927502" sldId="306"/>
    </pc:sldMkLst>
    <p188:replyLst>
      <p188:reply id="{2D7B4231-1733-4A7B-ACEB-862ED5F8F240}" authorId="{377953FB-24C7-C04B-11E2-E896B8560389}" created="2025-07-01T15:24:07.387">
        <p188:txBody>
          <a:bodyPr/>
          <a:lstStyle/>
          <a:p>
            <a:r>
              <a:rPr lang="en-GB"/>
              <a:t>These are slides that will be spoken to by Ofqual colleagues directly. Very happy to move them up into an earlier part and invite them to come in at that point…?</a:t>
            </a:r>
          </a:p>
        </p188:txBody>
      </p188:reply>
      <p188:reply id="{F58D5D86-F3EE-471E-9217-716C1668360A}" authorId="{CCCEA975-B51A-37A7-DFA8-84621CC15C84}" created="2025-07-01T15:38:44.119">
        <p188:txBody>
          <a:bodyPr/>
          <a:lstStyle/>
          <a:p>
            <a:r>
              <a:rPr lang="en-GB"/>
              <a:t>[@MITCHELL, Jonathan] does it make sense - feels off at the end?</a:t>
            </a:r>
          </a:p>
        </p188:txBody>
      </p188:reply>
      <p188:reply id="{8FD68821-5879-41D2-8B24-E34ACB5D7B51}" authorId="{377953FB-24C7-C04B-11E2-E896B8560389}" created="2025-07-01T15:41:14.118">
        <p188:txBody>
          <a:bodyPr/>
          <a:lstStyle/>
          <a:p>
            <a:r>
              <a:rPr lang="en-GB"/>
              <a:t>Happy either way, really. I’ll move it further up and manage the handover/hand-back. </a:t>
            </a:r>
          </a:p>
        </p188:txBody>
      </p188:reply>
    </p188:replyLst>
    <p188:txBody>
      <a:bodyPr/>
      <a:lstStyle/>
      <a:p>
        <a:r>
          <a:rPr lang="en-GB"/>
          <a:t>[@MITCHELL, Jonathan] should we move these up to the progress section???</a:t>
        </a:r>
      </a:p>
    </p188:txBody>
    <p188:extLst>
      <p:ext xmlns:p="http://schemas.openxmlformats.org/presentationml/2006/main" uri="{5BB2D875-25FF-4072-B9AC-8F64D62656EB}">
        <p228:taskDetails xmlns:p228="http://schemas.microsoft.com/office/powerpoint/2022/08/main">
          <p228:history>
            <p228:event time="2025-07-01T14:34:51.457" id="{72BD55BB-A867-405E-8461-F8D16C1F743E}">
              <p228:atrbtn authorId="{CCCEA975-B51A-37A7-DFA8-84621CC15C84}"/>
              <p228:anchr>
                <p228:comment id="{D876088D-4965-406C-8708-7D81E2473F7B}"/>
              </p228:anchr>
              <p228:add/>
            </p228:event>
            <p228:event time="2025-07-01T14:34:51.457" id="{36214EA7-A81A-4CDF-8F11-E605CC2D7C92}">
              <p228:atrbtn authorId="{CCCEA975-B51A-37A7-DFA8-84621CC15C84}"/>
              <p228:anchr>
                <p228:comment id="{D876088D-4965-406C-8708-7D81E2473F7B}"/>
              </p228:anchr>
              <p228:asgn authorId="{377953FB-24C7-C04B-11E2-E896B8560389}"/>
            </p228:event>
            <p228:event time="2025-07-01T14:34:51.457" id="{BA5CAABA-AB3D-4D7F-8D4B-D2502EC8954B}">
              <p228:atrbtn authorId="{CCCEA975-B51A-37A7-DFA8-84621CC15C84}"/>
              <p228:anchr>
                <p228:comment id="{D876088D-4965-406C-8708-7D81E2473F7B}"/>
              </p228:anchr>
              <p228:title val="@MITCHELL, Jonathan should we move these up to the progress section???"/>
            </p228:event>
            <p228:event time="2025-07-01T14:34:51.457" id="{58375488-F66D-4938-AAB1-23E3829D6BF3}">
              <p228:atrbtn authorId="{CCCEA975-B51A-37A7-DFA8-84621CC15C84}"/>
              <p228:anchr>
                <p228:comment id="{D876088D-4965-406C-8708-7D81E2473F7B}"/>
              </p228:anchr>
              <p228:date stDt="2025-07-01T14:34:51.457" endDt="2025-07-01T14:34:51.457"/>
            </p228:event>
            <p228:event time="2025-07-01T15:41:47.417" id="{92E6DB8D-3DB6-474D-9618-E29A1FCD1F90}">
              <p228:atrbtn authorId="{377953FB-24C7-C04B-11E2-E896B8560389}"/>
              <p228:anchr>
                <p228:comment id="{00000000-0000-0000-0000-000000000000}"/>
              </p228:anchr>
              <p228:pcntCmplt val="100000"/>
            </p228:event>
          </p228:history>
        </p228:taskDetails>
      </p:ext>
    </p188:extLst>
  </p188:cm>
</p188:cmLst>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3">
  <dgm:title val=""/>
  <dgm:desc val=""/>
  <dgm:catLst>
    <dgm:cat type="accent1" pri="11300"/>
  </dgm:catLst>
  <dgm:styleLbl name="node0">
    <dgm:fillClrLst meth="repeat">
      <a:schemeClr val="accent1">
        <a:shade val="80000"/>
      </a:schemeClr>
    </dgm:fillClrLst>
    <dgm:linClrLst meth="repeat">
      <a:schemeClr val="lt1"/>
    </dgm:linClrLst>
    <dgm:effectClrLst/>
    <dgm:txLinClrLst/>
    <dgm:txFillClrLst/>
    <dgm:txEffectClrLst/>
  </dgm:styleLbl>
  <dgm:styleLbl name="alignNode1">
    <dgm:fillClrLst>
      <a:schemeClr val="accent1">
        <a:shade val="80000"/>
      </a:schemeClr>
      <a:schemeClr val="accent1">
        <a:tint val="70000"/>
      </a:schemeClr>
    </dgm:fillClrLst>
    <dgm:linClrLst>
      <a:schemeClr val="accent1">
        <a:shade val="80000"/>
      </a:schemeClr>
      <a:schemeClr val="accent1">
        <a:tint val="70000"/>
      </a:schemeClr>
    </dgm:linClrLst>
    <dgm:effectClrLst/>
    <dgm:txLinClrLst/>
    <dgm:txFillClrLst/>
    <dgm:txEffectClrLst/>
  </dgm:styleLbl>
  <dgm:styleLbl name="node1">
    <dgm:fillClrLst>
      <a:schemeClr val="accent1">
        <a:shade val="80000"/>
      </a:schemeClr>
      <a:schemeClr val="accent1">
        <a:tint val="70000"/>
      </a:schemeClr>
    </dgm:fillClrLst>
    <dgm:linClrLst meth="repeat">
      <a:schemeClr val="lt1"/>
    </dgm:linClrLst>
    <dgm:effectClrLst/>
    <dgm:txLinClrLst/>
    <dgm:txFillClrLst/>
    <dgm:txEffectClrLst/>
  </dgm:styleLbl>
  <dgm:styleLbl name="lnNode1">
    <dgm:fillClrLst>
      <a:schemeClr val="accent1">
        <a:shade val="80000"/>
      </a:schemeClr>
      <a:schemeClr val="accent1">
        <a:tint val="70000"/>
      </a:schemeClr>
    </dgm:fillClrLst>
    <dgm:linClrLst meth="repeat">
      <a:schemeClr val="lt1"/>
    </dgm:linClrLst>
    <dgm:effectClrLst/>
    <dgm:txLinClrLst/>
    <dgm:txFillClrLst/>
    <dgm:txEffectClrLst/>
  </dgm:styleLbl>
  <dgm:styleLbl name="vennNode1">
    <dgm:fillClrLst>
      <a:schemeClr val="accent1">
        <a:shade val="80000"/>
        <a:alpha val="50000"/>
      </a:schemeClr>
      <a:schemeClr val="accent1">
        <a:tint val="70000"/>
        <a:alpha val="50000"/>
      </a:schemeClr>
    </dgm:fillClrLst>
    <dgm:linClrLst meth="repeat">
      <a:schemeClr val="lt1"/>
    </dgm:linClrLst>
    <dgm:effectClrLst/>
    <dgm:txLinClrLst/>
    <dgm:txFillClrLst/>
    <dgm:txEffectClrLst/>
  </dgm:styleLbl>
  <dgm:styleLbl name="node2">
    <dgm:fillClrLst>
      <a:schemeClr val="accent1">
        <a:tint val="99000"/>
      </a:schemeClr>
    </dgm:fillClrLst>
    <dgm:linClrLst meth="repeat">
      <a:schemeClr val="lt1"/>
    </dgm:linClrLst>
    <dgm:effectClrLst/>
    <dgm:txLinClrLst/>
    <dgm:txFillClrLst/>
    <dgm:txEffectClrLst/>
  </dgm:styleLbl>
  <dgm:styleLbl name="node3">
    <dgm:fillClrLst>
      <a:schemeClr val="accent1">
        <a:tint val="80000"/>
      </a:schemeClr>
    </dgm:fillClrLst>
    <dgm:linClrLst meth="repeat">
      <a:schemeClr val="lt1"/>
    </dgm:linClrLst>
    <dgm:effectClrLst/>
    <dgm:txLinClrLst/>
    <dgm:txFillClrLst/>
    <dgm:txEffectClrLst/>
  </dgm:styleLbl>
  <dgm:styleLbl name="node4">
    <dgm:fillClrLst>
      <a:schemeClr val="accent1">
        <a:tint val="70000"/>
      </a:schemeClr>
    </dgm:fillClrLst>
    <dgm:linClrLst meth="repeat">
      <a:schemeClr val="lt1"/>
    </dgm:linClrLst>
    <dgm:effectClrLst/>
    <dgm:txLinClrLst/>
    <dgm:txFillClrLst/>
    <dgm:txEffectClrLst/>
  </dgm:styleLbl>
  <dgm:styleLbl name="f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dgm:txEffectClrLst/>
  </dgm:styleLbl>
  <dgm:styleLbl name="fg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lt1"/>
    </dgm:txFillClrLst>
    <dgm:txEffectClrLst/>
  </dgm:styleLbl>
  <dgm:styleLbl name="bg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lt1"/>
    </dgm:txFillClrLst>
    <dgm:txEffectClrLst/>
  </dgm:styleLbl>
  <dgm:styleLbl name="sibTrans1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shade val="80000"/>
      </a:schemeClr>
    </dgm:fillClrLst>
    <dgm:linClrLst meth="repeat">
      <a:schemeClr val="lt1"/>
    </dgm:linClrLst>
    <dgm:effectClrLst/>
    <dgm:txLinClrLst/>
    <dgm:txFillClrLst/>
    <dgm:txEffectClrLst/>
  </dgm:styleLbl>
  <dgm:styleLbl name="asst1">
    <dgm:fillClrLst meth="repeat">
      <a:schemeClr val="accent1">
        <a:shade val="80000"/>
      </a:schemeClr>
    </dgm:fillClrLst>
    <dgm:linClrLst meth="repeat">
      <a:schemeClr val="lt1"/>
    </dgm:linClrLst>
    <dgm:effectClrLst/>
    <dgm:txLinClrLst/>
    <dgm:txFillClrLst/>
    <dgm:txEffectClrLst/>
  </dgm:styleLbl>
  <dgm:styleLbl name="asst2">
    <dgm:fillClrLst>
      <a:schemeClr val="accent1">
        <a:tint val="99000"/>
      </a:schemeClr>
    </dgm:fillClrLst>
    <dgm:linClrLst meth="repeat">
      <a:schemeClr val="lt1"/>
    </dgm:linClrLst>
    <dgm:effectClrLst/>
    <dgm:txLinClrLst/>
    <dgm:txFillClrLst/>
    <dgm:txEffectClrLst/>
  </dgm:styleLbl>
  <dgm:styleLbl name="asst3">
    <dgm:fillClrLst>
      <a:schemeClr val="accent1">
        <a:tint val="80000"/>
      </a:schemeClr>
    </dgm:fillClrLst>
    <dgm:linClrLst meth="repeat">
      <a:schemeClr val="lt1"/>
    </dgm:linClrLst>
    <dgm:effectClrLst/>
    <dgm:txLinClrLst/>
    <dgm:txFillClrLst/>
    <dgm:txEffectClrLst/>
  </dgm:styleLbl>
  <dgm:styleLbl name="asst4">
    <dgm:fillClrLst>
      <a:schemeClr val="accent1">
        <a:tint val="70000"/>
      </a:schemeClr>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lt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9000"/>
      </a:schemeClr>
    </dgm:fillClrLst>
    <dgm:linClrLst meth="repeat">
      <a:schemeClr val="accent1">
        <a:tint val="99000"/>
      </a:schemeClr>
    </dgm:linClrLst>
    <dgm:effectClrLst/>
    <dgm:txLinClrLst/>
    <dgm:txFillClrLst meth="repeat">
      <a:schemeClr val="tx1"/>
    </dgm:txFillClrLst>
    <dgm:txEffectClrLst/>
  </dgm:styleLbl>
  <dgm:styleLbl name="parChTrans1D3">
    <dgm:fillClrLst meth="repeat">
      <a:schemeClr val="accent1">
        <a:tint val="80000"/>
      </a:schemeClr>
    </dgm:fillClrLst>
    <dgm:linClrLst meth="repeat">
      <a:schemeClr val="accent1">
        <a:tint val="80000"/>
      </a:schemeClr>
    </dgm:linClrLst>
    <dgm:effectClrLst/>
    <dgm:txLinClrLst/>
    <dgm:txFillClrLst meth="repeat">
      <a:schemeClr val="tx1"/>
    </dgm:txFillClrLst>
    <dgm:txEffectClrLst/>
  </dgm:styleLbl>
  <dgm:styleLbl name="parChTrans1D4">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1">
        <a:shade val="80000"/>
      </a:schemeClr>
      <a:schemeClr val="accent1">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73996105-EE64-4387-826B-7C89E8D181A6}" type="doc">
      <dgm:prSet loTypeId="urn:microsoft.com/office/officeart/2005/8/layout/default" loCatId="list" qsTypeId="urn:microsoft.com/office/officeart/2005/8/quickstyle/simple1" qsCatId="simple" csTypeId="urn:microsoft.com/office/officeart/2005/8/colors/accent1_2" csCatId="accent1" phldr="1"/>
      <dgm:spPr/>
      <dgm:t>
        <a:bodyPr/>
        <a:lstStyle/>
        <a:p>
          <a:endParaRPr lang="en-GB"/>
        </a:p>
      </dgm:t>
    </dgm:pt>
    <dgm:pt modelId="{9C623988-FED8-4FE8-AC95-813A2A31D679}">
      <dgm:prSet phldrT="[Text]" custT="1"/>
      <dgm:spPr/>
      <dgm:t>
        <a:bodyPr/>
        <a:lstStyle/>
        <a:p>
          <a:pPr algn="ctr"/>
          <a:r>
            <a:rPr lang="en-GB" sz="1800">
              <a:latin typeface="Arial" panose="020B0604020202020204" pitchFamily="34" charset="0"/>
              <a:cs typeface="Arial" panose="020B0604020202020204" pitchFamily="34" charset="0"/>
            </a:rPr>
            <a:t>Proportionate</a:t>
          </a:r>
        </a:p>
      </dgm:t>
    </dgm:pt>
    <dgm:pt modelId="{C6B8F194-50E3-4887-830A-BDEF4CBA9922}" type="parTrans" cxnId="{E14EED90-C0C5-403F-AFF7-D4EFFC43FCA8}">
      <dgm:prSet/>
      <dgm:spPr/>
      <dgm:t>
        <a:bodyPr/>
        <a:lstStyle/>
        <a:p>
          <a:pPr algn="ctr"/>
          <a:endParaRPr lang="en-GB" sz="1800"/>
        </a:p>
      </dgm:t>
    </dgm:pt>
    <dgm:pt modelId="{DCF6F937-0FC2-4B8D-90C7-A916A53D5D8C}" type="sibTrans" cxnId="{E14EED90-C0C5-403F-AFF7-D4EFFC43FCA8}">
      <dgm:prSet/>
      <dgm:spPr/>
      <dgm:t>
        <a:bodyPr/>
        <a:lstStyle/>
        <a:p>
          <a:pPr algn="ctr"/>
          <a:endParaRPr lang="en-GB" sz="1800"/>
        </a:p>
      </dgm:t>
    </dgm:pt>
    <dgm:pt modelId="{ED8A9724-EA9C-4D1A-9E00-C298612816E3}">
      <dgm:prSet phldrT="[Text]" custT="1"/>
      <dgm:spPr/>
      <dgm:t>
        <a:bodyPr/>
        <a:lstStyle/>
        <a:p>
          <a:pPr algn="ctr"/>
          <a:r>
            <a:rPr lang="en-GB" sz="1800">
              <a:latin typeface="Arial" panose="020B0604020202020204" pitchFamily="34" charset="0"/>
              <a:cs typeface="Arial" panose="020B0604020202020204" pitchFamily="34" charset="0"/>
            </a:rPr>
            <a:t>No unnecessary duplication</a:t>
          </a:r>
        </a:p>
      </dgm:t>
    </dgm:pt>
    <dgm:pt modelId="{E0991B4C-60AF-4128-A237-7D12B6C400A2}" type="parTrans" cxnId="{9FD72495-57CC-4C73-AC0F-2BD366ECAB25}">
      <dgm:prSet/>
      <dgm:spPr/>
      <dgm:t>
        <a:bodyPr/>
        <a:lstStyle/>
        <a:p>
          <a:pPr algn="ctr"/>
          <a:endParaRPr lang="en-GB" sz="1800"/>
        </a:p>
      </dgm:t>
    </dgm:pt>
    <dgm:pt modelId="{53A09FFD-9C15-452B-8183-D68E3D26633E}" type="sibTrans" cxnId="{9FD72495-57CC-4C73-AC0F-2BD366ECAB25}">
      <dgm:prSet/>
      <dgm:spPr/>
      <dgm:t>
        <a:bodyPr/>
        <a:lstStyle/>
        <a:p>
          <a:pPr algn="ctr"/>
          <a:endParaRPr lang="en-GB" sz="1800"/>
        </a:p>
      </dgm:t>
    </dgm:pt>
    <dgm:pt modelId="{AC678F14-1734-432B-BDC6-F867E02E57D9}">
      <dgm:prSet phldrT="[Text]" custT="1"/>
      <dgm:spPr/>
      <dgm:t>
        <a:bodyPr/>
        <a:lstStyle/>
        <a:p>
          <a:pPr algn="ctr" rtl="0"/>
          <a:r>
            <a:rPr lang="en-GB" sz="1800" b="0">
              <a:latin typeface="Arial" panose="020B0604020202020204" pitchFamily="34" charset="0"/>
              <a:cs typeface="Arial" panose="020B0604020202020204" pitchFamily="34" charset="0"/>
            </a:rPr>
            <a:t>Allow on-programme assessment where appropriate</a:t>
          </a:r>
        </a:p>
      </dgm:t>
    </dgm:pt>
    <dgm:pt modelId="{D0E70E35-9B24-4D56-96C0-FD6797FF180B}" type="parTrans" cxnId="{59165B05-AA23-4F74-ADA2-ED2790198C27}">
      <dgm:prSet/>
      <dgm:spPr/>
      <dgm:t>
        <a:bodyPr/>
        <a:lstStyle/>
        <a:p>
          <a:pPr algn="ctr"/>
          <a:endParaRPr lang="en-GB" sz="1800"/>
        </a:p>
      </dgm:t>
    </dgm:pt>
    <dgm:pt modelId="{667170FF-B3C9-4B69-8F17-82C08E57E76F}" type="sibTrans" cxnId="{59165B05-AA23-4F74-ADA2-ED2790198C27}">
      <dgm:prSet/>
      <dgm:spPr/>
      <dgm:t>
        <a:bodyPr/>
        <a:lstStyle/>
        <a:p>
          <a:pPr algn="ctr"/>
          <a:endParaRPr lang="en-GB" sz="1800"/>
        </a:p>
      </dgm:t>
    </dgm:pt>
    <dgm:pt modelId="{A2FBB583-8777-4E14-8947-C91361A72F99}">
      <dgm:prSet phldrT="[Text]" custT="1"/>
      <dgm:spPr/>
      <dgm:t>
        <a:bodyPr/>
        <a:lstStyle/>
        <a:p>
          <a:pPr algn="ctr" rtl="0"/>
          <a:r>
            <a:rPr lang="en-GB" sz="1800">
              <a:latin typeface="Arial" panose="020B0604020202020204" pitchFamily="34" charset="0"/>
              <a:cs typeface="Arial" panose="020B0604020202020204" pitchFamily="34" charset="0"/>
            </a:rPr>
            <a:t>Allow centre-assessment where appropriate</a:t>
          </a:r>
        </a:p>
      </dgm:t>
    </dgm:pt>
    <dgm:pt modelId="{4764F48E-DFB0-42AC-B545-882CFA443584}" type="parTrans" cxnId="{3FCA4C21-CDA4-44D1-ADEC-F9AC9419C463}">
      <dgm:prSet/>
      <dgm:spPr/>
      <dgm:t>
        <a:bodyPr/>
        <a:lstStyle/>
        <a:p>
          <a:pPr algn="ctr"/>
          <a:endParaRPr lang="en-GB" sz="1800"/>
        </a:p>
      </dgm:t>
    </dgm:pt>
    <dgm:pt modelId="{37A77624-6CB1-46B2-B182-56F76C9B5E88}" type="sibTrans" cxnId="{3FCA4C21-CDA4-44D1-ADEC-F9AC9419C463}">
      <dgm:prSet/>
      <dgm:spPr/>
      <dgm:t>
        <a:bodyPr/>
        <a:lstStyle/>
        <a:p>
          <a:pPr algn="ctr"/>
          <a:endParaRPr lang="en-GB" sz="1800"/>
        </a:p>
      </dgm:t>
    </dgm:pt>
    <dgm:pt modelId="{4124F8BF-28F8-436E-9543-0973B29B4A61}">
      <dgm:prSet phldrT="[Text]" custT="1"/>
      <dgm:spPr/>
      <dgm:t>
        <a:bodyPr/>
        <a:lstStyle/>
        <a:p>
          <a:pPr algn="ctr"/>
          <a:r>
            <a:rPr lang="en-GB" sz="1800" b="0">
              <a:solidFill>
                <a:schemeClr val="bg1"/>
              </a:solidFill>
              <a:latin typeface="Arial" panose="020B0604020202020204" pitchFamily="34" charset="0"/>
              <a:cs typeface="Arial" panose="020B0604020202020204" pitchFamily="34" charset="0"/>
            </a:rPr>
            <a:t>Shorter plans with minimal level prescription</a:t>
          </a:r>
        </a:p>
      </dgm:t>
    </dgm:pt>
    <dgm:pt modelId="{1D1DF170-FA9C-44FD-990D-8999B2B01845}" type="parTrans" cxnId="{A90EAFF4-64CA-4765-8E01-C19C8BC16391}">
      <dgm:prSet/>
      <dgm:spPr/>
      <dgm:t>
        <a:bodyPr/>
        <a:lstStyle/>
        <a:p>
          <a:pPr algn="ctr"/>
          <a:endParaRPr lang="en-GB" sz="1800"/>
        </a:p>
      </dgm:t>
    </dgm:pt>
    <dgm:pt modelId="{FE492121-D36E-41DB-B83B-3A332D54B5CF}" type="sibTrans" cxnId="{A90EAFF4-64CA-4765-8E01-C19C8BC16391}">
      <dgm:prSet/>
      <dgm:spPr/>
      <dgm:t>
        <a:bodyPr/>
        <a:lstStyle/>
        <a:p>
          <a:pPr algn="ctr"/>
          <a:endParaRPr lang="en-GB" sz="1800"/>
        </a:p>
      </dgm:t>
    </dgm:pt>
    <dgm:pt modelId="{419A78ED-A214-47AC-85EC-C81E1FA7DE5D}">
      <dgm:prSet phldrT="[Text]" custT="1"/>
      <dgm:spPr/>
      <dgm:t>
        <a:bodyPr/>
        <a:lstStyle/>
        <a:p>
          <a:pPr algn="ctr"/>
          <a:r>
            <a:rPr lang="en-GB" sz="1800">
              <a:latin typeface="Arial" panose="020B0604020202020204" pitchFamily="34" charset="0"/>
              <a:cs typeface="Arial" panose="020B0604020202020204" pitchFamily="34" charset="0"/>
            </a:rPr>
            <a:t>Employer-verified behaviours</a:t>
          </a:r>
        </a:p>
      </dgm:t>
    </dgm:pt>
    <dgm:pt modelId="{99174311-6CAC-4F71-A7F0-07E2E3B27621}" type="parTrans" cxnId="{9ADD651E-605D-43BA-B3EB-36931F98E3CF}">
      <dgm:prSet/>
      <dgm:spPr/>
      <dgm:t>
        <a:bodyPr/>
        <a:lstStyle/>
        <a:p>
          <a:pPr algn="ctr"/>
          <a:endParaRPr lang="en-GB" sz="1800"/>
        </a:p>
      </dgm:t>
    </dgm:pt>
    <dgm:pt modelId="{A750D064-8312-4766-8E5F-106BDEFCAD07}" type="sibTrans" cxnId="{9ADD651E-605D-43BA-B3EB-36931F98E3CF}">
      <dgm:prSet/>
      <dgm:spPr/>
      <dgm:t>
        <a:bodyPr/>
        <a:lstStyle/>
        <a:p>
          <a:pPr algn="ctr"/>
          <a:endParaRPr lang="en-GB" sz="1800"/>
        </a:p>
      </dgm:t>
    </dgm:pt>
    <dgm:pt modelId="{C2B8B349-7464-49BB-9F8C-3394B571CDD6}">
      <dgm:prSet phldrT="[Text]" custT="1"/>
      <dgm:spPr/>
      <dgm:t>
        <a:bodyPr/>
        <a:lstStyle/>
        <a:p>
          <a:pPr algn="ctr"/>
          <a:r>
            <a:rPr lang="en-GB" sz="1800">
              <a:latin typeface="Arial" panose="020B0604020202020204" pitchFamily="34" charset="0"/>
              <a:cs typeface="Arial" panose="020B0604020202020204" pitchFamily="34" charset="0"/>
            </a:rPr>
            <a:t>Minimum number of assessment methods</a:t>
          </a:r>
        </a:p>
      </dgm:t>
    </dgm:pt>
    <dgm:pt modelId="{4ACC99FC-DDAE-4F59-B247-A0A594848DB0}" type="parTrans" cxnId="{CAF5074E-294F-4974-A934-199B535302CE}">
      <dgm:prSet/>
      <dgm:spPr/>
      <dgm:t>
        <a:bodyPr/>
        <a:lstStyle/>
        <a:p>
          <a:pPr algn="ctr"/>
          <a:endParaRPr lang="en-GB" sz="1800"/>
        </a:p>
      </dgm:t>
    </dgm:pt>
    <dgm:pt modelId="{18CAA4C2-FA2A-475E-BAAA-B7250C364F13}" type="sibTrans" cxnId="{CAF5074E-294F-4974-A934-199B535302CE}">
      <dgm:prSet/>
      <dgm:spPr/>
      <dgm:t>
        <a:bodyPr/>
        <a:lstStyle/>
        <a:p>
          <a:pPr algn="ctr"/>
          <a:endParaRPr lang="en-GB" sz="1800"/>
        </a:p>
      </dgm:t>
    </dgm:pt>
    <dgm:pt modelId="{A18E77CE-EBAC-43D0-847D-7B1976D6679D}">
      <dgm:prSet phldrT="[Text]" custT="1"/>
      <dgm:spPr/>
      <dgm:t>
        <a:bodyPr/>
        <a:lstStyle/>
        <a:p>
          <a:pPr algn="ctr"/>
          <a:r>
            <a:rPr lang="en-GB" sz="1800">
              <a:latin typeface="Arial" panose="020B0604020202020204" pitchFamily="34" charset="0"/>
              <a:cs typeface="Arial" panose="020B0604020202020204" pitchFamily="34" charset="0"/>
            </a:rPr>
            <a:t>Make best use of technology</a:t>
          </a:r>
        </a:p>
      </dgm:t>
    </dgm:pt>
    <dgm:pt modelId="{FE0190B7-4FC5-486A-82CB-1D8215AC92A0}" type="parTrans" cxnId="{9FA7B6FF-0CF2-4807-A10A-C303D4CB8245}">
      <dgm:prSet/>
      <dgm:spPr/>
      <dgm:t>
        <a:bodyPr/>
        <a:lstStyle/>
        <a:p>
          <a:pPr algn="ctr"/>
          <a:endParaRPr lang="en-GB" sz="1800"/>
        </a:p>
      </dgm:t>
    </dgm:pt>
    <dgm:pt modelId="{EA69B818-9608-40A2-A807-7C59BA597326}" type="sibTrans" cxnId="{9FA7B6FF-0CF2-4807-A10A-C303D4CB8245}">
      <dgm:prSet/>
      <dgm:spPr/>
      <dgm:t>
        <a:bodyPr/>
        <a:lstStyle/>
        <a:p>
          <a:pPr algn="ctr"/>
          <a:endParaRPr lang="en-GB" sz="1800"/>
        </a:p>
      </dgm:t>
    </dgm:pt>
    <dgm:pt modelId="{4833CC8A-2EE7-4687-A561-1358EF38EB18}">
      <dgm:prSet phldrT="[Text]" custT="1"/>
      <dgm:spPr/>
      <dgm:t>
        <a:bodyPr/>
        <a:lstStyle/>
        <a:p>
          <a:pPr algn="ctr"/>
          <a:r>
            <a:rPr lang="en-GB" sz="1800">
              <a:latin typeface="Arial" panose="020B0604020202020204" pitchFamily="34" charset="0"/>
              <a:cs typeface="Arial" panose="020B0604020202020204" pitchFamily="34" charset="0"/>
            </a:rPr>
            <a:t>Assessment at the right time, in the right place</a:t>
          </a:r>
        </a:p>
      </dgm:t>
    </dgm:pt>
    <dgm:pt modelId="{627F4564-EB8C-4203-A32E-459FBF3B6451}" type="parTrans" cxnId="{B34616CB-BFB7-4761-B15D-B7EEE14CFFE3}">
      <dgm:prSet/>
      <dgm:spPr/>
      <dgm:t>
        <a:bodyPr/>
        <a:lstStyle/>
        <a:p>
          <a:pPr algn="ctr"/>
          <a:endParaRPr lang="en-GB" sz="1800"/>
        </a:p>
      </dgm:t>
    </dgm:pt>
    <dgm:pt modelId="{B9D45D26-AC00-447C-AF3F-BD885495F4D8}" type="sibTrans" cxnId="{B34616CB-BFB7-4761-B15D-B7EEE14CFFE3}">
      <dgm:prSet/>
      <dgm:spPr/>
      <dgm:t>
        <a:bodyPr/>
        <a:lstStyle/>
        <a:p>
          <a:pPr algn="ctr"/>
          <a:endParaRPr lang="en-GB" sz="1800"/>
        </a:p>
      </dgm:t>
    </dgm:pt>
    <dgm:pt modelId="{D8C63704-6476-4320-B100-3161799E26AF}" type="pres">
      <dgm:prSet presAssocID="{73996105-EE64-4387-826B-7C89E8D181A6}" presName="diagram" presStyleCnt="0">
        <dgm:presLayoutVars>
          <dgm:dir/>
          <dgm:resizeHandles val="exact"/>
        </dgm:presLayoutVars>
      </dgm:prSet>
      <dgm:spPr/>
    </dgm:pt>
    <dgm:pt modelId="{5FDBBD11-B5BD-490B-8835-F02CA84CA469}" type="pres">
      <dgm:prSet presAssocID="{9C623988-FED8-4FE8-AC95-813A2A31D679}" presName="node" presStyleLbl="node1" presStyleIdx="0" presStyleCnt="9">
        <dgm:presLayoutVars>
          <dgm:bulletEnabled val="1"/>
        </dgm:presLayoutVars>
      </dgm:prSet>
      <dgm:spPr/>
    </dgm:pt>
    <dgm:pt modelId="{BC838860-6BD8-495C-B6B1-75B0FB140C76}" type="pres">
      <dgm:prSet presAssocID="{DCF6F937-0FC2-4B8D-90C7-A916A53D5D8C}" presName="sibTrans" presStyleCnt="0"/>
      <dgm:spPr/>
    </dgm:pt>
    <dgm:pt modelId="{75BB188E-3275-448C-BE72-AAB796C4A945}" type="pres">
      <dgm:prSet presAssocID="{ED8A9724-EA9C-4D1A-9E00-C298612816E3}" presName="node" presStyleLbl="node1" presStyleIdx="1" presStyleCnt="9">
        <dgm:presLayoutVars>
          <dgm:bulletEnabled val="1"/>
        </dgm:presLayoutVars>
      </dgm:prSet>
      <dgm:spPr/>
    </dgm:pt>
    <dgm:pt modelId="{A3676777-5478-452B-A729-FC7E78E9879B}" type="pres">
      <dgm:prSet presAssocID="{53A09FFD-9C15-452B-8183-D68E3D26633E}" presName="sibTrans" presStyleCnt="0"/>
      <dgm:spPr/>
    </dgm:pt>
    <dgm:pt modelId="{FD6A649C-46F2-4750-9E92-3A982C2EE046}" type="pres">
      <dgm:prSet presAssocID="{AC678F14-1734-432B-BDC6-F867E02E57D9}" presName="node" presStyleLbl="node1" presStyleIdx="2" presStyleCnt="9">
        <dgm:presLayoutVars>
          <dgm:bulletEnabled val="1"/>
        </dgm:presLayoutVars>
      </dgm:prSet>
      <dgm:spPr/>
    </dgm:pt>
    <dgm:pt modelId="{A9147D75-AFEB-4581-A668-4C25F95CA37C}" type="pres">
      <dgm:prSet presAssocID="{667170FF-B3C9-4B69-8F17-82C08E57E76F}" presName="sibTrans" presStyleCnt="0"/>
      <dgm:spPr/>
    </dgm:pt>
    <dgm:pt modelId="{67421B3C-7AEE-4739-AAE4-55CFA5345066}" type="pres">
      <dgm:prSet presAssocID="{A2FBB583-8777-4E14-8947-C91361A72F99}" presName="node" presStyleLbl="node1" presStyleIdx="3" presStyleCnt="9">
        <dgm:presLayoutVars>
          <dgm:bulletEnabled val="1"/>
        </dgm:presLayoutVars>
      </dgm:prSet>
      <dgm:spPr/>
    </dgm:pt>
    <dgm:pt modelId="{E24CFC02-188C-43D8-81A1-24071F13172F}" type="pres">
      <dgm:prSet presAssocID="{37A77624-6CB1-46B2-B182-56F76C9B5E88}" presName="sibTrans" presStyleCnt="0"/>
      <dgm:spPr/>
    </dgm:pt>
    <dgm:pt modelId="{FC7D8CF1-110A-41EF-B010-C95E6DC68FD2}" type="pres">
      <dgm:prSet presAssocID="{4124F8BF-28F8-436E-9543-0973B29B4A61}" presName="node" presStyleLbl="node1" presStyleIdx="4" presStyleCnt="9">
        <dgm:presLayoutVars>
          <dgm:bulletEnabled val="1"/>
        </dgm:presLayoutVars>
      </dgm:prSet>
      <dgm:spPr/>
    </dgm:pt>
    <dgm:pt modelId="{36B2F39A-EBFB-4899-8BE7-75FBAED37BD3}" type="pres">
      <dgm:prSet presAssocID="{FE492121-D36E-41DB-B83B-3A332D54B5CF}" presName="sibTrans" presStyleCnt="0"/>
      <dgm:spPr/>
    </dgm:pt>
    <dgm:pt modelId="{EFC3FAD1-D972-49C9-AC52-B5BEBFA3D07C}" type="pres">
      <dgm:prSet presAssocID="{419A78ED-A214-47AC-85EC-C81E1FA7DE5D}" presName="node" presStyleLbl="node1" presStyleIdx="5" presStyleCnt="9">
        <dgm:presLayoutVars>
          <dgm:bulletEnabled val="1"/>
        </dgm:presLayoutVars>
      </dgm:prSet>
      <dgm:spPr/>
    </dgm:pt>
    <dgm:pt modelId="{B7755651-E69F-4922-937F-66865A84148F}" type="pres">
      <dgm:prSet presAssocID="{A750D064-8312-4766-8E5F-106BDEFCAD07}" presName="sibTrans" presStyleCnt="0"/>
      <dgm:spPr/>
    </dgm:pt>
    <dgm:pt modelId="{B394467E-AA7D-4A2E-A29E-C49510248F64}" type="pres">
      <dgm:prSet presAssocID="{C2B8B349-7464-49BB-9F8C-3394B571CDD6}" presName="node" presStyleLbl="node1" presStyleIdx="6" presStyleCnt="9">
        <dgm:presLayoutVars>
          <dgm:bulletEnabled val="1"/>
        </dgm:presLayoutVars>
      </dgm:prSet>
      <dgm:spPr/>
    </dgm:pt>
    <dgm:pt modelId="{C3172D31-3F36-47A9-98C1-ECE177724E80}" type="pres">
      <dgm:prSet presAssocID="{18CAA4C2-FA2A-475E-BAAA-B7250C364F13}" presName="sibTrans" presStyleCnt="0"/>
      <dgm:spPr/>
    </dgm:pt>
    <dgm:pt modelId="{B78C9521-3A88-4157-AC8B-49B9BAB1B86A}" type="pres">
      <dgm:prSet presAssocID="{A18E77CE-EBAC-43D0-847D-7B1976D6679D}" presName="node" presStyleLbl="node1" presStyleIdx="7" presStyleCnt="9">
        <dgm:presLayoutVars>
          <dgm:bulletEnabled val="1"/>
        </dgm:presLayoutVars>
      </dgm:prSet>
      <dgm:spPr/>
    </dgm:pt>
    <dgm:pt modelId="{62FA4273-2DC8-4A00-9F97-34442E3CAC9C}" type="pres">
      <dgm:prSet presAssocID="{EA69B818-9608-40A2-A807-7C59BA597326}" presName="sibTrans" presStyleCnt="0"/>
      <dgm:spPr/>
    </dgm:pt>
    <dgm:pt modelId="{EAEEC4EE-036C-4548-BEA6-B38BA7C0DFE2}" type="pres">
      <dgm:prSet presAssocID="{4833CC8A-2EE7-4687-A561-1358EF38EB18}" presName="node" presStyleLbl="node1" presStyleIdx="8" presStyleCnt="9">
        <dgm:presLayoutVars>
          <dgm:bulletEnabled val="1"/>
        </dgm:presLayoutVars>
      </dgm:prSet>
      <dgm:spPr/>
    </dgm:pt>
  </dgm:ptLst>
  <dgm:cxnLst>
    <dgm:cxn modelId="{59165B05-AA23-4F74-ADA2-ED2790198C27}" srcId="{73996105-EE64-4387-826B-7C89E8D181A6}" destId="{AC678F14-1734-432B-BDC6-F867E02E57D9}" srcOrd="2" destOrd="0" parTransId="{D0E70E35-9B24-4D56-96C0-FD6797FF180B}" sibTransId="{667170FF-B3C9-4B69-8F17-82C08E57E76F}"/>
    <dgm:cxn modelId="{45D69B13-0850-48D2-B00E-5FFD5969680D}" type="presOf" srcId="{AC678F14-1734-432B-BDC6-F867E02E57D9}" destId="{FD6A649C-46F2-4750-9E92-3A982C2EE046}" srcOrd="0" destOrd="0" presId="urn:microsoft.com/office/officeart/2005/8/layout/default"/>
    <dgm:cxn modelId="{9ADD651E-605D-43BA-B3EB-36931F98E3CF}" srcId="{73996105-EE64-4387-826B-7C89E8D181A6}" destId="{419A78ED-A214-47AC-85EC-C81E1FA7DE5D}" srcOrd="5" destOrd="0" parTransId="{99174311-6CAC-4F71-A7F0-07E2E3B27621}" sibTransId="{A750D064-8312-4766-8E5F-106BDEFCAD07}"/>
    <dgm:cxn modelId="{3FCA4C21-CDA4-44D1-ADEC-F9AC9419C463}" srcId="{73996105-EE64-4387-826B-7C89E8D181A6}" destId="{A2FBB583-8777-4E14-8947-C91361A72F99}" srcOrd="3" destOrd="0" parTransId="{4764F48E-DFB0-42AC-B545-882CFA443584}" sibTransId="{37A77624-6CB1-46B2-B182-56F76C9B5E88}"/>
    <dgm:cxn modelId="{8451C637-99CE-4CB9-A685-4740ACAF7C35}" type="presOf" srcId="{ED8A9724-EA9C-4D1A-9E00-C298612816E3}" destId="{75BB188E-3275-448C-BE72-AAB796C4A945}" srcOrd="0" destOrd="0" presId="urn:microsoft.com/office/officeart/2005/8/layout/default"/>
    <dgm:cxn modelId="{AA86FB60-D0F3-4BF4-85B3-C8FAD50E75E7}" type="presOf" srcId="{4833CC8A-2EE7-4687-A561-1358EF38EB18}" destId="{EAEEC4EE-036C-4548-BEA6-B38BA7C0DFE2}" srcOrd="0" destOrd="0" presId="urn:microsoft.com/office/officeart/2005/8/layout/default"/>
    <dgm:cxn modelId="{DFC84D49-1237-4F90-8FEA-1E4C3FBFCFD9}" type="presOf" srcId="{419A78ED-A214-47AC-85EC-C81E1FA7DE5D}" destId="{EFC3FAD1-D972-49C9-AC52-B5BEBFA3D07C}" srcOrd="0" destOrd="0" presId="urn:microsoft.com/office/officeart/2005/8/layout/default"/>
    <dgm:cxn modelId="{CAF5074E-294F-4974-A934-199B535302CE}" srcId="{73996105-EE64-4387-826B-7C89E8D181A6}" destId="{C2B8B349-7464-49BB-9F8C-3394B571CDD6}" srcOrd="6" destOrd="0" parTransId="{4ACC99FC-DDAE-4F59-B247-A0A594848DB0}" sibTransId="{18CAA4C2-FA2A-475E-BAAA-B7250C364F13}"/>
    <dgm:cxn modelId="{E14EED90-C0C5-403F-AFF7-D4EFFC43FCA8}" srcId="{73996105-EE64-4387-826B-7C89E8D181A6}" destId="{9C623988-FED8-4FE8-AC95-813A2A31D679}" srcOrd="0" destOrd="0" parTransId="{C6B8F194-50E3-4887-830A-BDEF4CBA9922}" sibTransId="{DCF6F937-0FC2-4B8D-90C7-A916A53D5D8C}"/>
    <dgm:cxn modelId="{9FD72495-57CC-4C73-AC0F-2BD366ECAB25}" srcId="{73996105-EE64-4387-826B-7C89E8D181A6}" destId="{ED8A9724-EA9C-4D1A-9E00-C298612816E3}" srcOrd="1" destOrd="0" parTransId="{E0991B4C-60AF-4128-A237-7D12B6C400A2}" sibTransId="{53A09FFD-9C15-452B-8183-D68E3D26633E}"/>
    <dgm:cxn modelId="{B4E31E96-9F8E-4660-9243-D57EC3863DE5}" type="presOf" srcId="{4124F8BF-28F8-436E-9543-0973B29B4A61}" destId="{FC7D8CF1-110A-41EF-B010-C95E6DC68FD2}" srcOrd="0" destOrd="0" presId="urn:microsoft.com/office/officeart/2005/8/layout/default"/>
    <dgm:cxn modelId="{D4A2549F-55DF-492F-97AC-1EAF62CCA1F3}" type="presOf" srcId="{C2B8B349-7464-49BB-9F8C-3394B571CDD6}" destId="{B394467E-AA7D-4A2E-A29E-C49510248F64}" srcOrd="0" destOrd="0" presId="urn:microsoft.com/office/officeart/2005/8/layout/default"/>
    <dgm:cxn modelId="{2E3806AC-9576-488D-9C8C-8075BF08C4CC}" type="presOf" srcId="{9C623988-FED8-4FE8-AC95-813A2A31D679}" destId="{5FDBBD11-B5BD-490B-8835-F02CA84CA469}" srcOrd="0" destOrd="0" presId="urn:microsoft.com/office/officeart/2005/8/layout/default"/>
    <dgm:cxn modelId="{B34616CB-BFB7-4761-B15D-B7EEE14CFFE3}" srcId="{73996105-EE64-4387-826B-7C89E8D181A6}" destId="{4833CC8A-2EE7-4687-A561-1358EF38EB18}" srcOrd="8" destOrd="0" parTransId="{627F4564-EB8C-4203-A32E-459FBF3B6451}" sibTransId="{B9D45D26-AC00-447C-AF3F-BD885495F4D8}"/>
    <dgm:cxn modelId="{579DF7CE-B6D3-4CD7-B046-4E1C73D4A98A}" type="presOf" srcId="{A18E77CE-EBAC-43D0-847D-7B1976D6679D}" destId="{B78C9521-3A88-4157-AC8B-49B9BAB1B86A}" srcOrd="0" destOrd="0" presId="urn:microsoft.com/office/officeart/2005/8/layout/default"/>
    <dgm:cxn modelId="{8FBF7DD9-BF63-46CC-B0AD-E193FF64E56A}" type="presOf" srcId="{A2FBB583-8777-4E14-8947-C91361A72F99}" destId="{67421B3C-7AEE-4739-AAE4-55CFA5345066}" srcOrd="0" destOrd="0" presId="urn:microsoft.com/office/officeart/2005/8/layout/default"/>
    <dgm:cxn modelId="{D17360DF-2B24-4123-99D5-09DF8A1FA313}" type="presOf" srcId="{73996105-EE64-4387-826B-7C89E8D181A6}" destId="{D8C63704-6476-4320-B100-3161799E26AF}" srcOrd="0" destOrd="0" presId="urn:microsoft.com/office/officeart/2005/8/layout/default"/>
    <dgm:cxn modelId="{A90EAFF4-64CA-4765-8E01-C19C8BC16391}" srcId="{73996105-EE64-4387-826B-7C89E8D181A6}" destId="{4124F8BF-28F8-436E-9543-0973B29B4A61}" srcOrd="4" destOrd="0" parTransId="{1D1DF170-FA9C-44FD-990D-8999B2B01845}" sibTransId="{FE492121-D36E-41DB-B83B-3A332D54B5CF}"/>
    <dgm:cxn modelId="{9FA7B6FF-0CF2-4807-A10A-C303D4CB8245}" srcId="{73996105-EE64-4387-826B-7C89E8D181A6}" destId="{A18E77CE-EBAC-43D0-847D-7B1976D6679D}" srcOrd="7" destOrd="0" parTransId="{FE0190B7-4FC5-486A-82CB-1D8215AC92A0}" sibTransId="{EA69B818-9608-40A2-A807-7C59BA597326}"/>
    <dgm:cxn modelId="{9C3EBA3F-3D08-4FAE-A438-B61BBCDF5B06}" type="presParOf" srcId="{D8C63704-6476-4320-B100-3161799E26AF}" destId="{5FDBBD11-B5BD-490B-8835-F02CA84CA469}" srcOrd="0" destOrd="0" presId="urn:microsoft.com/office/officeart/2005/8/layout/default"/>
    <dgm:cxn modelId="{6701099F-E41C-4C28-8EF5-270BCA31CDC4}" type="presParOf" srcId="{D8C63704-6476-4320-B100-3161799E26AF}" destId="{BC838860-6BD8-495C-B6B1-75B0FB140C76}" srcOrd="1" destOrd="0" presId="urn:microsoft.com/office/officeart/2005/8/layout/default"/>
    <dgm:cxn modelId="{D2DBB4C0-CA85-49DA-9041-655D2980A459}" type="presParOf" srcId="{D8C63704-6476-4320-B100-3161799E26AF}" destId="{75BB188E-3275-448C-BE72-AAB796C4A945}" srcOrd="2" destOrd="0" presId="urn:microsoft.com/office/officeart/2005/8/layout/default"/>
    <dgm:cxn modelId="{558A13A6-945A-4E2E-B5F7-C35D93CC679A}" type="presParOf" srcId="{D8C63704-6476-4320-B100-3161799E26AF}" destId="{A3676777-5478-452B-A729-FC7E78E9879B}" srcOrd="3" destOrd="0" presId="urn:microsoft.com/office/officeart/2005/8/layout/default"/>
    <dgm:cxn modelId="{CB6BFB8A-5C26-470F-BCCA-F12B4543588B}" type="presParOf" srcId="{D8C63704-6476-4320-B100-3161799E26AF}" destId="{FD6A649C-46F2-4750-9E92-3A982C2EE046}" srcOrd="4" destOrd="0" presId="urn:microsoft.com/office/officeart/2005/8/layout/default"/>
    <dgm:cxn modelId="{78F05C4F-868D-40F7-9747-98289285712F}" type="presParOf" srcId="{D8C63704-6476-4320-B100-3161799E26AF}" destId="{A9147D75-AFEB-4581-A668-4C25F95CA37C}" srcOrd="5" destOrd="0" presId="urn:microsoft.com/office/officeart/2005/8/layout/default"/>
    <dgm:cxn modelId="{D63297E8-9E21-4223-9207-5D704367BF8F}" type="presParOf" srcId="{D8C63704-6476-4320-B100-3161799E26AF}" destId="{67421B3C-7AEE-4739-AAE4-55CFA5345066}" srcOrd="6" destOrd="0" presId="urn:microsoft.com/office/officeart/2005/8/layout/default"/>
    <dgm:cxn modelId="{446C2299-64CA-4392-9CBE-3493658A91D0}" type="presParOf" srcId="{D8C63704-6476-4320-B100-3161799E26AF}" destId="{E24CFC02-188C-43D8-81A1-24071F13172F}" srcOrd="7" destOrd="0" presId="urn:microsoft.com/office/officeart/2005/8/layout/default"/>
    <dgm:cxn modelId="{3E1E499D-5554-4DA3-94A6-BD562A0316A2}" type="presParOf" srcId="{D8C63704-6476-4320-B100-3161799E26AF}" destId="{FC7D8CF1-110A-41EF-B010-C95E6DC68FD2}" srcOrd="8" destOrd="0" presId="urn:microsoft.com/office/officeart/2005/8/layout/default"/>
    <dgm:cxn modelId="{8CE276C5-DC80-4EF7-8A3A-ECA25ABB6148}" type="presParOf" srcId="{D8C63704-6476-4320-B100-3161799E26AF}" destId="{36B2F39A-EBFB-4899-8BE7-75FBAED37BD3}" srcOrd="9" destOrd="0" presId="urn:microsoft.com/office/officeart/2005/8/layout/default"/>
    <dgm:cxn modelId="{289E3602-B72C-44A3-81BB-6ECE5E3FA7CC}" type="presParOf" srcId="{D8C63704-6476-4320-B100-3161799E26AF}" destId="{EFC3FAD1-D972-49C9-AC52-B5BEBFA3D07C}" srcOrd="10" destOrd="0" presId="urn:microsoft.com/office/officeart/2005/8/layout/default"/>
    <dgm:cxn modelId="{21EAAEFF-7A7E-4077-B31C-6A6E91C46043}" type="presParOf" srcId="{D8C63704-6476-4320-B100-3161799E26AF}" destId="{B7755651-E69F-4922-937F-66865A84148F}" srcOrd="11" destOrd="0" presId="urn:microsoft.com/office/officeart/2005/8/layout/default"/>
    <dgm:cxn modelId="{90A558CE-A8C0-4A67-A9A1-CDA3404F45F2}" type="presParOf" srcId="{D8C63704-6476-4320-B100-3161799E26AF}" destId="{B394467E-AA7D-4A2E-A29E-C49510248F64}" srcOrd="12" destOrd="0" presId="urn:microsoft.com/office/officeart/2005/8/layout/default"/>
    <dgm:cxn modelId="{689595AF-CC41-45F3-A833-FB5E304D3382}" type="presParOf" srcId="{D8C63704-6476-4320-B100-3161799E26AF}" destId="{C3172D31-3F36-47A9-98C1-ECE177724E80}" srcOrd="13" destOrd="0" presId="urn:microsoft.com/office/officeart/2005/8/layout/default"/>
    <dgm:cxn modelId="{37C18C90-2BC9-46DF-8559-5E649F2BD817}" type="presParOf" srcId="{D8C63704-6476-4320-B100-3161799E26AF}" destId="{B78C9521-3A88-4157-AC8B-49B9BAB1B86A}" srcOrd="14" destOrd="0" presId="urn:microsoft.com/office/officeart/2005/8/layout/default"/>
    <dgm:cxn modelId="{8284348C-146E-4458-9A82-0F326F72CA36}" type="presParOf" srcId="{D8C63704-6476-4320-B100-3161799E26AF}" destId="{62FA4273-2DC8-4A00-9F97-34442E3CAC9C}" srcOrd="15" destOrd="0" presId="urn:microsoft.com/office/officeart/2005/8/layout/default"/>
    <dgm:cxn modelId="{F65C6E2F-8C1A-4C1C-8FFB-941AECA58256}" type="presParOf" srcId="{D8C63704-6476-4320-B100-3161799E26AF}" destId="{EAEEC4EE-036C-4548-BEA6-B38BA7C0DFE2}" srcOrd="16"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3AB4C373-F93C-4245-B61B-838FBA27758C}" type="doc">
      <dgm:prSet loTypeId="urn:microsoft.com/office/officeart/2005/8/layout/hList1" loCatId="list" qsTypeId="urn:microsoft.com/office/officeart/2005/8/quickstyle/simple1" qsCatId="simple" csTypeId="urn:microsoft.com/office/officeart/2005/8/colors/colorful3" csCatId="colorful" phldr="1"/>
      <dgm:spPr/>
      <dgm:t>
        <a:bodyPr/>
        <a:lstStyle/>
        <a:p>
          <a:endParaRPr lang="en-GB"/>
        </a:p>
      </dgm:t>
    </dgm:pt>
    <dgm:pt modelId="{41480BFD-F329-4CAB-ADC3-1072A5C824CF}">
      <dgm:prSet phldrT="[Text]"/>
      <dgm:spPr>
        <a:xfrm>
          <a:off x="3397" y="61125"/>
          <a:ext cx="3312431" cy="1063918"/>
        </a:xfrm>
        <a:prstGeom prst="rect">
          <a:avLst/>
        </a:prstGeom>
        <a:solidFill>
          <a:srgbClr val="196B24">
            <a:hueOff val="0"/>
            <a:satOff val="0"/>
            <a:lumOff val="0"/>
            <a:alphaOff val="0"/>
          </a:srgbClr>
        </a:solidFill>
        <a:ln w="19050" cap="flat" cmpd="sng" algn="ctr">
          <a:solidFill>
            <a:srgbClr val="196B24">
              <a:hueOff val="0"/>
              <a:satOff val="0"/>
              <a:lumOff val="0"/>
              <a:alphaOff val="0"/>
            </a:srgbClr>
          </a:solidFill>
          <a:prstDash val="solid"/>
          <a:miter lim="800000"/>
        </a:ln>
        <a:effectLst/>
      </dgm:spPr>
      <dgm:t>
        <a:bodyPr/>
        <a:lstStyle/>
        <a:p>
          <a:pPr>
            <a:buNone/>
          </a:pPr>
          <a:r>
            <a:rPr lang="en-GB" b="1">
              <a:solidFill>
                <a:sysClr val="window" lastClr="FFFFFF"/>
              </a:solidFill>
              <a:latin typeface="Gill Sans MT" panose="020B0502020104020203" pitchFamily="34" charset="0"/>
              <a:ea typeface="+mn-ea"/>
              <a:cs typeface="+mn-cs"/>
            </a:rPr>
            <a:t>Where a mandatory qualification or required regulatory assessment sufficiently covers the assessment outcomes</a:t>
          </a:r>
        </a:p>
      </dgm:t>
    </dgm:pt>
    <dgm:pt modelId="{81E09EF1-8B48-4F15-A25D-4396D45CB086}" type="parTrans" cxnId="{26A6E14A-EA3F-4F87-A225-C66922383F31}">
      <dgm:prSet/>
      <dgm:spPr/>
      <dgm:t>
        <a:bodyPr/>
        <a:lstStyle/>
        <a:p>
          <a:endParaRPr lang="en-GB">
            <a:latin typeface="Gill Sans MT" panose="020B0502020104020203" pitchFamily="34" charset="0"/>
          </a:endParaRPr>
        </a:p>
      </dgm:t>
    </dgm:pt>
    <dgm:pt modelId="{22303FBB-CD0F-49EF-A5D3-A26FBDD2B836}" type="sibTrans" cxnId="{26A6E14A-EA3F-4F87-A225-C66922383F31}">
      <dgm:prSet/>
      <dgm:spPr/>
      <dgm:t>
        <a:bodyPr/>
        <a:lstStyle/>
        <a:p>
          <a:endParaRPr lang="en-GB">
            <a:latin typeface="Gill Sans MT" panose="020B0502020104020203" pitchFamily="34" charset="0"/>
          </a:endParaRPr>
        </a:p>
      </dgm:t>
    </dgm:pt>
    <dgm:pt modelId="{A6182D82-E11B-45A4-975B-100E401EC733}">
      <dgm:prSet phldrT="[Text]"/>
      <dgm:spPr>
        <a:xfrm>
          <a:off x="3397" y="1125043"/>
          <a:ext cx="3312431" cy="2578241"/>
        </a:xfrm>
        <a:prstGeom prst="rect">
          <a:avLst/>
        </a:prstGeom>
        <a:solidFill>
          <a:srgbClr val="196B24">
            <a:tint val="40000"/>
            <a:alpha val="90000"/>
            <a:hueOff val="0"/>
            <a:satOff val="0"/>
            <a:lumOff val="0"/>
            <a:alphaOff val="0"/>
          </a:srgbClr>
        </a:solidFill>
        <a:ln w="19050" cap="flat" cmpd="sng" algn="ctr">
          <a:solidFill>
            <a:srgbClr val="196B24">
              <a:tint val="40000"/>
              <a:alpha val="90000"/>
              <a:hueOff val="0"/>
              <a:satOff val="0"/>
              <a:lumOff val="0"/>
              <a:alphaOff val="0"/>
            </a:srgbClr>
          </a:solidFill>
          <a:prstDash val="solid"/>
          <a:miter lim="800000"/>
        </a:ln>
        <a:effectLst/>
      </dgm:spPr>
      <dgm:t>
        <a:bodyPr/>
        <a:lstStyle/>
        <a:p>
          <a:pPr>
            <a:buChar char="•"/>
          </a:pPr>
          <a:r>
            <a:rPr lang="en-GB">
              <a:solidFill>
                <a:sysClr val="windowText" lastClr="000000">
                  <a:hueOff val="0"/>
                  <a:satOff val="0"/>
                  <a:lumOff val="0"/>
                  <a:alphaOff val="0"/>
                </a:sysClr>
              </a:solidFill>
              <a:latin typeface="Gill Sans MT" panose="020B0502020104020203" pitchFamily="34" charset="0"/>
              <a:ea typeface="+mn-ea"/>
              <a:cs typeface="+mn-cs"/>
            </a:rPr>
            <a:t>Generic, brief assessment plan will describe that the apprenticeship will be assessed by completion of the mandatory qualification or regulatory assessment</a:t>
          </a:r>
        </a:p>
      </dgm:t>
    </dgm:pt>
    <dgm:pt modelId="{992616B1-15E3-4272-8E87-D361EDB0714B}" type="parTrans" cxnId="{7BD7803B-CE87-4033-9A19-5E92E78A9320}">
      <dgm:prSet/>
      <dgm:spPr/>
      <dgm:t>
        <a:bodyPr/>
        <a:lstStyle/>
        <a:p>
          <a:endParaRPr lang="en-GB">
            <a:latin typeface="Gill Sans MT" panose="020B0502020104020203" pitchFamily="34" charset="0"/>
          </a:endParaRPr>
        </a:p>
      </dgm:t>
    </dgm:pt>
    <dgm:pt modelId="{951A6A6D-30BA-46DA-890F-966E24FC592B}" type="sibTrans" cxnId="{7BD7803B-CE87-4033-9A19-5E92E78A9320}">
      <dgm:prSet/>
      <dgm:spPr/>
      <dgm:t>
        <a:bodyPr/>
        <a:lstStyle/>
        <a:p>
          <a:endParaRPr lang="en-GB">
            <a:latin typeface="Gill Sans MT" panose="020B0502020104020203" pitchFamily="34" charset="0"/>
          </a:endParaRPr>
        </a:p>
      </dgm:t>
    </dgm:pt>
    <dgm:pt modelId="{41355CB5-3EB2-49F7-8C74-EB817231472F}">
      <dgm:prSet phldrT="[Text]"/>
      <dgm:spPr>
        <a:xfrm>
          <a:off x="3779569" y="61125"/>
          <a:ext cx="3312431" cy="1063918"/>
        </a:xfrm>
        <a:prstGeom prst="rect">
          <a:avLst/>
        </a:prstGeom>
        <a:solidFill>
          <a:srgbClr val="196B24">
            <a:hueOff val="2058582"/>
            <a:satOff val="12356"/>
            <a:lumOff val="9413"/>
            <a:alphaOff val="0"/>
          </a:srgbClr>
        </a:solidFill>
        <a:ln w="19050" cap="flat" cmpd="sng" algn="ctr">
          <a:solidFill>
            <a:srgbClr val="196B24">
              <a:hueOff val="2058582"/>
              <a:satOff val="12356"/>
              <a:lumOff val="9413"/>
              <a:alphaOff val="0"/>
            </a:srgbClr>
          </a:solidFill>
          <a:prstDash val="solid"/>
          <a:miter lim="800000"/>
        </a:ln>
        <a:effectLst/>
      </dgm:spPr>
      <dgm:t>
        <a:bodyPr/>
        <a:lstStyle/>
        <a:p>
          <a:pPr>
            <a:buNone/>
          </a:pPr>
          <a:r>
            <a:rPr lang="en-GB" b="1">
              <a:solidFill>
                <a:sysClr val="window" lastClr="FFFFFF"/>
              </a:solidFill>
              <a:latin typeface="Gill Sans MT" panose="020B0502020104020203" pitchFamily="34" charset="0"/>
              <a:ea typeface="+mn-ea"/>
              <a:cs typeface="+mn-cs"/>
            </a:rPr>
            <a:t>Standard low-prescription apprenticeship assessment</a:t>
          </a:r>
        </a:p>
      </dgm:t>
    </dgm:pt>
    <dgm:pt modelId="{26ABEB62-E3CA-4900-877F-13601E1D0894}" type="parTrans" cxnId="{A4B8FD1D-15C3-4DFA-AEE6-049B37BF1A3E}">
      <dgm:prSet/>
      <dgm:spPr/>
      <dgm:t>
        <a:bodyPr/>
        <a:lstStyle/>
        <a:p>
          <a:endParaRPr lang="en-GB">
            <a:latin typeface="Gill Sans MT" panose="020B0502020104020203" pitchFamily="34" charset="0"/>
          </a:endParaRPr>
        </a:p>
      </dgm:t>
    </dgm:pt>
    <dgm:pt modelId="{07A50FD7-1303-4634-BC59-1F83192E6C0B}" type="sibTrans" cxnId="{A4B8FD1D-15C3-4DFA-AEE6-049B37BF1A3E}">
      <dgm:prSet/>
      <dgm:spPr/>
      <dgm:t>
        <a:bodyPr/>
        <a:lstStyle/>
        <a:p>
          <a:endParaRPr lang="en-GB">
            <a:latin typeface="Gill Sans MT" panose="020B0502020104020203" pitchFamily="34" charset="0"/>
          </a:endParaRPr>
        </a:p>
      </dgm:t>
    </dgm:pt>
    <dgm:pt modelId="{B2AED5A4-623B-4CB8-B247-94C19DA0B910}">
      <dgm:prSet phldrT="[Text]"/>
      <dgm:spPr>
        <a:xfrm>
          <a:off x="3779569" y="1125043"/>
          <a:ext cx="3312431" cy="2578241"/>
        </a:xfrm>
        <a:prstGeom prst="rect">
          <a:avLst/>
        </a:prstGeom>
        <a:solidFill>
          <a:srgbClr val="196B24">
            <a:tint val="40000"/>
            <a:alpha val="90000"/>
            <a:hueOff val="2527578"/>
            <a:satOff val="22352"/>
            <a:lumOff val="2648"/>
            <a:alphaOff val="0"/>
          </a:srgbClr>
        </a:solidFill>
        <a:ln w="19050" cap="flat" cmpd="sng" algn="ctr">
          <a:solidFill>
            <a:srgbClr val="196B24">
              <a:tint val="40000"/>
              <a:alpha val="90000"/>
              <a:hueOff val="2527578"/>
              <a:satOff val="22352"/>
              <a:lumOff val="2648"/>
              <a:alphaOff val="0"/>
            </a:srgbClr>
          </a:solidFill>
          <a:prstDash val="solid"/>
          <a:miter lim="800000"/>
        </a:ln>
        <a:effectLst/>
      </dgm:spPr>
      <dgm:t>
        <a:bodyPr/>
        <a:lstStyle/>
        <a:p>
          <a:pPr>
            <a:buChar char="•"/>
          </a:pPr>
          <a:r>
            <a:rPr lang="en-GB">
              <a:solidFill>
                <a:sysClr val="windowText" lastClr="000000">
                  <a:hueOff val="0"/>
                  <a:satOff val="0"/>
                  <a:lumOff val="0"/>
                  <a:alphaOff val="0"/>
                </a:sysClr>
              </a:solidFill>
              <a:latin typeface="Gill Sans MT" panose="020B0502020104020203" pitchFamily="34" charset="0"/>
              <a:ea typeface="+mn-ea"/>
              <a:cs typeface="+mn-cs"/>
            </a:rPr>
            <a:t>Minimal level of prescription required to meet DfE assessment principles alongside generic ‘rules’ (e.g. Ofqual, SE ‘general requirements’)</a:t>
          </a:r>
        </a:p>
      </dgm:t>
    </dgm:pt>
    <dgm:pt modelId="{C9F847E2-0B32-4681-89C0-29FF3CEDD5FF}" type="parTrans" cxnId="{E04037BC-3E99-4E66-AD1D-9D3A8E5B5FC4}">
      <dgm:prSet/>
      <dgm:spPr/>
      <dgm:t>
        <a:bodyPr/>
        <a:lstStyle/>
        <a:p>
          <a:endParaRPr lang="en-GB">
            <a:latin typeface="Gill Sans MT" panose="020B0502020104020203" pitchFamily="34" charset="0"/>
          </a:endParaRPr>
        </a:p>
      </dgm:t>
    </dgm:pt>
    <dgm:pt modelId="{86156DB2-0AC9-4863-8B36-EFEC9CD02539}" type="sibTrans" cxnId="{E04037BC-3E99-4E66-AD1D-9D3A8E5B5FC4}">
      <dgm:prSet/>
      <dgm:spPr/>
      <dgm:t>
        <a:bodyPr/>
        <a:lstStyle/>
        <a:p>
          <a:endParaRPr lang="en-GB">
            <a:latin typeface="Gill Sans MT" panose="020B0502020104020203" pitchFamily="34" charset="0"/>
          </a:endParaRPr>
        </a:p>
      </dgm:t>
    </dgm:pt>
    <dgm:pt modelId="{B475C5D9-C829-4F70-A1C6-9ED11A377D21}">
      <dgm:prSet phldrT="[Text]"/>
      <dgm:spPr>
        <a:xfrm>
          <a:off x="3779569" y="1125043"/>
          <a:ext cx="3312431" cy="2578241"/>
        </a:xfrm>
        <a:prstGeom prst="rect">
          <a:avLst/>
        </a:prstGeom>
        <a:solidFill>
          <a:srgbClr val="196B24">
            <a:tint val="40000"/>
            <a:alpha val="90000"/>
            <a:hueOff val="2527578"/>
            <a:satOff val="22352"/>
            <a:lumOff val="2648"/>
            <a:alphaOff val="0"/>
          </a:srgbClr>
        </a:solidFill>
        <a:ln w="19050" cap="flat" cmpd="sng" algn="ctr">
          <a:solidFill>
            <a:srgbClr val="196B24">
              <a:tint val="40000"/>
              <a:alpha val="90000"/>
              <a:hueOff val="2527578"/>
              <a:satOff val="22352"/>
              <a:lumOff val="2648"/>
              <a:alphaOff val="0"/>
            </a:srgbClr>
          </a:solidFill>
          <a:prstDash val="solid"/>
          <a:miter lim="800000"/>
        </a:ln>
        <a:effectLst/>
      </dgm:spPr>
      <dgm:t>
        <a:bodyPr/>
        <a:lstStyle/>
        <a:p>
          <a:pPr>
            <a:buChar char="•"/>
          </a:pPr>
          <a:r>
            <a:rPr lang="en-GB">
              <a:solidFill>
                <a:sysClr val="windowText" lastClr="000000">
                  <a:hueOff val="0"/>
                  <a:satOff val="0"/>
                  <a:lumOff val="0"/>
                  <a:alphaOff val="0"/>
                </a:sysClr>
              </a:solidFill>
              <a:latin typeface="Gill Sans MT" panose="020B0502020104020203" pitchFamily="34" charset="0"/>
              <a:ea typeface="+mn-ea"/>
              <a:cs typeface="+mn-cs"/>
            </a:rPr>
            <a:t>We expect the majority of assessment plans to follow this model</a:t>
          </a:r>
        </a:p>
      </dgm:t>
    </dgm:pt>
    <dgm:pt modelId="{8B2DDF69-4147-4C96-85F9-168696B4B2F4}" type="parTrans" cxnId="{FBF05522-5FB7-4795-AA84-66905932B9D3}">
      <dgm:prSet/>
      <dgm:spPr/>
      <dgm:t>
        <a:bodyPr/>
        <a:lstStyle/>
        <a:p>
          <a:endParaRPr lang="en-GB">
            <a:latin typeface="Gill Sans MT" panose="020B0502020104020203" pitchFamily="34" charset="0"/>
          </a:endParaRPr>
        </a:p>
      </dgm:t>
    </dgm:pt>
    <dgm:pt modelId="{41D5C55A-17CB-457E-87B1-FA6883BC8E7F}" type="sibTrans" cxnId="{FBF05522-5FB7-4795-AA84-66905932B9D3}">
      <dgm:prSet/>
      <dgm:spPr/>
      <dgm:t>
        <a:bodyPr/>
        <a:lstStyle/>
        <a:p>
          <a:endParaRPr lang="en-GB">
            <a:latin typeface="Gill Sans MT" panose="020B0502020104020203" pitchFamily="34" charset="0"/>
          </a:endParaRPr>
        </a:p>
      </dgm:t>
    </dgm:pt>
    <dgm:pt modelId="{A564E8FF-722F-4F54-9B70-7C6427D29DE8}">
      <dgm:prSet phldrT="[Text]"/>
      <dgm:spPr>
        <a:xfrm>
          <a:off x="7555741" y="61125"/>
          <a:ext cx="3312431" cy="1063918"/>
        </a:xfrm>
        <a:prstGeom prst="rect">
          <a:avLst/>
        </a:prstGeom>
        <a:solidFill>
          <a:srgbClr val="196B24">
            <a:hueOff val="4117163"/>
            <a:satOff val="24712"/>
            <a:lumOff val="18825"/>
            <a:alphaOff val="0"/>
          </a:srgbClr>
        </a:solidFill>
        <a:ln w="19050" cap="flat" cmpd="sng" algn="ctr">
          <a:solidFill>
            <a:srgbClr val="196B24">
              <a:hueOff val="4117163"/>
              <a:satOff val="24712"/>
              <a:lumOff val="18825"/>
              <a:alphaOff val="0"/>
            </a:srgbClr>
          </a:solidFill>
          <a:prstDash val="solid"/>
          <a:miter lim="800000"/>
        </a:ln>
        <a:effectLst/>
      </dgm:spPr>
      <dgm:t>
        <a:bodyPr/>
        <a:lstStyle/>
        <a:p>
          <a:pPr>
            <a:buNone/>
          </a:pPr>
          <a:r>
            <a:rPr lang="en-GB" b="1">
              <a:solidFill>
                <a:sysClr val="window" lastClr="FFFFFF"/>
              </a:solidFill>
              <a:latin typeface="Gill Sans MT" panose="020B0502020104020203" pitchFamily="34" charset="0"/>
              <a:ea typeface="+mn-ea"/>
              <a:cs typeface="+mn-cs"/>
            </a:rPr>
            <a:t>Exceptional additional prescription apprenticeship assessment</a:t>
          </a:r>
        </a:p>
      </dgm:t>
    </dgm:pt>
    <dgm:pt modelId="{D57A25EC-2E24-4F2F-B966-455DEF1DD163}" type="parTrans" cxnId="{4889C8FB-AAAF-4C45-9F29-BBFECC088A3B}">
      <dgm:prSet/>
      <dgm:spPr/>
      <dgm:t>
        <a:bodyPr/>
        <a:lstStyle/>
        <a:p>
          <a:endParaRPr lang="en-GB">
            <a:latin typeface="Gill Sans MT" panose="020B0502020104020203" pitchFamily="34" charset="0"/>
          </a:endParaRPr>
        </a:p>
      </dgm:t>
    </dgm:pt>
    <dgm:pt modelId="{F49B8764-5FB6-4FA1-9BE4-66036B83AC8C}" type="sibTrans" cxnId="{4889C8FB-AAAF-4C45-9F29-BBFECC088A3B}">
      <dgm:prSet/>
      <dgm:spPr/>
      <dgm:t>
        <a:bodyPr/>
        <a:lstStyle/>
        <a:p>
          <a:endParaRPr lang="en-GB">
            <a:latin typeface="Gill Sans MT" panose="020B0502020104020203" pitchFamily="34" charset="0"/>
          </a:endParaRPr>
        </a:p>
      </dgm:t>
    </dgm:pt>
    <dgm:pt modelId="{95645E78-1A77-4A58-A4FE-E5CACC43833D}">
      <dgm:prSet phldrT="[Text]"/>
      <dgm:spPr>
        <a:xfrm>
          <a:off x="7555741" y="1125043"/>
          <a:ext cx="3312431" cy="2578241"/>
        </a:xfrm>
        <a:prstGeom prst="rect">
          <a:avLst/>
        </a:prstGeom>
        <a:solidFill>
          <a:srgbClr val="196B24">
            <a:tint val="40000"/>
            <a:alpha val="90000"/>
            <a:hueOff val="5055155"/>
            <a:satOff val="44705"/>
            <a:lumOff val="5295"/>
            <a:alphaOff val="0"/>
          </a:srgbClr>
        </a:solidFill>
        <a:ln w="19050" cap="flat" cmpd="sng" algn="ctr">
          <a:solidFill>
            <a:srgbClr val="196B24">
              <a:tint val="40000"/>
              <a:alpha val="90000"/>
              <a:hueOff val="5055155"/>
              <a:satOff val="44705"/>
              <a:lumOff val="5295"/>
              <a:alphaOff val="0"/>
            </a:srgbClr>
          </a:solidFill>
          <a:prstDash val="solid"/>
          <a:miter lim="800000"/>
        </a:ln>
        <a:effectLst/>
      </dgm:spPr>
      <dgm:t>
        <a:bodyPr/>
        <a:lstStyle/>
        <a:p>
          <a:pPr>
            <a:buChar char="•"/>
          </a:pPr>
          <a:r>
            <a:rPr lang="en-GB">
              <a:solidFill>
                <a:sysClr val="windowText" lastClr="000000">
                  <a:hueOff val="0"/>
                  <a:satOff val="0"/>
                  <a:lumOff val="0"/>
                  <a:alphaOff val="0"/>
                </a:sysClr>
              </a:solidFill>
              <a:latin typeface="Gill Sans MT" panose="020B0502020104020203" pitchFamily="34" charset="0"/>
              <a:ea typeface="+mn-ea"/>
              <a:cs typeface="+mn-cs"/>
            </a:rPr>
            <a:t>Where medium or high risk occupations are identified, additional prescription may be added (e.g. for safety, regulatory compliance, etc.) </a:t>
          </a:r>
        </a:p>
      </dgm:t>
    </dgm:pt>
    <dgm:pt modelId="{A1963860-819C-4A4E-9BF3-4BCCA6B2EA52}" type="parTrans" cxnId="{1DCA679C-991A-41D4-AB19-27BCBA7F2A34}">
      <dgm:prSet/>
      <dgm:spPr/>
      <dgm:t>
        <a:bodyPr/>
        <a:lstStyle/>
        <a:p>
          <a:endParaRPr lang="en-GB">
            <a:latin typeface="Gill Sans MT" panose="020B0502020104020203" pitchFamily="34" charset="0"/>
          </a:endParaRPr>
        </a:p>
      </dgm:t>
    </dgm:pt>
    <dgm:pt modelId="{09682F71-5A40-478C-BDEC-2AA7E3FB0540}" type="sibTrans" cxnId="{1DCA679C-991A-41D4-AB19-27BCBA7F2A34}">
      <dgm:prSet/>
      <dgm:spPr/>
      <dgm:t>
        <a:bodyPr/>
        <a:lstStyle/>
        <a:p>
          <a:endParaRPr lang="en-GB">
            <a:latin typeface="Gill Sans MT" panose="020B0502020104020203" pitchFamily="34" charset="0"/>
          </a:endParaRPr>
        </a:p>
      </dgm:t>
    </dgm:pt>
    <dgm:pt modelId="{8BDF7978-6233-429E-BF89-88337BCA02AD}">
      <dgm:prSet phldrT="[Text]"/>
      <dgm:spPr>
        <a:xfrm>
          <a:off x="7555741" y="1125043"/>
          <a:ext cx="3312431" cy="2578241"/>
        </a:xfrm>
        <a:prstGeom prst="rect">
          <a:avLst/>
        </a:prstGeom>
        <a:solidFill>
          <a:srgbClr val="196B24">
            <a:tint val="40000"/>
            <a:alpha val="90000"/>
            <a:hueOff val="5055155"/>
            <a:satOff val="44705"/>
            <a:lumOff val="5295"/>
            <a:alphaOff val="0"/>
          </a:srgbClr>
        </a:solidFill>
        <a:ln w="19050" cap="flat" cmpd="sng" algn="ctr">
          <a:solidFill>
            <a:srgbClr val="196B24">
              <a:tint val="40000"/>
              <a:alpha val="90000"/>
              <a:hueOff val="5055155"/>
              <a:satOff val="44705"/>
              <a:lumOff val="5295"/>
              <a:alphaOff val="0"/>
            </a:srgbClr>
          </a:solidFill>
          <a:prstDash val="solid"/>
          <a:miter lim="800000"/>
        </a:ln>
        <a:effectLst/>
      </dgm:spPr>
      <dgm:t>
        <a:bodyPr/>
        <a:lstStyle/>
        <a:p>
          <a:pPr>
            <a:buChar char="•"/>
          </a:pPr>
          <a:r>
            <a:rPr lang="en-GB">
              <a:solidFill>
                <a:sysClr val="windowText" lastClr="000000">
                  <a:hueOff val="0"/>
                  <a:satOff val="0"/>
                  <a:lumOff val="0"/>
                  <a:alphaOff val="0"/>
                </a:sysClr>
              </a:solidFill>
              <a:latin typeface="Gill Sans MT" panose="020B0502020104020203" pitchFamily="34" charset="0"/>
              <a:ea typeface="+mn-ea"/>
              <a:cs typeface="+mn-cs"/>
            </a:rPr>
            <a:t>AOs develop specifications and assessments that follow the approach laid out</a:t>
          </a:r>
        </a:p>
      </dgm:t>
    </dgm:pt>
    <dgm:pt modelId="{C1A3799B-6BC5-4A40-944E-B157095A5729}" type="parTrans" cxnId="{E01A552A-D4D2-4671-81AD-1AD37674E9A2}">
      <dgm:prSet/>
      <dgm:spPr/>
      <dgm:t>
        <a:bodyPr/>
        <a:lstStyle/>
        <a:p>
          <a:endParaRPr lang="en-GB">
            <a:latin typeface="Gill Sans MT" panose="020B0502020104020203" pitchFamily="34" charset="0"/>
          </a:endParaRPr>
        </a:p>
      </dgm:t>
    </dgm:pt>
    <dgm:pt modelId="{7D0C0A69-B7D4-49FB-A48F-170F4C19202A}" type="sibTrans" cxnId="{E01A552A-D4D2-4671-81AD-1AD37674E9A2}">
      <dgm:prSet/>
      <dgm:spPr/>
      <dgm:t>
        <a:bodyPr/>
        <a:lstStyle/>
        <a:p>
          <a:endParaRPr lang="en-GB">
            <a:latin typeface="Gill Sans MT" panose="020B0502020104020203" pitchFamily="34" charset="0"/>
          </a:endParaRPr>
        </a:p>
      </dgm:t>
    </dgm:pt>
    <dgm:pt modelId="{6EC30208-5736-437D-A238-120F37431C28}">
      <dgm:prSet phldrT="[Text]"/>
      <dgm:spPr>
        <a:xfrm>
          <a:off x="3779569" y="1125043"/>
          <a:ext cx="3312431" cy="2578241"/>
        </a:xfrm>
        <a:prstGeom prst="rect">
          <a:avLst/>
        </a:prstGeom>
        <a:solidFill>
          <a:srgbClr val="196B24">
            <a:tint val="40000"/>
            <a:alpha val="90000"/>
            <a:hueOff val="2527578"/>
            <a:satOff val="22352"/>
            <a:lumOff val="2648"/>
            <a:alphaOff val="0"/>
          </a:srgbClr>
        </a:solidFill>
        <a:ln w="19050" cap="flat" cmpd="sng" algn="ctr">
          <a:solidFill>
            <a:srgbClr val="196B24">
              <a:tint val="40000"/>
              <a:alpha val="90000"/>
              <a:hueOff val="2527578"/>
              <a:satOff val="22352"/>
              <a:lumOff val="2648"/>
              <a:alphaOff val="0"/>
            </a:srgbClr>
          </a:solidFill>
          <a:prstDash val="solid"/>
          <a:miter lim="800000"/>
        </a:ln>
        <a:effectLst/>
      </dgm:spPr>
      <dgm:t>
        <a:bodyPr/>
        <a:lstStyle/>
        <a:p>
          <a:pPr>
            <a:buChar char="•"/>
          </a:pPr>
          <a:r>
            <a:rPr lang="en-GB">
              <a:solidFill>
                <a:sysClr val="windowText" lastClr="000000">
                  <a:hueOff val="0"/>
                  <a:satOff val="0"/>
                  <a:lumOff val="0"/>
                  <a:alphaOff val="0"/>
                </a:sysClr>
              </a:solidFill>
              <a:latin typeface="Gill Sans MT" panose="020B0502020104020203" pitchFamily="34" charset="0"/>
              <a:ea typeface="+mn-ea"/>
              <a:cs typeface="+mn-cs"/>
            </a:rPr>
            <a:t>AOs develop specifications and assessments that follow the approach laid out</a:t>
          </a:r>
        </a:p>
      </dgm:t>
    </dgm:pt>
    <dgm:pt modelId="{865438FA-9C6C-4058-95DF-39F0235F77E4}" type="parTrans" cxnId="{F99FA67E-DC42-4A68-9B93-E13CF9739263}">
      <dgm:prSet/>
      <dgm:spPr/>
      <dgm:t>
        <a:bodyPr/>
        <a:lstStyle/>
        <a:p>
          <a:endParaRPr lang="en-GB">
            <a:latin typeface="Gill Sans MT" panose="020B0502020104020203" pitchFamily="34" charset="0"/>
          </a:endParaRPr>
        </a:p>
      </dgm:t>
    </dgm:pt>
    <dgm:pt modelId="{72E50378-886E-4159-9348-DE3948DD8BF2}" type="sibTrans" cxnId="{F99FA67E-DC42-4A68-9B93-E13CF9739263}">
      <dgm:prSet/>
      <dgm:spPr/>
      <dgm:t>
        <a:bodyPr/>
        <a:lstStyle/>
        <a:p>
          <a:endParaRPr lang="en-GB">
            <a:latin typeface="Gill Sans MT" panose="020B0502020104020203" pitchFamily="34" charset="0"/>
          </a:endParaRPr>
        </a:p>
      </dgm:t>
    </dgm:pt>
    <dgm:pt modelId="{866E87E2-F317-4AE0-84AA-A4BE15C81ACC}" type="pres">
      <dgm:prSet presAssocID="{3AB4C373-F93C-4245-B61B-838FBA27758C}" presName="Name0" presStyleCnt="0">
        <dgm:presLayoutVars>
          <dgm:dir/>
          <dgm:animLvl val="lvl"/>
          <dgm:resizeHandles val="exact"/>
        </dgm:presLayoutVars>
      </dgm:prSet>
      <dgm:spPr/>
    </dgm:pt>
    <dgm:pt modelId="{37D2C32A-787E-466E-980B-03D4B6DE48B5}" type="pres">
      <dgm:prSet presAssocID="{41480BFD-F329-4CAB-ADC3-1072A5C824CF}" presName="composite" presStyleCnt="0"/>
      <dgm:spPr/>
    </dgm:pt>
    <dgm:pt modelId="{3EBB43E9-BF5F-4BB1-B698-91E758136099}" type="pres">
      <dgm:prSet presAssocID="{41480BFD-F329-4CAB-ADC3-1072A5C824CF}" presName="parTx" presStyleLbl="alignNode1" presStyleIdx="0" presStyleCnt="3">
        <dgm:presLayoutVars>
          <dgm:chMax val="0"/>
          <dgm:chPref val="0"/>
          <dgm:bulletEnabled val="1"/>
        </dgm:presLayoutVars>
      </dgm:prSet>
      <dgm:spPr/>
    </dgm:pt>
    <dgm:pt modelId="{5D0119F9-F44C-4329-B70A-C250B5C09123}" type="pres">
      <dgm:prSet presAssocID="{41480BFD-F329-4CAB-ADC3-1072A5C824CF}" presName="desTx" presStyleLbl="alignAccFollowNode1" presStyleIdx="0" presStyleCnt="3">
        <dgm:presLayoutVars>
          <dgm:bulletEnabled val="1"/>
        </dgm:presLayoutVars>
      </dgm:prSet>
      <dgm:spPr/>
    </dgm:pt>
    <dgm:pt modelId="{60306909-E93A-4B07-8E54-6E3BE9A50B9B}" type="pres">
      <dgm:prSet presAssocID="{22303FBB-CD0F-49EF-A5D3-A26FBDD2B836}" presName="space" presStyleCnt="0"/>
      <dgm:spPr/>
    </dgm:pt>
    <dgm:pt modelId="{A725DB6F-4F05-4330-82F8-ADC2E53AD6D4}" type="pres">
      <dgm:prSet presAssocID="{41355CB5-3EB2-49F7-8C74-EB817231472F}" presName="composite" presStyleCnt="0"/>
      <dgm:spPr/>
    </dgm:pt>
    <dgm:pt modelId="{33F618BC-0700-446A-A6FC-AFFE54459A39}" type="pres">
      <dgm:prSet presAssocID="{41355CB5-3EB2-49F7-8C74-EB817231472F}" presName="parTx" presStyleLbl="alignNode1" presStyleIdx="1" presStyleCnt="3">
        <dgm:presLayoutVars>
          <dgm:chMax val="0"/>
          <dgm:chPref val="0"/>
          <dgm:bulletEnabled val="1"/>
        </dgm:presLayoutVars>
      </dgm:prSet>
      <dgm:spPr/>
    </dgm:pt>
    <dgm:pt modelId="{E815B201-A8ED-4083-9199-E45FDF1CAE6E}" type="pres">
      <dgm:prSet presAssocID="{41355CB5-3EB2-49F7-8C74-EB817231472F}" presName="desTx" presStyleLbl="alignAccFollowNode1" presStyleIdx="1" presStyleCnt="3">
        <dgm:presLayoutVars>
          <dgm:bulletEnabled val="1"/>
        </dgm:presLayoutVars>
      </dgm:prSet>
      <dgm:spPr>
        <a:prstGeom prst="rect">
          <a:avLst/>
        </a:prstGeom>
      </dgm:spPr>
    </dgm:pt>
    <dgm:pt modelId="{0B5D0C2D-1439-4475-B34C-D4B620A6B756}" type="pres">
      <dgm:prSet presAssocID="{07A50FD7-1303-4634-BC59-1F83192E6C0B}" presName="space" presStyleCnt="0"/>
      <dgm:spPr/>
    </dgm:pt>
    <dgm:pt modelId="{86A70272-274E-43FD-B64E-2929CF36B6D4}" type="pres">
      <dgm:prSet presAssocID="{A564E8FF-722F-4F54-9B70-7C6427D29DE8}" presName="composite" presStyleCnt="0"/>
      <dgm:spPr/>
    </dgm:pt>
    <dgm:pt modelId="{129A879A-08BE-4593-A2BB-94E068F07838}" type="pres">
      <dgm:prSet presAssocID="{A564E8FF-722F-4F54-9B70-7C6427D29DE8}" presName="parTx" presStyleLbl="alignNode1" presStyleIdx="2" presStyleCnt="3">
        <dgm:presLayoutVars>
          <dgm:chMax val="0"/>
          <dgm:chPref val="0"/>
          <dgm:bulletEnabled val="1"/>
        </dgm:presLayoutVars>
      </dgm:prSet>
      <dgm:spPr/>
    </dgm:pt>
    <dgm:pt modelId="{992F2CAF-2E4B-40DD-8E36-45B179968BD4}" type="pres">
      <dgm:prSet presAssocID="{A564E8FF-722F-4F54-9B70-7C6427D29DE8}" presName="desTx" presStyleLbl="alignAccFollowNode1" presStyleIdx="2" presStyleCnt="3">
        <dgm:presLayoutVars>
          <dgm:bulletEnabled val="1"/>
        </dgm:presLayoutVars>
      </dgm:prSet>
      <dgm:spPr/>
    </dgm:pt>
  </dgm:ptLst>
  <dgm:cxnLst>
    <dgm:cxn modelId="{A4B8FD1D-15C3-4DFA-AEE6-049B37BF1A3E}" srcId="{3AB4C373-F93C-4245-B61B-838FBA27758C}" destId="{41355CB5-3EB2-49F7-8C74-EB817231472F}" srcOrd="1" destOrd="0" parTransId="{26ABEB62-E3CA-4900-877F-13601E1D0894}" sibTransId="{07A50FD7-1303-4634-BC59-1F83192E6C0B}"/>
    <dgm:cxn modelId="{FBF05522-5FB7-4795-AA84-66905932B9D3}" srcId="{41355CB5-3EB2-49F7-8C74-EB817231472F}" destId="{B475C5D9-C829-4F70-A1C6-9ED11A377D21}" srcOrd="2" destOrd="0" parTransId="{8B2DDF69-4147-4C96-85F9-168696B4B2F4}" sibTransId="{41D5C55A-17CB-457E-87B1-FA6883BC8E7F}"/>
    <dgm:cxn modelId="{E01A552A-D4D2-4671-81AD-1AD37674E9A2}" srcId="{A564E8FF-722F-4F54-9B70-7C6427D29DE8}" destId="{8BDF7978-6233-429E-BF89-88337BCA02AD}" srcOrd="1" destOrd="0" parTransId="{C1A3799B-6BC5-4A40-944E-B157095A5729}" sibTransId="{7D0C0A69-B7D4-49FB-A48F-170F4C19202A}"/>
    <dgm:cxn modelId="{EB8EDE35-4098-4623-A233-BCFD5167444B}" type="presOf" srcId="{41355CB5-3EB2-49F7-8C74-EB817231472F}" destId="{33F618BC-0700-446A-A6FC-AFFE54459A39}" srcOrd="0" destOrd="0" presId="urn:microsoft.com/office/officeart/2005/8/layout/hList1"/>
    <dgm:cxn modelId="{7BD7803B-CE87-4033-9A19-5E92E78A9320}" srcId="{41480BFD-F329-4CAB-ADC3-1072A5C824CF}" destId="{A6182D82-E11B-45A4-975B-100E401EC733}" srcOrd="0" destOrd="0" parTransId="{992616B1-15E3-4272-8E87-D361EDB0714B}" sibTransId="{951A6A6D-30BA-46DA-890F-966E24FC592B}"/>
    <dgm:cxn modelId="{F9B6AE6A-F306-4436-8F9E-B669630358B9}" type="presOf" srcId="{95645E78-1A77-4A58-A4FE-E5CACC43833D}" destId="{992F2CAF-2E4B-40DD-8E36-45B179968BD4}" srcOrd="0" destOrd="0" presId="urn:microsoft.com/office/officeart/2005/8/layout/hList1"/>
    <dgm:cxn modelId="{26A6E14A-EA3F-4F87-A225-C66922383F31}" srcId="{3AB4C373-F93C-4245-B61B-838FBA27758C}" destId="{41480BFD-F329-4CAB-ADC3-1072A5C824CF}" srcOrd="0" destOrd="0" parTransId="{81E09EF1-8B48-4F15-A25D-4396D45CB086}" sibTransId="{22303FBB-CD0F-49EF-A5D3-A26FBDD2B836}"/>
    <dgm:cxn modelId="{01A9E759-2802-43FD-BA90-1B58129FE51A}" type="presOf" srcId="{B475C5D9-C829-4F70-A1C6-9ED11A377D21}" destId="{E815B201-A8ED-4083-9199-E45FDF1CAE6E}" srcOrd="0" destOrd="2" presId="urn:microsoft.com/office/officeart/2005/8/layout/hList1"/>
    <dgm:cxn modelId="{F026DA7D-89BC-48DE-B437-3B1782317FC0}" type="presOf" srcId="{A6182D82-E11B-45A4-975B-100E401EC733}" destId="{5D0119F9-F44C-4329-B70A-C250B5C09123}" srcOrd="0" destOrd="0" presId="urn:microsoft.com/office/officeart/2005/8/layout/hList1"/>
    <dgm:cxn modelId="{F99FA67E-DC42-4A68-9B93-E13CF9739263}" srcId="{41355CB5-3EB2-49F7-8C74-EB817231472F}" destId="{6EC30208-5736-437D-A238-120F37431C28}" srcOrd="1" destOrd="0" parTransId="{865438FA-9C6C-4058-95DF-39F0235F77E4}" sibTransId="{72E50378-886E-4159-9348-DE3948DD8BF2}"/>
    <dgm:cxn modelId="{6480D787-99F2-4BB7-8302-B9808C619F09}" type="presOf" srcId="{41480BFD-F329-4CAB-ADC3-1072A5C824CF}" destId="{3EBB43E9-BF5F-4BB1-B698-91E758136099}" srcOrd="0" destOrd="0" presId="urn:microsoft.com/office/officeart/2005/8/layout/hList1"/>
    <dgm:cxn modelId="{BDD2A592-7171-47A1-9BBA-8CD68556F40F}" type="presOf" srcId="{B2AED5A4-623B-4CB8-B247-94C19DA0B910}" destId="{E815B201-A8ED-4083-9199-E45FDF1CAE6E}" srcOrd="0" destOrd="0" presId="urn:microsoft.com/office/officeart/2005/8/layout/hList1"/>
    <dgm:cxn modelId="{7257B295-9713-4148-8513-1FA59AD88902}" type="presOf" srcId="{8BDF7978-6233-429E-BF89-88337BCA02AD}" destId="{992F2CAF-2E4B-40DD-8E36-45B179968BD4}" srcOrd="0" destOrd="1" presId="urn:microsoft.com/office/officeart/2005/8/layout/hList1"/>
    <dgm:cxn modelId="{1DCA679C-991A-41D4-AB19-27BCBA7F2A34}" srcId="{A564E8FF-722F-4F54-9B70-7C6427D29DE8}" destId="{95645E78-1A77-4A58-A4FE-E5CACC43833D}" srcOrd="0" destOrd="0" parTransId="{A1963860-819C-4A4E-9BF3-4BCCA6B2EA52}" sibTransId="{09682F71-5A40-478C-BDEC-2AA7E3FB0540}"/>
    <dgm:cxn modelId="{E04037BC-3E99-4E66-AD1D-9D3A8E5B5FC4}" srcId="{41355CB5-3EB2-49F7-8C74-EB817231472F}" destId="{B2AED5A4-623B-4CB8-B247-94C19DA0B910}" srcOrd="0" destOrd="0" parTransId="{C9F847E2-0B32-4681-89C0-29FF3CEDD5FF}" sibTransId="{86156DB2-0AC9-4863-8B36-EFEC9CD02539}"/>
    <dgm:cxn modelId="{7FC959E7-C9F1-48FD-AA4A-DA6828AC6628}" type="presOf" srcId="{3AB4C373-F93C-4245-B61B-838FBA27758C}" destId="{866E87E2-F317-4AE0-84AA-A4BE15C81ACC}" srcOrd="0" destOrd="0" presId="urn:microsoft.com/office/officeart/2005/8/layout/hList1"/>
    <dgm:cxn modelId="{4B8408ED-6C3F-47B9-B7D3-F4B0E7C3CECC}" type="presOf" srcId="{A564E8FF-722F-4F54-9B70-7C6427D29DE8}" destId="{129A879A-08BE-4593-A2BB-94E068F07838}" srcOrd="0" destOrd="0" presId="urn:microsoft.com/office/officeart/2005/8/layout/hList1"/>
    <dgm:cxn modelId="{4889C8FB-AAAF-4C45-9F29-BBFECC088A3B}" srcId="{3AB4C373-F93C-4245-B61B-838FBA27758C}" destId="{A564E8FF-722F-4F54-9B70-7C6427D29DE8}" srcOrd="2" destOrd="0" parTransId="{D57A25EC-2E24-4F2F-B966-455DEF1DD163}" sibTransId="{F49B8764-5FB6-4FA1-9BE4-66036B83AC8C}"/>
    <dgm:cxn modelId="{FBBDE5FC-8A0A-4CC3-8123-85BEEF071FA6}" type="presOf" srcId="{6EC30208-5736-437D-A238-120F37431C28}" destId="{E815B201-A8ED-4083-9199-E45FDF1CAE6E}" srcOrd="0" destOrd="1" presId="urn:microsoft.com/office/officeart/2005/8/layout/hList1"/>
    <dgm:cxn modelId="{22A3BC8B-BDCC-49E0-874C-49D88CE9CBF5}" type="presParOf" srcId="{866E87E2-F317-4AE0-84AA-A4BE15C81ACC}" destId="{37D2C32A-787E-466E-980B-03D4B6DE48B5}" srcOrd="0" destOrd="0" presId="urn:microsoft.com/office/officeart/2005/8/layout/hList1"/>
    <dgm:cxn modelId="{773E5DBA-5477-4980-8088-418FC09D3A36}" type="presParOf" srcId="{37D2C32A-787E-466E-980B-03D4B6DE48B5}" destId="{3EBB43E9-BF5F-4BB1-B698-91E758136099}" srcOrd="0" destOrd="0" presId="urn:microsoft.com/office/officeart/2005/8/layout/hList1"/>
    <dgm:cxn modelId="{ADB10614-FB61-4C2E-B98A-90D454EC0C6E}" type="presParOf" srcId="{37D2C32A-787E-466E-980B-03D4B6DE48B5}" destId="{5D0119F9-F44C-4329-B70A-C250B5C09123}" srcOrd="1" destOrd="0" presId="urn:microsoft.com/office/officeart/2005/8/layout/hList1"/>
    <dgm:cxn modelId="{A959047E-E502-4BFE-864D-25285B56DA12}" type="presParOf" srcId="{866E87E2-F317-4AE0-84AA-A4BE15C81ACC}" destId="{60306909-E93A-4B07-8E54-6E3BE9A50B9B}" srcOrd="1" destOrd="0" presId="urn:microsoft.com/office/officeart/2005/8/layout/hList1"/>
    <dgm:cxn modelId="{9EEAA2CC-5002-41F8-8F06-584802BD41F2}" type="presParOf" srcId="{866E87E2-F317-4AE0-84AA-A4BE15C81ACC}" destId="{A725DB6F-4F05-4330-82F8-ADC2E53AD6D4}" srcOrd="2" destOrd="0" presId="urn:microsoft.com/office/officeart/2005/8/layout/hList1"/>
    <dgm:cxn modelId="{697AD699-40F4-491A-925E-760CCC425C74}" type="presParOf" srcId="{A725DB6F-4F05-4330-82F8-ADC2E53AD6D4}" destId="{33F618BC-0700-446A-A6FC-AFFE54459A39}" srcOrd="0" destOrd="0" presId="urn:microsoft.com/office/officeart/2005/8/layout/hList1"/>
    <dgm:cxn modelId="{10F557AB-D276-4C08-8E70-1C41D240BEF3}" type="presParOf" srcId="{A725DB6F-4F05-4330-82F8-ADC2E53AD6D4}" destId="{E815B201-A8ED-4083-9199-E45FDF1CAE6E}" srcOrd="1" destOrd="0" presId="urn:microsoft.com/office/officeart/2005/8/layout/hList1"/>
    <dgm:cxn modelId="{65814679-3CEF-48BC-B736-40DAD12EDBCD}" type="presParOf" srcId="{866E87E2-F317-4AE0-84AA-A4BE15C81ACC}" destId="{0B5D0C2D-1439-4475-B34C-D4B620A6B756}" srcOrd="3" destOrd="0" presId="urn:microsoft.com/office/officeart/2005/8/layout/hList1"/>
    <dgm:cxn modelId="{87F3302B-430B-4D7F-BCD7-DA0FB2920DCC}" type="presParOf" srcId="{866E87E2-F317-4AE0-84AA-A4BE15C81ACC}" destId="{86A70272-274E-43FD-B64E-2929CF36B6D4}" srcOrd="4" destOrd="0" presId="urn:microsoft.com/office/officeart/2005/8/layout/hList1"/>
    <dgm:cxn modelId="{CB98CC67-6526-4B1B-A8E6-845BC5CA0479}" type="presParOf" srcId="{86A70272-274E-43FD-B64E-2929CF36B6D4}" destId="{129A879A-08BE-4593-A2BB-94E068F07838}" srcOrd="0" destOrd="0" presId="urn:microsoft.com/office/officeart/2005/8/layout/hList1"/>
    <dgm:cxn modelId="{3F375750-AC23-44D0-9327-9768A2926900}" type="presParOf" srcId="{86A70272-274E-43FD-B64E-2929CF36B6D4}" destId="{992F2CAF-2E4B-40DD-8E36-45B179968BD4}" srcOrd="1" destOrd="0" presId="urn:microsoft.com/office/officeart/2005/8/layout/h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0BCBCA10-84A0-4B73-908A-59E96F5EFBBB}" type="doc">
      <dgm:prSet loTypeId="urn:microsoft.com/office/officeart/2008/layout/IncreasingCircleProcess" loCatId="list" qsTypeId="urn:microsoft.com/office/officeart/2005/8/quickstyle/simple1" qsCatId="simple" csTypeId="urn:microsoft.com/office/officeart/2005/8/colors/accent1_2" csCatId="accent1" phldr="1"/>
      <dgm:spPr/>
      <dgm:t>
        <a:bodyPr/>
        <a:lstStyle/>
        <a:p>
          <a:endParaRPr lang="en-GB"/>
        </a:p>
      </dgm:t>
    </dgm:pt>
    <dgm:pt modelId="{E252AA6B-C5BA-4193-B5D1-DE0A73009ECE}">
      <dgm:prSet phldrT="[Text]" custT="1"/>
      <dgm:spPr/>
      <dgm:t>
        <a:bodyPr/>
        <a:lstStyle/>
        <a:p>
          <a:r>
            <a:rPr lang="en-GB" sz="1400" b="1"/>
            <a:t>Common features of apprenticeship assessment</a:t>
          </a:r>
        </a:p>
      </dgm:t>
    </dgm:pt>
    <dgm:pt modelId="{AB4AE496-E3E5-4E2C-A4D4-3CD03AE4B889}" type="parTrans" cxnId="{E78DDC2B-5443-4226-95EE-C6CF176517A6}">
      <dgm:prSet/>
      <dgm:spPr/>
      <dgm:t>
        <a:bodyPr/>
        <a:lstStyle/>
        <a:p>
          <a:endParaRPr lang="en-GB"/>
        </a:p>
      </dgm:t>
    </dgm:pt>
    <dgm:pt modelId="{8748AB13-12A3-4655-A371-AF2918E0D605}" type="sibTrans" cxnId="{E78DDC2B-5443-4226-95EE-C6CF176517A6}">
      <dgm:prSet/>
      <dgm:spPr/>
      <dgm:t>
        <a:bodyPr/>
        <a:lstStyle/>
        <a:p>
          <a:endParaRPr lang="en-GB"/>
        </a:p>
      </dgm:t>
    </dgm:pt>
    <dgm:pt modelId="{68CF1AD6-8BF1-44EA-B1FA-8F627AD11278}">
      <dgm:prSet phldrT="[Text]" custT="1"/>
      <dgm:spPr/>
      <dgm:t>
        <a:bodyPr/>
        <a:lstStyle/>
        <a:p>
          <a:pPr>
            <a:buFont typeface="Arial" panose="020B0604020202020204" pitchFamily="34" charset="0"/>
            <a:buChar char="•"/>
          </a:pPr>
          <a:r>
            <a:rPr lang="en-GB" sz="1400" i="1"/>
            <a:t>Sets out the common features that apply to all apprenticeship assessment.</a:t>
          </a:r>
        </a:p>
      </dgm:t>
    </dgm:pt>
    <dgm:pt modelId="{1880A9C4-E13D-4D3E-9BBB-7134E510A28A}" type="parTrans" cxnId="{A46CF80D-9DE6-46DC-987D-48E283E57BDE}">
      <dgm:prSet/>
      <dgm:spPr/>
      <dgm:t>
        <a:bodyPr/>
        <a:lstStyle/>
        <a:p>
          <a:endParaRPr lang="en-GB"/>
        </a:p>
      </dgm:t>
    </dgm:pt>
    <dgm:pt modelId="{37612CFA-8A56-49A5-8769-8F8BB4AF50E9}" type="sibTrans" cxnId="{A46CF80D-9DE6-46DC-987D-48E283E57BDE}">
      <dgm:prSet/>
      <dgm:spPr/>
      <dgm:t>
        <a:bodyPr/>
        <a:lstStyle/>
        <a:p>
          <a:endParaRPr lang="en-GB"/>
        </a:p>
      </dgm:t>
    </dgm:pt>
    <dgm:pt modelId="{7D17D42D-C3AD-4B0B-8454-C6F3E231E613}">
      <dgm:prSet phldrT="[Text]" custT="1"/>
      <dgm:spPr/>
      <dgm:t>
        <a:bodyPr/>
        <a:lstStyle/>
        <a:p>
          <a:r>
            <a:rPr lang="en-GB" sz="1400" b="1"/>
            <a:t>Apprenticeship Assessment Plans</a:t>
          </a:r>
        </a:p>
      </dgm:t>
    </dgm:pt>
    <dgm:pt modelId="{39D75998-72FA-45A5-A6D6-B08B10E76B10}" type="parTrans" cxnId="{1D58A977-52EF-49C8-A986-F032F9DBC406}">
      <dgm:prSet/>
      <dgm:spPr/>
      <dgm:t>
        <a:bodyPr/>
        <a:lstStyle/>
        <a:p>
          <a:endParaRPr lang="en-GB"/>
        </a:p>
      </dgm:t>
    </dgm:pt>
    <dgm:pt modelId="{5F13B3F0-83A2-4CE7-B8E5-5423B3733FB6}" type="sibTrans" cxnId="{1D58A977-52EF-49C8-A986-F032F9DBC406}">
      <dgm:prSet/>
      <dgm:spPr/>
      <dgm:t>
        <a:bodyPr/>
        <a:lstStyle/>
        <a:p>
          <a:endParaRPr lang="en-GB"/>
        </a:p>
      </dgm:t>
    </dgm:pt>
    <dgm:pt modelId="{0951F10C-8831-4947-A500-2E9D0B85EC6F}">
      <dgm:prSet phldrT="[Text]" custT="1"/>
      <dgm:spPr/>
      <dgm:t>
        <a:bodyPr/>
        <a:lstStyle/>
        <a:p>
          <a:pPr>
            <a:buFont typeface="Arial" panose="020B0604020202020204" pitchFamily="34" charset="0"/>
            <a:buChar char="•"/>
          </a:pPr>
          <a:r>
            <a:rPr lang="en-GB" sz="1400" i="1"/>
            <a:t>Detail relating to the assessment of the apprenticeship specific to that occupation</a:t>
          </a:r>
        </a:p>
      </dgm:t>
    </dgm:pt>
    <dgm:pt modelId="{114C6B6F-FCC6-481F-8F20-E6A68C2FA949}" type="parTrans" cxnId="{629BF747-D9A8-44DB-A648-C964EB36E518}">
      <dgm:prSet/>
      <dgm:spPr/>
      <dgm:t>
        <a:bodyPr/>
        <a:lstStyle/>
        <a:p>
          <a:endParaRPr lang="en-GB"/>
        </a:p>
      </dgm:t>
    </dgm:pt>
    <dgm:pt modelId="{425EAFDB-EA3B-46E2-9273-423DAB2FDBA5}" type="sibTrans" cxnId="{629BF747-D9A8-44DB-A648-C964EB36E518}">
      <dgm:prSet/>
      <dgm:spPr/>
      <dgm:t>
        <a:bodyPr/>
        <a:lstStyle/>
        <a:p>
          <a:endParaRPr lang="en-GB"/>
        </a:p>
      </dgm:t>
    </dgm:pt>
    <dgm:pt modelId="{AB584D70-1885-4CDA-AF5E-C4DE2984DF69}">
      <dgm:prSet custT="1"/>
      <dgm:spPr/>
      <dgm:t>
        <a:bodyPr/>
        <a:lstStyle/>
        <a:p>
          <a:r>
            <a:rPr lang="en-GB" sz="1400"/>
            <a:t>Expected to include requirements and guidance on:</a:t>
          </a:r>
        </a:p>
      </dgm:t>
    </dgm:pt>
    <dgm:pt modelId="{68EC9B5C-7D2C-4659-80FF-0E61B046D96F}" type="parTrans" cxnId="{9CEC9579-DFAF-494D-90E4-71A5CE3A8691}">
      <dgm:prSet/>
      <dgm:spPr/>
      <dgm:t>
        <a:bodyPr/>
        <a:lstStyle/>
        <a:p>
          <a:endParaRPr lang="en-GB"/>
        </a:p>
      </dgm:t>
    </dgm:pt>
    <dgm:pt modelId="{5D016A74-C51C-4E39-B3B8-02BB0E7A50FA}" type="sibTrans" cxnId="{9CEC9579-DFAF-494D-90E4-71A5CE3A8691}">
      <dgm:prSet/>
      <dgm:spPr/>
      <dgm:t>
        <a:bodyPr/>
        <a:lstStyle/>
        <a:p>
          <a:endParaRPr lang="en-GB"/>
        </a:p>
      </dgm:t>
    </dgm:pt>
    <dgm:pt modelId="{E85ECDBE-272A-4EC4-B76B-057E8C42DAD9}">
      <dgm:prSet custT="1"/>
      <dgm:spPr/>
      <dgm:t>
        <a:bodyPr/>
        <a:lstStyle/>
        <a:p>
          <a:r>
            <a:rPr lang="en-GB" sz="1400"/>
            <a:t>Synoptic assessment;</a:t>
          </a:r>
        </a:p>
      </dgm:t>
    </dgm:pt>
    <dgm:pt modelId="{19B86899-3F88-4518-9AC0-74993E5C626B}" type="parTrans" cxnId="{468F4887-9B20-4AA1-BC76-8FA035E4FC03}">
      <dgm:prSet/>
      <dgm:spPr/>
      <dgm:t>
        <a:bodyPr/>
        <a:lstStyle/>
        <a:p>
          <a:endParaRPr lang="en-GB"/>
        </a:p>
      </dgm:t>
    </dgm:pt>
    <dgm:pt modelId="{3CB9488C-D097-4106-889E-56BAE54ACB0B}" type="sibTrans" cxnId="{468F4887-9B20-4AA1-BC76-8FA035E4FC03}">
      <dgm:prSet/>
      <dgm:spPr/>
      <dgm:t>
        <a:bodyPr/>
        <a:lstStyle/>
        <a:p>
          <a:endParaRPr lang="en-GB"/>
        </a:p>
      </dgm:t>
    </dgm:pt>
    <dgm:pt modelId="{6F9F67DE-390F-4CD3-A013-A6DC124BA83B}">
      <dgm:prSet custT="1"/>
      <dgm:spPr/>
      <dgm:t>
        <a:bodyPr/>
        <a:lstStyle/>
        <a:p>
          <a:r>
            <a:rPr lang="en-GB" sz="1400"/>
            <a:t>Independent assessment in all apprenticeships;</a:t>
          </a:r>
        </a:p>
      </dgm:t>
    </dgm:pt>
    <dgm:pt modelId="{A5C6CE10-2CC8-480D-853C-FE8D69571F3C}" type="parTrans" cxnId="{2FFD96CE-B6B7-43D7-AADD-9AE314C89124}">
      <dgm:prSet/>
      <dgm:spPr/>
      <dgm:t>
        <a:bodyPr/>
        <a:lstStyle/>
        <a:p>
          <a:endParaRPr lang="en-GB"/>
        </a:p>
      </dgm:t>
    </dgm:pt>
    <dgm:pt modelId="{1B6E294F-C081-45F2-9345-78B25EBD9C9A}" type="sibTrans" cxnId="{2FFD96CE-B6B7-43D7-AADD-9AE314C89124}">
      <dgm:prSet/>
      <dgm:spPr/>
      <dgm:t>
        <a:bodyPr/>
        <a:lstStyle/>
        <a:p>
          <a:endParaRPr lang="en-GB"/>
        </a:p>
      </dgm:t>
    </dgm:pt>
    <dgm:pt modelId="{F1173190-4FB5-43AC-9E45-932F65E11266}">
      <dgm:prSet custT="1"/>
      <dgm:spPr/>
      <dgm:t>
        <a:bodyPr/>
        <a:lstStyle/>
        <a:p>
          <a:r>
            <a:rPr lang="en-GB" sz="1400"/>
            <a:t>Coverage and predictability</a:t>
          </a:r>
        </a:p>
      </dgm:t>
    </dgm:pt>
    <dgm:pt modelId="{1CD0D65A-BB3F-4E70-8923-BDEC0B13FAAC}" type="parTrans" cxnId="{B5122B0D-5BB7-4CD3-A1F9-7698C443BDA8}">
      <dgm:prSet/>
      <dgm:spPr/>
      <dgm:t>
        <a:bodyPr/>
        <a:lstStyle/>
        <a:p>
          <a:endParaRPr lang="en-GB"/>
        </a:p>
      </dgm:t>
    </dgm:pt>
    <dgm:pt modelId="{56DAEB21-3A2C-45EA-8E45-6E15A7FD88B6}" type="sibTrans" cxnId="{B5122B0D-5BB7-4CD3-A1F9-7698C443BDA8}">
      <dgm:prSet/>
      <dgm:spPr/>
      <dgm:t>
        <a:bodyPr/>
        <a:lstStyle/>
        <a:p>
          <a:endParaRPr lang="en-GB"/>
        </a:p>
      </dgm:t>
    </dgm:pt>
    <dgm:pt modelId="{12A444F0-020C-4079-9329-705624CDDE9F}">
      <dgm:prSet custT="1"/>
      <dgm:spPr/>
      <dgm:t>
        <a:bodyPr/>
        <a:lstStyle/>
        <a:p>
          <a:r>
            <a:rPr lang="en-GB" sz="1400"/>
            <a:t>Behaviours</a:t>
          </a:r>
        </a:p>
      </dgm:t>
    </dgm:pt>
    <dgm:pt modelId="{58128F04-4294-4B74-834A-3AA8EFAC1778}" type="parTrans" cxnId="{1E7F0B76-EF65-4D64-AFB9-EE065DB50399}">
      <dgm:prSet/>
      <dgm:spPr/>
      <dgm:t>
        <a:bodyPr/>
        <a:lstStyle/>
        <a:p>
          <a:endParaRPr lang="en-GB"/>
        </a:p>
      </dgm:t>
    </dgm:pt>
    <dgm:pt modelId="{05DF7309-9EE5-4F27-B87D-2B8A8F303DE3}" type="sibTrans" cxnId="{1E7F0B76-EF65-4D64-AFB9-EE065DB50399}">
      <dgm:prSet/>
      <dgm:spPr/>
      <dgm:t>
        <a:bodyPr/>
        <a:lstStyle/>
        <a:p>
          <a:endParaRPr lang="en-GB"/>
        </a:p>
      </dgm:t>
    </dgm:pt>
    <dgm:pt modelId="{07CC2F66-3F05-4D75-A515-B2257C30DF5D}">
      <dgm:prSet custT="1"/>
      <dgm:spPr/>
      <dgm:t>
        <a:bodyPr/>
        <a:lstStyle/>
        <a:p>
          <a:r>
            <a:rPr lang="en-GB" sz="1400"/>
            <a:t>Adaptations</a:t>
          </a:r>
        </a:p>
      </dgm:t>
    </dgm:pt>
    <dgm:pt modelId="{91A952AB-5064-4EEA-B3F6-B29146F6C4C4}" type="parTrans" cxnId="{DA7BACD2-B7B0-4DA1-A61D-B9D97A3A89FD}">
      <dgm:prSet/>
      <dgm:spPr/>
      <dgm:t>
        <a:bodyPr/>
        <a:lstStyle/>
        <a:p>
          <a:endParaRPr lang="en-GB"/>
        </a:p>
      </dgm:t>
    </dgm:pt>
    <dgm:pt modelId="{55524285-50EE-4C92-9D92-0C793CA01482}" type="sibTrans" cxnId="{DA7BACD2-B7B0-4DA1-A61D-B9D97A3A89FD}">
      <dgm:prSet/>
      <dgm:spPr/>
      <dgm:t>
        <a:bodyPr/>
        <a:lstStyle/>
        <a:p>
          <a:endParaRPr lang="en-GB"/>
        </a:p>
      </dgm:t>
    </dgm:pt>
    <dgm:pt modelId="{5F08561B-F016-47A3-880F-494B17659954}">
      <dgm:prSet custT="1"/>
      <dgm:spPr/>
      <dgm:t>
        <a:bodyPr/>
        <a:lstStyle/>
        <a:p>
          <a:r>
            <a:rPr lang="en-GB" sz="1400"/>
            <a:t>Assessment materials and resources</a:t>
          </a:r>
        </a:p>
      </dgm:t>
    </dgm:pt>
    <dgm:pt modelId="{5D8D3C60-622D-4754-A356-670AEF4949A3}" type="parTrans" cxnId="{03AE1A39-9FA1-447D-B67D-98E77B4321CA}">
      <dgm:prSet/>
      <dgm:spPr/>
      <dgm:t>
        <a:bodyPr/>
        <a:lstStyle/>
        <a:p>
          <a:endParaRPr lang="en-GB"/>
        </a:p>
      </dgm:t>
    </dgm:pt>
    <dgm:pt modelId="{1540A89F-1A6C-44B9-8165-9F41D02DFD25}" type="sibTrans" cxnId="{03AE1A39-9FA1-447D-B67D-98E77B4321CA}">
      <dgm:prSet/>
      <dgm:spPr/>
      <dgm:t>
        <a:bodyPr/>
        <a:lstStyle/>
        <a:p>
          <a:endParaRPr lang="en-GB"/>
        </a:p>
      </dgm:t>
    </dgm:pt>
    <dgm:pt modelId="{D1EAEFD9-E3E1-4A8B-BD84-CE0DB4F329FF}">
      <dgm:prSet custT="1"/>
      <dgm:spPr/>
      <dgm:t>
        <a:bodyPr/>
        <a:lstStyle/>
        <a:p>
          <a:r>
            <a:rPr lang="en-GB" sz="1400"/>
            <a:t>Setting and marking</a:t>
          </a:r>
        </a:p>
      </dgm:t>
    </dgm:pt>
    <dgm:pt modelId="{AE692A9A-A470-4F92-AF7A-1847D7001116}" type="parTrans" cxnId="{50986393-B2E2-4D7B-8805-4AC2D8DFA3FE}">
      <dgm:prSet/>
      <dgm:spPr/>
      <dgm:t>
        <a:bodyPr/>
        <a:lstStyle/>
        <a:p>
          <a:endParaRPr lang="en-GB"/>
        </a:p>
      </dgm:t>
    </dgm:pt>
    <dgm:pt modelId="{D73E7371-5842-4C8E-A822-0F5193DBB373}" type="sibTrans" cxnId="{50986393-B2E2-4D7B-8805-4AC2D8DFA3FE}">
      <dgm:prSet/>
      <dgm:spPr/>
      <dgm:t>
        <a:bodyPr/>
        <a:lstStyle/>
        <a:p>
          <a:endParaRPr lang="en-GB"/>
        </a:p>
      </dgm:t>
    </dgm:pt>
    <dgm:pt modelId="{1B2CDEF3-467A-4112-A646-121FB9F40EDD}">
      <dgm:prSet custT="1"/>
      <dgm:spPr/>
      <dgm:t>
        <a:bodyPr/>
        <a:lstStyle/>
        <a:p>
          <a:r>
            <a:rPr lang="en-GB" sz="1400"/>
            <a:t>Resits and Retakes</a:t>
          </a:r>
        </a:p>
      </dgm:t>
    </dgm:pt>
    <dgm:pt modelId="{59D39D76-2061-440B-BD74-5D5BDC0B25DF}" type="parTrans" cxnId="{CFD072D8-CA90-4A86-97C2-525AB5592A92}">
      <dgm:prSet/>
      <dgm:spPr/>
      <dgm:t>
        <a:bodyPr/>
        <a:lstStyle/>
        <a:p>
          <a:endParaRPr lang="en-GB"/>
        </a:p>
      </dgm:t>
    </dgm:pt>
    <dgm:pt modelId="{14D1B05F-666A-4952-A1C0-0B3DAEF512F5}" type="sibTrans" cxnId="{CFD072D8-CA90-4A86-97C2-525AB5592A92}">
      <dgm:prSet/>
      <dgm:spPr/>
      <dgm:t>
        <a:bodyPr/>
        <a:lstStyle/>
        <a:p>
          <a:endParaRPr lang="en-GB"/>
        </a:p>
      </dgm:t>
    </dgm:pt>
    <dgm:pt modelId="{83A34E5F-932E-4A17-A4F9-5C166A5DAF87}">
      <dgm:prSet custT="1"/>
      <dgm:spPr/>
      <dgm:t>
        <a:bodyPr/>
        <a:lstStyle/>
        <a:p>
          <a:r>
            <a:rPr lang="en-GB" sz="1400"/>
            <a:t>Will comprise:</a:t>
          </a:r>
        </a:p>
      </dgm:t>
    </dgm:pt>
    <dgm:pt modelId="{1B16B31D-FFD5-452A-ADA1-86E2551CD7DB}" type="parTrans" cxnId="{F89D529F-9CEC-4720-86B5-23B7A464195C}">
      <dgm:prSet/>
      <dgm:spPr/>
      <dgm:t>
        <a:bodyPr/>
        <a:lstStyle/>
        <a:p>
          <a:endParaRPr lang="en-GB"/>
        </a:p>
      </dgm:t>
    </dgm:pt>
    <dgm:pt modelId="{227969FF-863D-4E0F-8260-8201E86C3548}" type="sibTrans" cxnId="{F89D529F-9CEC-4720-86B5-23B7A464195C}">
      <dgm:prSet/>
      <dgm:spPr/>
      <dgm:t>
        <a:bodyPr/>
        <a:lstStyle/>
        <a:p>
          <a:endParaRPr lang="en-GB"/>
        </a:p>
      </dgm:t>
    </dgm:pt>
    <dgm:pt modelId="{D34D1E19-2C8E-42FC-8F11-85CAE585E2E9}">
      <dgm:prSet custT="1"/>
      <dgm:spPr/>
      <dgm:t>
        <a:bodyPr/>
        <a:lstStyle/>
        <a:p>
          <a:r>
            <a:rPr lang="en-GB" sz="1400"/>
            <a:t>Assessment Outcomes;</a:t>
          </a:r>
        </a:p>
      </dgm:t>
    </dgm:pt>
    <dgm:pt modelId="{00187D5A-AA46-4761-A940-5A996936A006}" type="parTrans" cxnId="{79A52E9A-2EA9-47B8-AA3C-1E12831408DA}">
      <dgm:prSet/>
      <dgm:spPr/>
      <dgm:t>
        <a:bodyPr/>
        <a:lstStyle/>
        <a:p>
          <a:endParaRPr lang="en-GB"/>
        </a:p>
      </dgm:t>
    </dgm:pt>
    <dgm:pt modelId="{13AAFB63-8C58-493E-A72A-4725316FA76F}" type="sibTrans" cxnId="{79A52E9A-2EA9-47B8-AA3C-1E12831408DA}">
      <dgm:prSet/>
      <dgm:spPr/>
      <dgm:t>
        <a:bodyPr/>
        <a:lstStyle/>
        <a:p>
          <a:endParaRPr lang="en-GB"/>
        </a:p>
      </dgm:t>
    </dgm:pt>
    <dgm:pt modelId="{53F17DFD-B4A3-4B5E-8AE1-E5C5617B4BDB}">
      <dgm:prSet custT="1"/>
      <dgm:spPr/>
      <dgm:t>
        <a:bodyPr/>
        <a:lstStyle/>
        <a:p>
          <a:r>
            <a:rPr lang="en-GB" sz="1400"/>
            <a:t>Minimum number of assessment methods;</a:t>
          </a:r>
        </a:p>
      </dgm:t>
    </dgm:pt>
    <dgm:pt modelId="{4CA44450-7268-4F0E-A8C7-A3A42179B79E}" type="parTrans" cxnId="{896AF084-12FB-4A69-8B0F-D51B200E04EB}">
      <dgm:prSet/>
      <dgm:spPr/>
      <dgm:t>
        <a:bodyPr/>
        <a:lstStyle/>
        <a:p>
          <a:endParaRPr lang="en-GB"/>
        </a:p>
      </dgm:t>
    </dgm:pt>
    <dgm:pt modelId="{191F946F-6A85-4A51-BF0F-6EA8B495044B}" type="sibTrans" cxnId="{896AF084-12FB-4A69-8B0F-D51B200E04EB}">
      <dgm:prSet/>
      <dgm:spPr/>
      <dgm:t>
        <a:bodyPr/>
        <a:lstStyle/>
        <a:p>
          <a:endParaRPr lang="en-GB"/>
        </a:p>
      </dgm:t>
    </dgm:pt>
    <dgm:pt modelId="{5B5EF691-1B44-42D1-AA95-D0AF44269047}">
      <dgm:prSet custT="1"/>
      <dgm:spPr/>
      <dgm:t>
        <a:bodyPr/>
        <a:lstStyle/>
        <a:p>
          <a:r>
            <a:rPr lang="en-GB" sz="1400"/>
            <a:t>Additional requirements that go beyond the common features (e.g. relating to methods, timing, etc.);</a:t>
          </a:r>
        </a:p>
      </dgm:t>
    </dgm:pt>
    <dgm:pt modelId="{A70E6594-9E77-465C-9195-46F9ADC7968E}" type="parTrans" cxnId="{B52DF0C7-5349-470C-A119-195E8DD931AA}">
      <dgm:prSet/>
      <dgm:spPr/>
      <dgm:t>
        <a:bodyPr/>
        <a:lstStyle/>
        <a:p>
          <a:endParaRPr lang="en-GB"/>
        </a:p>
      </dgm:t>
    </dgm:pt>
    <dgm:pt modelId="{DCF4E194-60B2-49E3-8EA9-56E54234FAE3}" type="sibTrans" cxnId="{B52DF0C7-5349-470C-A119-195E8DD931AA}">
      <dgm:prSet/>
      <dgm:spPr/>
      <dgm:t>
        <a:bodyPr/>
        <a:lstStyle/>
        <a:p>
          <a:endParaRPr lang="en-GB"/>
        </a:p>
      </dgm:t>
    </dgm:pt>
    <dgm:pt modelId="{8C205F46-CB5B-4448-9B43-41EF55DC359F}">
      <dgm:prSet custT="1"/>
      <dgm:spPr/>
      <dgm:t>
        <a:bodyPr/>
        <a:lstStyle/>
        <a:p>
          <a:r>
            <a:rPr lang="en-GB" sz="1400"/>
            <a:t>Performance descriptors;</a:t>
          </a:r>
        </a:p>
      </dgm:t>
    </dgm:pt>
    <dgm:pt modelId="{AD35A89D-E1B2-4351-8C1B-BDC9D92265DB}" type="parTrans" cxnId="{D8F492E8-80E2-444B-9C26-FFEB7E98BC1A}">
      <dgm:prSet/>
      <dgm:spPr/>
      <dgm:t>
        <a:bodyPr/>
        <a:lstStyle/>
        <a:p>
          <a:endParaRPr lang="en-GB"/>
        </a:p>
      </dgm:t>
    </dgm:pt>
    <dgm:pt modelId="{668B63CC-AEB1-47A7-BC5B-F724DE516D96}" type="sibTrans" cxnId="{D8F492E8-80E2-444B-9C26-FFEB7E98BC1A}">
      <dgm:prSet/>
      <dgm:spPr/>
      <dgm:t>
        <a:bodyPr/>
        <a:lstStyle/>
        <a:p>
          <a:endParaRPr lang="en-GB"/>
        </a:p>
      </dgm:t>
    </dgm:pt>
    <dgm:pt modelId="{3B8A422D-385A-48F7-A903-C7D5CC39604D}">
      <dgm:prSet custT="1"/>
      <dgm:spPr/>
      <dgm:t>
        <a:bodyPr/>
        <a:lstStyle/>
        <a:p>
          <a:r>
            <a:rPr lang="en-GB" sz="1400"/>
            <a:t>Completion requirements, including any mandated qualifications.</a:t>
          </a:r>
        </a:p>
      </dgm:t>
    </dgm:pt>
    <dgm:pt modelId="{C1B319A5-2F41-4642-A42C-F0A0379B0217}" type="parTrans" cxnId="{DB34BBE6-F30B-488C-9114-1D2AB5AF7F09}">
      <dgm:prSet/>
      <dgm:spPr/>
      <dgm:t>
        <a:bodyPr/>
        <a:lstStyle/>
        <a:p>
          <a:endParaRPr lang="en-GB"/>
        </a:p>
      </dgm:t>
    </dgm:pt>
    <dgm:pt modelId="{49BACF19-C89E-4945-A033-565F52AC2073}" type="sibTrans" cxnId="{DB34BBE6-F30B-488C-9114-1D2AB5AF7F09}">
      <dgm:prSet/>
      <dgm:spPr/>
      <dgm:t>
        <a:bodyPr/>
        <a:lstStyle/>
        <a:p>
          <a:endParaRPr lang="en-GB"/>
        </a:p>
      </dgm:t>
    </dgm:pt>
    <dgm:pt modelId="{0C871F65-D7A8-4AD1-A30A-259B4B5F1647}">
      <dgm:prSet phldrT="[Text]" custT="1"/>
      <dgm:spPr/>
      <dgm:t>
        <a:bodyPr/>
        <a:lstStyle/>
        <a:p>
          <a:r>
            <a:rPr lang="en-GB" sz="1400" b="1"/>
            <a:t>Apprenticeship Assessment Principles</a:t>
          </a:r>
        </a:p>
      </dgm:t>
    </dgm:pt>
    <dgm:pt modelId="{F33E6D44-C76C-4928-AB80-072197BA272D}" type="parTrans" cxnId="{E4F74330-2B91-4C43-8144-9FF809433745}">
      <dgm:prSet/>
      <dgm:spPr/>
      <dgm:t>
        <a:bodyPr/>
        <a:lstStyle/>
        <a:p>
          <a:endParaRPr lang="en-GB"/>
        </a:p>
      </dgm:t>
    </dgm:pt>
    <dgm:pt modelId="{BDDC88FD-35D2-4F57-9076-20C4F590A1BE}" type="sibTrans" cxnId="{E4F74330-2B91-4C43-8144-9FF809433745}">
      <dgm:prSet/>
      <dgm:spPr/>
      <dgm:t>
        <a:bodyPr/>
        <a:lstStyle/>
        <a:p>
          <a:endParaRPr lang="en-GB"/>
        </a:p>
      </dgm:t>
    </dgm:pt>
    <dgm:pt modelId="{4591D215-E09D-48AF-9673-E68B43748FEE}">
      <dgm:prSet phldrT="[Text]" custT="1"/>
      <dgm:spPr/>
      <dgm:t>
        <a:bodyPr/>
        <a:lstStyle/>
        <a:p>
          <a:r>
            <a:rPr lang="en-GB" sz="1400" i="1"/>
            <a:t>Issued by DfE in February 2025 to guide the redesign of apprenticeship assessment, to better reflect the needs of employers and apprentices.</a:t>
          </a:r>
        </a:p>
        <a:p>
          <a:r>
            <a:rPr lang="en-GB" sz="1400"/>
            <a:t>Key features include:</a:t>
          </a:r>
        </a:p>
      </dgm:t>
    </dgm:pt>
    <dgm:pt modelId="{A7D99D2A-0256-4929-8D85-4CAE9623D9E9}" type="parTrans" cxnId="{854F84B4-886A-422B-BAC4-E25C3242CA4B}">
      <dgm:prSet/>
      <dgm:spPr/>
      <dgm:t>
        <a:bodyPr/>
        <a:lstStyle/>
        <a:p>
          <a:endParaRPr lang="en-GB"/>
        </a:p>
      </dgm:t>
    </dgm:pt>
    <dgm:pt modelId="{113DDB57-C601-41AB-9C5C-F5399D2A89C9}" type="sibTrans" cxnId="{854F84B4-886A-422B-BAC4-E25C3242CA4B}">
      <dgm:prSet/>
      <dgm:spPr/>
      <dgm:t>
        <a:bodyPr/>
        <a:lstStyle/>
        <a:p>
          <a:endParaRPr lang="en-GB"/>
        </a:p>
      </dgm:t>
    </dgm:pt>
    <dgm:pt modelId="{E3F28241-953B-468B-B680-B94370FCB9B9}">
      <dgm:prSet phldrT="[Text]" custT="1"/>
      <dgm:spPr/>
      <dgm:t>
        <a:bodyPr/>
        <a:lstStyle/>
        <a:p>
          <a:r>
            <a:rPr lang="en-GB" sz="1400"/>
            <a:t>Proportionality</a:t>
          </a:r>
        </a:p>
      </dgm:t>
    </dgm:pt>
    <dgm:pt modelId="{E976D378-EDA5-434D-8050-74E3BE31BEFC}" type="parTrans" cxnId="{D6033A7E-96FB-4B5D-81E0-CEE83BC86904}">
      <dgm:prSet/>
      <dgm:spPr/>
      <dgm:t>
        <a:bodyPr/>
        <a:lstStyle/>
        <a:p>
          <a:endParaRPr lang="en-GB"/>
        </a:p>
      </dgm:t>
    </dgm:pt>
    <dgm:pt modelId="{47527502-256B-4C07-B31C-3A188FF3D498}" type="sibTrans" cxnId="{D6033A7E-96FB-4B5D-81E0-CEE83BC86904}">
      <dgm:prSet/>
      <dgm:spPr/>
      <dgm:t>
        <a:bodyPr/>
        <a:lstStyle/>
        <a:p>
          <a:endParaRPr lang="en-GB"/>
        </a:p>
      </dgm:t>
    </dgm:pt>
    <dgm:pt modelId="{7216B417-2178-4BCA-A531-F9B92032AE3C}">
      <dgm:prSet phldrT="[Text]" custT="1"/>
      <dgm:spPr/>
      <dgm:t>
        <a:bodyPr/>
        <a:lstStyle/>
        <a:p>
          <a:r>
            <a:rPr lang="en-GB" sz="1400"/>
            <a:t>No unnecessary duplication</a:t>
          </a:r>
        </a:p>
      </dgm:t>
    </dgm:pt>
    <dgm:pt modelId="{1932039F-1133-4CCE-A8AE-5F355FD2FA76}" type="parTrans" cxnId="{FCE2D4B7-CB0B-41BC-9EC2-B350EB2C5D24}">
      <dgm:prSet/>
      <dgm:spPr/>
      <dgm:t>
        <a:bodyPr/>
        <a:lstStyle/>
        <a:p>
          <a:endParaRPr lang="en-GB"/>
        </a:p>
      </dgm:t>
    </dgm:pt>
    <dgm:pt modelId="{B3D07232-6E52-41CE-8F76-E6BE757DD984}" type="sibTrans" cxnId="{FCE2D4B7-CB0B-41BC-9EC2-B350EB2C5D24}">
      <dgm:prSet/>
      <dgm:spPr/>
      <dgm:t>
        <a:bodyPr/>
        <a:lstStyle/>
        <a:p>
          <a:endParaRPr lang="en-GB"/>
        </a:p>
      </dgm:t>
    </dgm:pt>
    <dgm:pt modelId="{EE65E1E2-D9EC-4B55-99D8-43A0D5C107A2}">
      <dgm:prSet phldrT="[Text]" custT="1"/>
      <dgm:spPr/>
      <dgm:t>
        <a:bodyPr/>
        <a:lstStyle/>
        <a:p>
          <a:r>
            <a:rPr lang="en-GB" sz="1400"/>
            <a:t>On-programme assessment (timing of assessment)</a:t>
          </a:r>
        </a:p>
      </dgm:t>
    </dgm:pt>
    <dgm:pt modelId="{74C063B1-EAFA-4534-92F2-ECB7E47113F7}" type="parTrans" cxnId="{81E8B302-5C4B-41E9-8FCA-2ED3E93A3419}">
      <dgm:prSet/>
      <dgm:spPr/>
      <dgm:t>
        <a:bodyPr/>
        <a:lstStyle/>
        <a:p>
          <a:endParaRPr lang="en-GB"/>
        </a:p>
      </dgm:t>
    </dgm:pt>
    <dgm:pt modelId="{179C7217-A0B4-4D92-BF06-7F9C1688D6D5}" type="sibTrans" cxnId="{81E8B302-5C4B-41E9-8FCA-2ED3E93A3419}">
      <dgm:prSet/>
      <dgm:spPr/>
      <dgm:t>
        <a:bodyPr/>
        <a:lstStyle/>
        <a:p>
          <a:endParaRPr lang="en-GB"/>
        </a:p>
      </dgm:t>
    </dgm:pt>
    <dgm:pt modelId="{773515BC-4D91-4E20-82D6-D11CC335BABA}">
      <dgm:prSet phldrT="[Text]" custT="1"/>
      <dgm:spPr/>
      <dgm:t>
        <a:bodyPr/>
        <a:lstStyle/>
        <a:p>
          <a:r>
            <a:rPr lang="en-GB" sz="1400"/>
            <a:t>Centre-led assessment</a:t>
          </a:r>
        </a:p>
      </dgm:t>
    </dgm:pt>
    <dgm:pt modelId="{518C5BC9-7A48-4217-928B-DC599F53B709}" type="parTrans" cxnId="{1461254C-53B0-4D8C-84E7-3482F2CA20E5}">
      <dgm:prSet/>
      <dgm:spPr/>
      <dgm:t>
        <a:bodyPr/>
        <a:lstStyle/>
        <a:p>
          <a:endParaRPr lang="en-GB"/>
        </a:p>
      </dgm:t>
    </dgm:pt>
    <dgm:pt modelId="{20C7AACD-684A-48F5-8D2C-556D86F847E2}" type="sibTrans" cxnId="{1461254C-53B0-4D8C-84E7-3482F2CA20E5}">
      <dgm:prSet/>
      <dgm:spPr/>
      <dgm:t>
        <a:bodyPr/>
        <a:lstStyle/>
        <a:p>
          <a:endParaRPr lang="en-GB"/>
        </a:p>
      </dgm:t>
    </dgm:pt>
    <dgm:pt modelId="{01EDFBF4-4220-4958-A428-9703BD9868A2}">
      <dgm:prSet phldrT="[Text]" custT="1"/>
      <dgm:spPr/>
      <dgm:t>
        <a:bodyPr/>
        <a:lstStyle/>
        <a:p>
          <a:r>
            <a:rPr lang="en-GB" sz="1400"/>
            <a:t>Shorter plans with minimal prescription</a:t>
          </a:r>
        </a:p>
      </dgm:t>
    </dgm:pt>
    <dgm:pt modelId="{B536F744-169C-43CF-A3FF-908BEEC45F1A}" type="parTrans" cxnId="{82DB6B13-6452-4BA2-8BE4-7379D0EDEA21}">
      <dgm:prSet/>
      <dgm:spPr/>
      <dgm:t>
        <a:bodyPr/>
        <a:lstStyle/>
        <a:p>
          <a:endParaRPr lang="en-GB"/>
        </a:p>
      </dgm:t>
    </dgm:pt>
    <dgm:pt modelId="{943165A7-A464-4D83-8DD9-EA89A06A02ED}" type="sibTrans" cxnId="{82DB6B13-6452-4BA2-8BE4-7379D0EDEA21}">
      <dgm:prSet/>
      <dgm:spPr/>
      <dgm:t>
        <a:bodyPr/>
        <a:lstStyle/>
        <a:p>
          <a:endParaRPr lang="en-GB"/>
        </a:p>
      </dgm:t>
    </dgm:pt>
    <dgm:pt modelId="{381EDF67-9C98-40F0-B128-FD6885F1507F}">
      <dgm:prSet phldrT="[Text]" custT="1"/>
      <dgm:spPr/>
      <dgm:t>
        <a:bodyPr/>
        <a:lstStyle/>
        <a:p>
          <a:r>
            <a:rPr lang="en-GB" sz="1400"/>
            <a:t>Employer-verified behaviours</a:t>
          </a:r>
        </a:p>
      </dgm:t>
    </dgm:pt>
    <dgm:pt modelId="{C9828709-BC21-46DB-BBD0-E31FE523D5ED}" type="parTrans" cxnId="{A4911523-DDDF-40A6-8922-56D0D1D01531}">
      <dgm:prSet/>
      <dgm:spPr/>
      <dgm:t>
        <a:bodyPr/>
        <a:lstStyle/>
        <a:p>
          <a:endParaRPr lang="en-GB"/>
        </a:p>
      </dgm:t>
    </dgm:pt>
    <dgm:pt modelId="{B110819F-31ED-4D84-9C02-5EA9852B5C93}" type="sibTrans" cxnId="{A4911523-DDDF-40A6-8922-56D0D1D01531}">
      <dgm:prSet/>
      <dgm:spPr/>
      <dgm:t>
        <a:bodyPr/>
        <a:lstStyle/>
        <a:p>
          <a:endParaRPr lang="en-GB"/>
        </a:p>
      </dgm:t>
    </dgm:pt>
    <dgm:pt modelId="{9C7492F2-8533-437D-A147-D0C2F7D3A582}">
      <dgm:prSet phldrT="[Text]" custT="1"/>
      <dgm:spPr/>
      <dgm:t>
        <a:bodyPr/>
        <a:lstStyle/>
        <a:p>
          <a:r>
            <a:rPr lang="en-GB" sz="1400"/>
            <a:t>Minimum number of assessment methods</a:t>
          </a:r>
        </a:p>
      </dgm:t>
    </dgm:pt>
    <dgm:pt modelId="{1D190440-1F14-45A1-B1E5-C3E2167F0727}" type="parTrans" cxnId="{E44297D6-2DD0-45A8-83DA-4DB60A012520}">
      <dgm:prSet/>
      <dgm:spPr/>
      <dgm:t>
        <a:bodyPr/>
        <a:lstStyle/>
        <a:p>
          <a:endParaRPr lang="en-GB"/>
        </a:p>
      </dgm:t>
    </dgm:pt>
    <dgm:pt modelId="{630A4DE4-3D10-4F19-8AB7-1DE80EFB7D7F}" type="sibTrans" cxnId="{E44297D6-2DD0-45A8-83DA-4DB60A012520}">
      <dgm:prSet/>
      <dgm:spPr/>
      <dgm:t>
        <a:bodyPr/>
        <a:lstStyle/>
        <a:p>
          <a:endParaRPr lang="en-GB"/>
        </a:p>
      </dgm:t>
    </dgm:pt>
    <dgm:pt modelId="{95401FBC-A30F-400E-B5E9-746738490012}">
      <dgm:prSet phldrT="[Text]" custT="1"/>
      <dgm:spPr/>
      <dgm:t>
        <a:bodyPr/>
        <a:lstStyle/>
        <a:p>
          <a:r>
            <a:rPr lang="en-GB" sz="1400"/>
            <a:t>Make best use of technology</a:t>
          </a:r>
        </a:p>
      </dgm:t>
    </dgm:pt>
    <dgm:pt modelId="{A91A94E7-7CCE-484A-B627-56216078BA40}" type="parTrans" cxnId="{056B9B80-9C2D-4250-A88C-3C98ADAC7339}">
      <dgm:prSet/>
      <dgm:spPr/>
      <dgm:t>
        <a:bodyPr/>
        <a:lstStyle/>
        <a:p>
          <a:endParaRPr lang="en-GB"/>
        </a:p>
      </dgm:t>
    </dgm:pt>
    <dgm:pt modelId="{71B713FA-DF15-4D02-BD0B-2C69FCC8C1B8}" type="sibTrans" cxnId="{056B9B80-9C2D-4250-A88C-3C98ADAC7339}">
      <dgm:prSet/>
      <dgm:spPr/>
      <dgm:t>
        <a:bodyPr/>
        <a:lstStyle/>
        <a:p>
          <a:endParaRPr lang="en-GB"/>
        </a:p>
      </dgm:t>
    </dgm:pt>
    <dgm:pt modelId="{7C2D0144-9E98-4DFF-A3F5-51F9C7116128}">
      <dgm:prSet custT="1"/>
      <dgm:spPr/>
      <dgm:t>
        <a:bodyPr/>
        <a:lstStyle/>
        <a:p>
          <a:r>
            <a:rPr lang="en-GB" sz="1400" i="1"/>
            <a:t>For Ofqual regulated apprenticeships, these will be expressed in Ofqual regulations; for others, a separate document will apply.</a:t>
          </a:r>
        </a:p>
      </dgm:t>
    </dgm:pt>
    <dgm:pt modelId="{BFE6785D-9E81-4578-99D7-C035D8FAA9F5}" type="parTrans" cxnId="{C0E7CD3C-77C5-44F9-9AE3-0EB8897996DC}">
      <dgm:prSet/>
      <dgm:spPr/>
      <dgm:t>
        <a:bodyPr/>
        <a:lstStyle/>
        <a:p>
          <a:endParaRPr lang="en-GB"/>
        </a:p>
      </dgm:t>
    </dgm:pt>
    <dgm:pt modelId="{2BE8ED10-A91F-4FB5-A071-16C52EA5A10E}" type="sibTrans" cxnId="{C0E7CD3C-77C5-44F9-9AE3-0EB8897996DC}">
      <dgm:prSet/>
      <dgm:spPr/>
      <dgm:t>
        <a:bodyPr/>
        <a:lstStyle/>
        <a:p>
          <a:endParaRPr lang="en-GB"/>
        </a:p>
      </dgm:t>
    </dgm:pt>
    <dgm:pt modelId="{D9FB9B00-E017-4D89-8432-5140DD63E13B}" type="pres">
      <dgm:prSet presAssocID="{0BCBCA10-84A0-4B73-908A-59E96F5EFBBB}" presName="Name0" presStyleCnt="0">
        <dgm:presLayoutVars>
          <dgm:chMax val="7"/>
          <dgm:chPref val="7"/>
          <dgm:dir/>
          <dgm:animOne val="branch"/>
          <dgm:animLvl val="lvl"/>
        </dgm:presLayoutVars>
      </dgm:prSet>
      <dgm:spPr/>
    </dgm:pt>
    <dgm:pt modelId="{4AF807B1-6386-481A-9314-C8E6C2374596}" type="pres">
      <dgm:prSet presAssocID="{0C871F65-D7A8-4AD1-A30A-259B4B5F1647}" presName="composite" presStyleCnt="0"/>
      <dgm:spPr/>
    </dgm:pt>
    <dgm:pt modelId="{262E6A39-56A2-4759-957A-B6B05A3BDADB}" type="pres">
      <dgm:prSet presAssocID="{0C871F65-D7A8-4AD1-A30A-259B4B5F1647}" presName="BackAccent" presStyleLbl="bgShp" presStyleIdx="0" presStyleCnt="3"/>
      <dgm:spPr/>
    </dgm:pt>
    <dgm:pt modelId="{E96FCB4A-EA93-4EB5-B955-34F6FF3475E4}" type="pres">
      <dgm:prSet presAssocID="{0C871F65-D7A8-4AD1-A30A-259B4B5F1647}" presName="Accent" presStyleLbl="alignNode1" presStyleIdx="0" presStyleCnt="3"/>
      <dgm:spPr/>
    </dgm:pt>
    <dgm:pt modelId="{734DCA74-82F1-4B82-9646-04F40EE869AE}" type="pres">
      <dgm:prSet presAssocID="{0C871F65-D7A8-4AD1-A30A-259B4B5F1647}" presName="Child" presStyleLbl="revTx" presStyleIdx="0" presStyleCnt="6">
        <dgm:presLayoutVars>
          <dgm:chMax val="0"/>
          <dgm:chPref val="0"/>
          <dgm:bulletEnabled val="1"/>
        </dgm:presLayoutVars>
      </dgm:prSet>
      <dgm:spPr/>
    </dgm:pt>
    <dgm:pt modelId="{BBD7F71C-5584-4A36-B0BE-4583C7D5985E}" type="pres">
      <dgm:prSet presAssocID="{0C871F65-D7A8-4AD1-A30A-259B4B5F1647}" presName="Parent" presStyleLbl="revTx" presStyleIdx="1" presStyleCnt="6">
        <dgm:presLayoutVars>
          <dgm:chMax val="1"/>
          <dgm:chPref val="1"/>
          <dgm:bulletEnabled val="1"/>
        </dgm:presLayoutVars>
      </dgm:prSet>
      <dgm:spPr/>
    </dgm:pt>
    <dgm:pt modelId="{FCE3C643-1E5B-41C4-8423-B1F3CF5C63C9}" type="pres">
      <dgm:prSet presAssocID="{BDDC88FD-35D2-4F57-9076-20C4F590A1BE}" presName="sibTrans" presStyleCnt="0"/>
      <dgm:spPr/>
    </dgm:pt>
    <dgm:pt modelId="{53950388-617D-4685-9F8C-257E8348B842}" type="pres">
      <dgm:prSet presAssocID="{E252AA6B-C5BA-4193-B5D1-DE0A73009ECE}" presName="composite" presStyleCnt="0"/>
      <dgm:spPr/>
    </dgm:pt>
    <dgm:pt modelId="{4935F045-5594-4174-A1AC-381B6B452603}" type="pres">
      <dgm:prSet presAssocID="{E252AA6B-C5BA-4193-B5D1-DE0A73009ECE}" presName="BackAccent" presStyleLbl="bgShp" presStyleIdx="1" presStyleCnt="3"/>
      <dgm:spPr/>
    </dgm:pt>
    <dgm:pt modelId="{5BDA7FC8-5157-49A8-AAFA-5583BAECAF62}" type="pres">
      <dgm:prSet presAssocID="{E252AA6B-C5BA-4193-B5D1-DE0A73009ECE}" presName="Accent" presStyleLbl="alignNode1" presStyleIdx="1" presStyleCnt="3"/>
      <dgm:spPr/>
    </dgm:pt>
    <dgm:pt modelId="{67E021CA-4A89-4609-B9D2-DD23EF6C5CCD}" type="pres">
      <dgm:prSet presAssocID="{E252AA6B-C5BA-4193-B5D1-DE0A73009ECE}" presName="Child" presStyleLbl="revTx" presStyleIdx="2" presStyleCnt="6">
        <dgm:presLayoutVars>
          <dgm:chMax val="0"/>
          <dgm:chPref val="0"/>
          <dgm:bulletEnabled val="1"/>
        </dgm:presLayoutVars>
      </dgm:prSet>
      <dgm:spPr/>
    </dgm:pt>
    <dgm:pt modelId="{F74E6703-722D-4FDE-B7FB-D47D7F850EE2}" type="pres">
      <dgm:prSet presAssocID="{E252AA6B-C5BA-4193-B5D1-DE0A73009ECE}" presName="Parent" presStyleLbl="revTx" presStyleIdx="3" presStyleCnt="6">
        <dgm:presLayoutVars>
          <dgm:chMax val="1"/>
          <dgm:chPref val="1"/>
          <dgm:bulletEnabled val="1"/>
        </dgm:presLayoutVars>
      </dgm:prSet>
      <dgm:spPr/>
    </dgm:pt>
    <dgm:pt modelId="{983CE3C7-BE05-409D-A6F9-DA015644CAB4}" type="pres">
      <dgm:prSet presAssocID="{8748AB13-12A3-4655-A371-AF2918E0D605}" presName="sibTrans" presStyleCnt="0"/>
      <dgm:spPr/>
    </dgm:pt>
    <dgm:pt modelId="{25092F78-D3AE-419E-B51E-FE999F6F9E13}" type="pres">
      <dgm:prSet presAssocID="{7D17D42D-C3AD-4B0B-8454-C6F3E231E613}" presName="composite" presStyleCnt="0"/>
      <dgm:spPr/>
    </dgm:pt>
    <dgm:pt modelId="{0934DE5B-FD26-4BC2-B4A3-DF3A87A86926}" type="pres">
      <dgm:prSet presAssocID="{7D17D42D-C3AD-4B0B-8454-C6F3E231E613}" presName="BackAccent" presStyleLbl="bgShp" presStyleIdx="2" presStyleCnt="3"/>
      <dgm:spPr/>
    </dgm:pt>
    <dgm:pt modelId="{EAA2F4EF-5739-4672-935B-47375D0B1C44}" type="pres">
      <dgm:prSet presAssocID="{7D17D42D-C3AD-4B0B-8454-C6F3E231E613}" presName="Accent" presStyleLbl="alignNode1" presStyleIdx="2" presStyleCnt="3"/>
      <dgm:spPr/>
    </dgm:pt>
    <dgm:pt modelId="{32552D0E-9E94-4833-ABB2-6BC90D505DEC}" type="pres">
      <dgm:prSet presAssocID="{7D17D42D-C3AD-4B0B-8454-C6F3E231E613}" presName="Child" presStyleLbl="revTx" presStyleIdx="4" presStyleCnt="6">
        <dgm:presLayoutVars>
          <dgm:chMax val="0"/>
          <dgm:chPref val="0"/>
          <dgm:bulletEnabled val="1"/>
        </dgm:presLayoutVars>
      </dgm:prSet>
      <dgm:spPr/>
    </dgm:pt>
    <dgm:pt modelId="{0F5C48C5-C34D-4B9B-AA19-A68B5B2B3442}" type="pres">
      <dgm:prSet presAssocID="{7D17D42D-C3AD-4B0B-8454-C6F3E231E613}" presName="Parent" presStyleLbl="revTx" presStyleIdx="5" presStyleCnt="6">
        <dgm:presLayoutVars>
          <dgm:chMax val="1"/>
          <dgm:chPref val="1"/>
          <dgm:bulletEnabled val="1"/>
        </dgm:presLayoutVars>
      </dgm:prSet>
      <dgm:spPr/>
    </dgm:pt>
  </dgm:ptLst>
  <dgm:cxnLst>
    <dgm:cxn modelId="{81E8B302-5C4B-41E9-8FCA-2ED3E93A3419}" srcId="{4591D215-E09D-48AF-9673-E68B43748FEE}" destId="{EE65E1E2-D9EC-4B55-99D8-43A0D5C107A2}" srcOrd="2" destOrd="0" parTransId="{74C063B1-EAFA-4534-92F2-ECB7E47113F7}" sibTransId="{179C7217-A0B4-4D92-BF06-7F9C1688D6D5}"/>
    <dgm:cxn modelId="{B5122B0D-5BB7-4CD3-A1F9-7698C443BDA8}" srcId="{AB584D70-1885-4CDA-AF5E-C4DE2984DF69}" destId="{F1173190-4FB5-43AC-9E45-932F65E11266}" srcOrd="2" destOrd="0" parTransId="{1CD0D65A-BB3F-4E70-8923-BDEC0B13FAAC}" sibTransId="{56DAEB21-3A2C-45EA-8E45-6E15A7FD88B6}"/>
    <dgm:cxn modelId="{A46CF80D-9DE6-46DC-987D-48E283E57BDE}" srcId="{E252AA6B-C5BA-4193-B5D1-DE0A73009ECE}" destId="{68CF1AD6-8BF1-44EA-B1FA-8F627AD11278}" srcOrd="0" destOrd="0" parTransId="{1880A9C4-E13D-4D3E-9BBB-7134E510A28A}" sibTransId="{37612CFA-8A56-49A5-8769-8F8BB4AF50E9}"/>
    <dgm:cxn modelId="{82DB6B13-6452-4BA2-8BE4-7379D0EDEA21}" srcId="{4591D215-E09D-48AF-9673-E68B43748FEE}" destId="{01EDFBF4-4220-4958-A428-9703BD9868A2}" srcOrd="4" destOrd="0" parTransId="{B536F744-169C-43CF-A3FF-908BEEC45F1A}" sibTransId="{943165A7-A464-4D83-8DD9-EA89A06A02ED}"/>
    <dgm:cxn modelId="{D64E391C-F70F-420F-85C1-BF20F036C3B9}" type="presOf" srcId="{07CC2F66-3F05-4D75-A515-B2257C30DF5D}" destId="{67E021CA-4A89-4609-B9D2-DD23EF6C5CCD}" srcOrd="0" destOrd="7" presId="urn:microsoft.com/office/officeart/2008/layout/IncreasingCircleProcess"/>
    <dgm:cxn modelId="{A4911523-DDDF-40A6-8922-56D0D1D01531}" srcId="{4591D215-E09D-48AF-9673-E68B43748FEE}" destId="{381EDF67-9C98-40F0-B128-FD6885F1507F}" srcOrd="5" destOrd="0" parTransId="{C9828709-BC21-46DB-BBD0-E31FE523D5ED}" sibTransId="{B110819F-31ED-4D84-9C02-5EA9852B5C93}"/>
    <dgm:cxn modelId="{28E99A27-2236-440D-A5D9-4AC4CEAE2B13}" type="presOf" srcId="{8C205F46-CB5B-4448-9B43-41EF55DC359F}" destId="{32552D0E-9E94-4833-ABB2-6BC90D505DEC}" srcOrd="0" destOrd="5" presId="urn:microsoft.com/office/officeart/2008/layout/IncreasingCircleProcess"/>
    <dgm:cxn modelId="{CB24A627-4B4D-4C7D-BC9E-0DCDA6F4610B}" type="presOf" srcId="{5B5EF691-1B44-42D1-AA95-D0AF44269047}" destId="{32552D0E-9E94-4833-ABB2-6BC90D505DEC}" srcOrd="0" destOrd="4" presId="urn:microsoft.com/office/officeart/2008/layout/IncreasingCircleProcess"/>
    <dgm:cxn modelId="{E78DDC2B-5443-4226-95EE-C6CF176517A6}" srcId="{0BCBCA10-84A0-4B73-908A-59E96F5EFBBB}" destId="{E252AA6B-C5BA-4193-B5D1-DE0A73009ECE}" srcOrd="1" destOrd="0" parTransId="{AB4AE496-E3E5-4E2C-A4D4-3CD03AE4B889}" sibTransId="{8748AB13-12A3-4655-A371-AF2918E0D605}"/>
    <dgm:cxn modelId="{E4F74330-2B91-4C43-8144-9FF809433745}" srcId="{0BCBCA10-84A0-4B73-908A-59E96F5EFBBB}" destId="{0C871F65-D7A8-4AD1-A30A-259B4B5F1647}" srcOrd="0" destOrd="0" parTransId="{F33E6D44-C76C-4928-AB80-072197BA272D}" sibTransId="{BDDC88FD-35D2-4F57-9076-20C4F590A1BE}"/>
    <dgm:cxn modelId="{4108F835-9308-40A9-B4E2-924D10D020F4}" type="presOf" srcId="{381EDF67-9C98-40F0-B128-FD6885F1507F}" destId="{734DCA74-82F1-4B82-9646-04F40EE869AE}" srcOrd="0" destOrd="6" presId="urn:microsoft.com/office/officeart/2008/layout/IncreasingCircleProcess"/>
    <dgm:cxn modelId="{40D74238-2C6F-4403-B3D5-6C03C566589C}" type="presOf" srcId="{D34D1E19-2C8E-42FC-8F11-85CAE585E2E9}" destId="{32552D0E-9E94-4833-ABB2-6BC90D505DEC}" srcOrd="0" destOrd="2" presId="urn:microsoft.com/office/officeart/2008/layout/IncreasingCircleProcess"/>
    <dgm:cxn modelId="{03AE1A39-9FA1-447D-B67D-98E77B4321CA}" srcId="{AB584D70-1885-4CDA-AF5E-C4DE2984DF69}" destId="{5F08561B-F016-47A3-880F-494B17659954}" srcOrd="5" destOrd="0" parTransId="{5D8D3C60-622D-4754-A356-670AEF4949A3}" sibTransId="{1540A89F-1A6C-44B9-8165-9F41D02DFD25}"/>
    <dgm:cxn modelId="{AA80CF3A-04AD-4D64-839F-E7599A73ED39}" type="presOf" srcId="{773515BC-4D91-4E20-82D6-D11CC335BABA}" destId="{734DCA74-82F1-4B82-9646-04F40EE869AE}" srcOrd="0" destOrd="4" presId="urn:microsoft.com/office/officeart/2008/layout/IncreasingCircleProcess"/>
    <dgm:cxn modelId="{43AB2B3C-8C5A-42AC-947B-DE02958E9CF3}" type="presOf" srcId="{0951F10C-8831-4947-A500-2E9D0B85EC6F}" destId="{32552D0E-9E94-4833-ABB2-6BC90D505DEC}" srcOrd="0" destOrd="0" presId="urn:microsoft.com/office/officeart/2008/layout/IncreasingCircleProcess"/>
    <dgm:cxn modelId="{C0E7CD3C-77C5-44F9-9AE3-0EB8897996DC}" srcId="{E252AA6B-C5BA-4193-B5D1-DE0A73009ECE}" destId="{7C2D0144-9E98-4DFF-A3F5-51F9C7116128}" srcOrd="1" destOrd="0" parTransId="{BFE6785D-9E81-4578-99D7-C035D8FAA9F5}" sibTransId="{2BE8ED10-A91F-4FB5-A071-16C52EA5A10E}"/>
    <dgm:cxn modelId="{018CBC3F-799E-45C9-BF1E-195984410FA2}" type="presOf" srcId="{5F08561B-F016-47A3-880F-494B17659954}" destId="{67E021CA-4A89-4609-B9D2-DD23EF6C5CCD}" srcOrd="0" destOrd="8" presId="urn:microsoft.com/office/officeart/2008/layout/IncreasingCircleProcess"/>
    <dgm:cxn modelId="{ECCB6464-C24A-4D97-B0A6-28E75ACB5FDF}" type="presOf" srcId="{EE65E1E2-D9EC-4B55-99D8-43A0D5C107A2}" destId="{734DCA74-82F1-4B82-9646-04F40EE869AE}" srcOrd="0" destOrd="3" presId="urn:microsoft.com/office/officeart/2008/layout/IncreasingCircleProcess"/>
    <dgm:cxn modelId="{629BF747-D9A8-44DB-A648-C964EB36E518}" srcId="{7D17D42D-C3AD-4B0B-8454-C6F3E231E613}" destId="{0951F10C-8831-4947-A500-2E9D0B85EC6F}" srcOrd="0" destOrd="0" parTransId="{114C6B6F-FCC6-481F-8F20-E6A68C2FA949}" sibTransId="{425EAFDB-EA3B-46E2-9273-423DAB2FDBA5}"/>
    <dgm:cxn modelId="{B79EE268-CF8D-4A60-9EC0-7703A19FAC29}" type="presOf" srcId="{68CF1AD6-8BF1-44EA-B1FA-8F627AD11278}" destId="{67E021CA-4A89-4609-B9D2-DD23EF6C5CCD}" srcOrd="0" destOrd="0" presId="urn:microsoft.com/office/officeart/2008/layout/IncreasingCircleProcess"/>
    <dgm:cxn modelId="{CB53444A-3FA0-4104-B1F5-D99CB8494543}" type="presOf" srcId="{01EDFBF4-4220-4958-A428-9703BD9868A2}" destId="{734DCA74-82F1-4B82-9646-04F40EE869AE}" srcOrd="0" destOrd="5" presId="urn:microsoft.com/office/officeart/2008/layout/IncreasingCircleProcess"/>
    <dgm:cxn modelId="{CBE9C16A-850F-4B8F-9017-2F643726D021}" type="presOf" srcId="{9C7492F2-8533-437D-A147-D0C2F7D3A582}" destId="{734DCA74-82F1-4B82-9646-04F40EE869AE}" srcOrd="0" destOrd="7" presId="urn:microsoft.com/office/officeart/2008/layout/IncreasingCircleProcess"/>
    <dgm:cxn modelId="{337E1D6B-BD44-41E3-BF7A-2E5A89ECBC0E}" type="presOf" srcId="{3B8A422D-385A-48F7-A903-C7D5CC39604D}" destId="{32552D0E-9E94-4833-ABB2-6BC90D505DEC}" srcOrd="0" destOrd="6" presId="urn:microsoft.com/office/officeart/2008/layout/IncreasingCircleProcess"/>
    <dgm:cxn modelId="{1461254C-53B0-4D8C-84E7-3482F2CA20E5}" srcId="{4591D215-E09D-48AF-9673-E68B43748FEE}" destId="{773515BC-4D91-4E20-82D6-D11CC335BABA}" srcOrd="3" destOrd="0" parTransId="{518C5BC9-7A48-4217-928B-DC599F53B709}" sibTransId="{20C7AACD-684A-48F5-8D2C-556D86F847E2}"/>
    <dgm:cxn modelId="{9F41A54C-001F-4BC9-A8DC-6835331B5980}" type="presOf" srcId="{6F9F67DE-390F-4CD3-A013-A6DC124BA83B}" destId="{67E021CA-4A89-4609-B9D2-DD23EF6C5CCD}" srcOrd="0" destOrd="4" presId="urn:microsoft.com/office/officeart/2008/layout/IncreasingCircleProcess"/>
    <dgm:cxn modelId="{253F014D-9C48-4C0B-A152-4EE522895B5A}" type="presOf" srcId="{E252AA6B-C5BA-4193-B5D1-DE0A73009ECE}" destId="{F74E6703-722D-4FDE-B7FB-D47D7F850EE2}" srcOrd="0" destOrd="0" presId="urn:microsoft.com/office/officeart/2008/layout/IncreasingCircleProcess"/>
    <dgm:cxn modelId="{82FB6375-5245-4E79-8EDC-656D5B9C4905}" type="presOf" srcId="{7216B417-2178-4BCA-A531-F9B92032AE3C}" destId="{734DCA74-82F1-4B82-9646-04F40EE869AE}" srcOrd="0" destOrd="2" presId="urn:microsoft.com/office/officeart/2008/layout/IncreasingCircleProcess"/>
    <dgm:cxn modelId="{1E7F0B76-EF65-4D64-AFB9-EE065DB50399}" srcId="{AB584D70-1885-4CDA-AF5E-C4DE2984DF69}" destId="{12A444F0-020C-4079-9329-705624CDDE9F}" srcOrd="3" destOrd="0" parTransId="{58128F04-4294-4B74-834A-3AA8EFAC1778}" sibTransId="{05DF7309-9EE5-4F27-B87D-2B8A8F303DE3}"/>
    <dgm:cxn modelId="{1D58A977-52EF-49C8-A986-F032F9DBC406}" srcId="{0BCBCA10-84A0-4B73-908A-59E96F5EFBBB}" destId="{7D17D42D-C3AD-4B0B-8454-C6F3E231E613}" srcOrd="2" destOrd="0" parTransId="{39D75998-72FA-45A5-A6D6-B08B10E76B10}" sibTransId="{5F13B3F0-83A2-4CE7-B8E5-5423B3733FB6}"/>
    <dgm:cxn modelId="{9CEC9579-DFAF-494D-90E4-71A5CE3A8691}" srcId="{E252AA6B-C5BA-4193-B5D1-DE0A73009ECE}" destId="{AB584D70-1885-4CDA-AF5E-C4DE2984DF69}" srcOrd="2" destOrd="0" parTransId="{68EC9B5C-7D2C-4659-80FF-0E61B046D96F}" sibTransId="{5D016A74-C51C-4E39-B3B8-02BB0E7A50FA}"/>
    <dgm:cxn modelId="{9A3C2B7A-F1A5-46C5-8E55-1859DA9AA068}" type="presOf" srcId="{83A34E5F-932E-4A17-A4F9-5C166A5DAF87}" destId="{32552D0E-9E94-4833-ABB2-6BC90D505DEC}" srcOrd="0" destOrd="1" presId="urn:microsoft.com/office/officeart/2008/layout/IncreasingCircleProcess"/>
    <dgm:cxn modelId="{D7D3737B-CE1F-41BB-ADAC-29EFEA6C3C99}" type="presOf" srcId="{0C871F65-D7A8-4AD1-A30A-259B4B5F1647}" destId="{BBD7F71C-5584-4A36-B0BE-4583C7D5985E}" srcOrd="0" destOrd="0" presId="urn:microsoft.com/office/officeart/2008/layout/IncreasingCircleProcess"/>
    <dgm:cxn modelId="{D6033A7E-96FB-4B5D-81E0-CEE83BC86904}" srcId="{4591D215-E09D-48AF-9673-E68B43748FEE}" destId="{E3F28241-953B-468B-B680-B94370FCB9B9}" srcOrd="0" destOrd="0" parTransId="{E976D378-EDA5-434D-8050-74E3BE31BEFC}" sibTransId="{47527502-256B-4C07-B31C-3A188FF3D498}"/>
    <dgm:cxn modelId="{056B9B80-9C2D-4250-A88C-3C98ADAC7339}" srcId="{4591D215-E09D-48AF-9673-E68B43748FEE}" destId="{95401FBC-A30F-400E-B5E9-746738490012}" srcOrd="7" destOrd="0" parTransId="{A91A94E7-7CCE-484A-B627-56216078BA40}" sibTransId="{71B713FA-DF15-4D02-BD0B-2C69FCC8C1B8}"/>
    <dgm:cxn modelId="{896AF084-12FB-4A69-8B0F-D51B200E04EB}" srcId="{83A34E5F-932E-4A17-A4F9-5C166A5DAF87}" destId="{53F17DFD-B4A3-4B5E-8AE1-E5C5617B4BDB}" srcOrd="1" destOrd="0" parTransId="{4CA44450-7268-4F0E-A8C7-A3A42179B79E}" sibTransId="{191F946F-6A85-4A51-BF0F-6EA8B495044B}"/>
    <dgm:cxn modelId="{468F4887-9B20-4AA1-BC76-8FA035E4FC03}" srcId="{AB584D70-1885-4CDA-AF5E-C4DE2984DF69}" destId="{E85ECDBE-272A-4EC4-B76B-057E8C42DAD9}" srcOrd="0" destOrd="0" parTransId="{19B86899-3F88-4518-9AC0-74993E5C626B}" sibTransId="{3CB9488C-D097-4106-889E-56BAE54ACB0B}"/>
    <dgm:cxn modelId="{50986393-B2E2-4D7B-8805-4AC2D8DFA3FE}" srcId="{AB584D70-1885-4CDA-AF5E-C4DE2984DF69}" destId="{D1EAEFD9-E3E1-4A8B-BD84-CE0DB4F329FF}" srcOrd="6" destOrd="0" parTransId="{AE692A9A-A470-4F92-AF7A-1847D7001116}" sibTransId="{D73E7371-5842-4C8E-A822-0F5193DBB373}"/>
    <dgm:cxn modelId="{8AD59896-6BA4-4385-9BD5-5552D61C33EB}" type="presOf" srcId="{7C2D0144-9E98-4DFF-A3F5-51F9C7116128}" destId="{67E021CA-4A89-4609-B9D2-DD23EF6C5CCD}" srcOrd="0" destOrd="1" presId="urn:microsoft.com/office/officeart/2008/layout/IncreasingCircleProcess"/>
    <dgm:cxn modelId="{79A52E9A-2EA9-47B8-AA3C-1E12831408DA}" srcId="{83A34E5F-932E-4A17-A4F9-5C166A5DAF87}" destId="{D34D1E19-2C8E-42FC-8F11-85CAE585E2E9}" srcOrd="0" destOrd="0" parTransId="{00187D5A-AA46-4761-A940-5A996936A006}" sibTransId="{13AAFB63-8C58-493E-A72A-4725316FA76F}"/>
    <dgm:cxn modelId="{F89D529F-9CEC-4720-86B5-23B7A464195C}" srcId="{7D17D42D-C3AD-4B0B-8454-C6F3E231E613}" destId="{83A34E5F-932E-4A17-A4F9-5C166A5DAF87}" srcOrd="1" destOrd="0" parTransId="{1B16B31D-FFD5-452A-ADA1-86E2551CD7DB}" sibTransId="{227969FF-863D-4E0F-8260-8201E86C3548}"/>
    <dgm:cxn modelId="{854F84B4-886A-422B-BAC4-E25C3242CA4B}" srcId="{0C871F65-D7A8-4AD1-A30A-259B4B5F1647}" destId="{4591D215-E09D-48AF-9673-E68B43748FEE}" srcOrd="0" destOrd="0" parTransId="{A7D99D2A-0256-4929-8D85-4CAE9623D9E9}" sibTransId="{113DDB57-C601-41AB-9C5C-F5399D2A89C9}"/>
    <dgm:cxn modelId="{C9C383B6-578D-43B9-B447-6F69B6E0FAB6}" type="presOf" srcId="{E85ECDBE-272A-4EC4-B76B-057E8C42DAD9}" destId="{67E021CA-4A89-4609-B9D2-DD23EF6C5CCD}" srcOrd="0" destOrd="3" presId="urn:microsoft.com/office/officeart/2008/layout/IncreasingCircleProcess"/>
    <dgm:cxn modelId="{73A0C5B7-189D-4165-8384-6F725825AD27}" type="presOf" srcId="{12A444F0-020C-4079-9329-705624CDDE9F}" destId="{67E021CA-4A89-4609-B9D2-DD23EF6C5CCD}" srcOrd="0" destOrd="6" presId="urn:microsoft.com/office/officeart/2008/layout/IncreasingCircleProcess"/>
    <dgm:cxn modelId="{FCE2D4B7-CB0B-41BC-9EC2-B350EB2C5D24}" srcId="{4591D215-E09D-48AF-9673-E68B43748FEE}" destId="{7216B417-2178-4BCA-A531-F9B92032AE3C}" srcOrd="1" destOrd="0" parTransId="{1932039F-1133-4CCE-A8AE-5F355FD2FA76}" sibTransId="{B3D07232-6E52-41CE-8F76-E6BE757DD984}"/>
    <dgm:cxn modelId="{CCC4A4BD-D4F6-4BD2-B935-5BBFF4270D91}" type="presOf" srcId="{F1173190-4FB5-43AC-9E45-932F65E11266}" destId="{67E021CA-4A89-4609-B9D2-DD23EF6C5CCD}" srcOrd="0" destOrd="5" presId="urn:microsoft.com/office/officeart/2008/layout/IncreasingCircleProcess"/>
    <dgm:cxn modelId="{7FC754BF-547A-4BFC-9BE3-1B1633C13716}" type="presOf" srcId="{D1EAEFD9-E3E1-4A8B-BD84-CE0DB4F329FF}" destId="{67E021CA-4A89-4609-B9D2-DD23EF6C5CCD}" srcOrd="0" destOrd="9" presId="urn:microsoft.com/office/officeart/2008/layout/IncreasingCircleProcess"/>
    <dgm:cxn modelId="{901EBCC6-6220-4C56-B04F-E0AA467D72F9}" type="presOf" srcId="{1B2CDEF3-467A-4112-A646-121FB9F40EDD}" destId="{67E021CA-4A89-4609-B9D2-DD23EF6C5CCD}" srcOrd="0" destOrd="10" presId="urn:microsoft.com/office/officeart/2008/layout/IncreasingCircleProcess"/>
    <dgm:cxn modelId="{B52DF0C7-5349-470C-A119-195E8DD931AA}" srcId="{83A34E5F-932E-4A17-A4F9-5C166A5DAF87}" destId="{5B5EF691-1B44-42D1-AA95-D0AF44269047}" srcOrd="2" destOrd="0" parTransId="{A70E6594-9E77-465C-9195-46F9ADC7968E}" sibTransId="{DCF4E194-60B2-49E3-8EA9-56E54234FAE3}"/>
    <dgm:cxn modelId="{2FFD96CE-B6B7-43D7-AADD-9AE314C89124}" srcId="{AB584D70-1885-4CDA-AF5E-C4DE2984DF69}" destId="{6F9F67DE-390F-4CD3-A013-A6DC124BA83B}" srcOrd="1" destOrd="0" parTransId="{A5C6CE10-2CC8-480D-853C-FE8D69571F3C}" sibTransId="{1B6E294F-C081-45F2-9345-78B25EBD9C9A}"/>
    <dgm:cxn modelId="{DA7BACD2-B7B0-4DA1-A61D-B9D97A3A89FD}" srcId="{AB584D70-1885-4CDA-AF5E-C4DE2984DF69}" destId="{07CC2F66-3F05-4D75-A515-B2257C30DF5D}" srcOrd="4" destOrd="0" parTransId="{91A952AB-5064-4EEA-B3F6-B29146F6C4C4}" sibTransId="{55524285-50EE-4C92-9D92-0C793CA01482}"/>
    <dgm:cxn modelId="{E44297D6-2DD0-45A8-83DA-4DB60A012520}" srcId="{4591D215-E09D-48AF-9673-E68B43748FEE}" destId="{9C7492F2-8533-437D-A147-D0C2F7D3A582}" srcOrd="6" destOrd="0" parTransId="{1D190440-1F14-45A1-B1E5-C3E2167F0727}" sibTransId="{630A4DE4-3D10-4F19-8AB7-1DE80EFB7D7F}"/>
    <dgm:cxn modelId="{CFD072D8-CA90-4A86-97C2-525AB5592A92}" srcId="{AB584D70-1885-4CDA-AF5E-C4DE2984DF69}" destId="{1B2CDEF3-467A-4112-A646-121FB9F40EDD}" srcOrd="7" destOrd="0" parTransId="{59D39D76-2061-440B-BD74-5D5BDC0B25DF}" sibTransId="{14D1B05F-666A-4952-A1C0-0B3DAEF512F5}"/>
    <dgm:cxn modelId="{519668DA-66F1-4BCE-9BB9-E19D70D161CB}" type="presOf" srcId="{AB584D70-1885-4CDA-AF5E-C4DE2984DF69}" destId="{67E021CA-4A89-4609-B9D2-DD23EF6C5CCD}" srcOrd="0" destOrd="2" presId="urn:microsoft.com/office/officeart/2008/layout/IncreasingCircleProcess"/>
    <dgm:cxn modelId="{C06B9DDD-E20F-4CD8-BAD3-85E38A0A0D34}" type="presOf" srcId="{7D17D42D-C3AD-4B0B-8454-C6F3E231E613}" destId="{0F5C48C5-C34D-4B9B-AA19-A68B5B2B3442}" srcOrd="0" destOrd="0" presId="urn:microsoft.com/office/officeart/2008/layout/IncreasingCircleProcess"/>
    <dgm:cxn modelId="{0CA428E2-A42F-404A-987C-1FD0D3BADA86}" type="presOf" srcId="{95401FBC-A30F-400E-B5E9-746738490012}" destId="{734DCA74-82F1-4B82-9646-04F40EE869AE}" srcOrd="0" destOrd="8" presId="urn:microsoft.com/office/officeart/2008/layout/IncreasingCircleProcess"/>
    <dgm:cxn modelId="{DB34BBE6-F30B-488C-9114-1D2AB5AF7F09}" srcId="{83A34E5F-932E-4A17-A4F9-5C166A5DAF87}" destId="{3B8A422D-385A-48F7-A903-C7D5CC39604D}" srcOrd="4" destOrd="0" parTransId="{C1B319A5-2F41-4642-A42C-F0A0379B0217}" sibTransId="{49BACF19-C89E-4945-A033-565F52AC2073}"/>
    <dgm:cxn modelId="{D8F492E8-80E2-444B-9C26-FFEB7E98BC1A}" srcId="{83A34E5F-932E-4A17-A4F9-5C166A5DAF87}" destId="{8C205F46-CB5B-4448-9B43-41EF55DC359F}" srcOrd="3" destOrd="0" parTransId="{AD35A89D-E1B2-4351-8C1B-BDC9D92265DB}" sibTransId="{668B63CC-AEB1-47A7-BC5B-F724DE516D96}"/>
    <dgm:cxn modelId="{C2D028E9-5969-4F58-A31B-F9F8200B6D6E}" type="presOf" srcId="{0BCBCA10-84A0-4B73-908A-59E96F5EFBBB}" destId="{D9FB9B00-E017-4D89-8432-5140DD63E13B}" srcOrd="0" destOrd="0" presId="urn:microsoft.com/office/officeart/2008/layout/IncreasingCircleProcess"/>
    <dgm:cxn modelId="{A1F26BEC-E42D-4E41-B31B-CDB439577B6A}" type="presOf" srcId="{53F17DFD-B4A3-4B5E-8AE1-E5C5617B4BDB}" destId="{32552D0E-9E94-4833-ABB2-6BC90D505DEC}" srcOrd="0" destOrd="3" presId="urn:microsoft.com/office/officeart/2008/layout/IncreasingCircleProcess"/>
    <dgm:cxn modelId="{551938F0-F997-4996-98CD-6D5354ABC047}" type="presOf" srcId="{E3F28241-953B-468B-B680-B94370FCB9B9}" destId="{734DCA74-82F1-4B82-9646-04F40EE869AE}" srcOrd="0" destOrd="1" presId="urn:microsoft.com/office/officeart/2008/layout/IncreasingCircleProcess"/>
    <dgm:cxn modelId="{FFC174F8-14F2-45D7-A6B2-3B0729CF734F}" type="presOf" srcId="{4591D215-E09D-48AF-9673-E68B43748FEE}" destId="{734DCA74-82F1-4B82-9646-04F40EE869AE}" srcOrd="0" destOrd="0" presId="urn:microsoft.com/office/officeart/2008/layout/IncreasingCircleProcess"/>
    <dgm:cxn modelId="{5F05FFD1-1659-4E2C-B318-FFEB91ACE29C}" type="presParOf" srcId="{D9FB9B00-E017-4D89-8432-5140DD63E13B}" destId="{4AF807B1-6386-481A-9314-C8E6C2374596}" srcOrd="0" destOrd="0" presId="urn:microsoft.com/office/officeart/2008/layout/IncreasingCircleProcess"/>
    <dgm:cxn modelId="{1BDE8E88-0A7F-4E7D-87C2-CAE487CFB3F5}" type="presParOf" srcId="{4AF807B1-6386-481A-9314-C8E6C2374596}" destId="{262E6A39-56A2-4759-957A-B6B05A3BDADB}" srcOrd="0" destOrd="0" presId="urn:microsoft.com/office/officeart/2008/layout/IncreasingCircleProcess"/>
    <dgm:cxn modelId="{1A5CE7B4-A4AB-4B76-994E-74BA888BB126}" type="presParOf" srcId="{4AF807B1-6386-481A-9314-C8E6C2374596}" destId="{E96FCB4A-EA93-4EB5-B955-34F6FF3475E4}" srcOrd="1" destOrd="0" presId="urn:microsoft.com/office/officeart/2008/layout/IncreasingCircleProcess"/>
    <dgm:cxn modelId="{7275BC36-6DE9-4EA4-9330-D6C3F5602C6B}" type="presParOf" srcId="{4AF807B1-6386-481A-9314-C8E6C2374596}" destId="{734DCA74-82F1-4B82-9646-04F40EE869AE}" srcOrd="2" destOrd="0" presId="urn:microsoft.com/office/officeart/2008/layout/IncreasingCircleProcess"/>
    <dgm:cxn modelId="{584DE40B-2E11-4F86-BD32-2D54948D308E}" type="presParOf" srcId="{4AF807B1-6386-481A-9314-C8E6C2374596}" destId="{BBD7F71C-5584-4A36-B0BE-4583C7D5985E}" srcOrd="3" destOrd="0" presId="urn:microsoft.com/office/officeart/2008/layout/IncreasingCircleProcess"/>
    <dgm:cxn modelId="{D387F615-5FD0-4ACF-95F3-38F8716F1CF6}" type="presParOf" srcId="{D9FB9B00-E017-4D89-8432-5140DD63E13B}" destId="{FCE3C643-1E5B-41C4-8423-B1F3CF5C63C9}" srcOrd="1" destOrd="0" presId="urn:microsoft.com/office/officeart/2008/layout/IncreasingCircleProcess"/>
    <dgm:cxn modelId="{D0BCD031-AB98-4D3D-9FDC-84774FFA2D72}" type="presParOf" srcId="{D9FB9B00-E017-4D89-8432-5140DD63E13B}" destId="{53950388-617D-4685-9F8C-257E8348B842}" srcOrd="2" destOrd="0" presId="urn:microsoft.com/office/officeart/2008/layout/IncreasingCircleProcess"/>
    <dgm:cxn modelId="{D840D44D-B6BC-4E2F-8A35-5C00EBDDFD1E}" type="presParOf" srcId="{53950388-617D-4685-9F8C-257E8348B842}" destId="{4935F045-5594-4174-A1AC-381B6B452603}" srcOrd="0" destOrd="0" presId="urn:microsoft.com/office/officeart/2008/layout/IncreasingCircleProcess"/>
    <dgm:cxn modelId="{67209107-3F40-4A82-BBC8-5EDBDCF1D897}" type="presParOf" srcId="{53950388-617D-4685-9F8C-257E8348B842}" destId="{5BDA7FC8-5157-49A8-AAFA-5583BAECAF62}" srcOrd="1" destOrd="0" presId="urn:microsoft.com/office/officeart/2008/layout/IncreasingCircleProcess"/>
    <dgm:cxn modelId="{583EA81F-B460-49C7-9367-C8701875D187}" type="presParOf" srcId="{53950388-617D-4685-9F8C-257E8348B842}" destId="{67E021CA-4A89-4609-B9D2-DD23EF6C5CCD}" srcOrd="2" destOrd="0" presId="urn:microsoft.com/office/officeart/2008/layout/IncreasingCircleProcess"/>
    <dgm:cxn modelId="{65B6F3F6-9AF1-4530-9605-AA0ED3EE083E}" type="presParOf" srcId="{53950388-617D-4685-9F8C-257E8348B842}" destId="{F74E6703-722D-4FDE-B7FB-D47D7F850EE2}" srcOrd="3" destOrd="0" presId="urn:microsoft.com/office/officeart/2008/layout/IncreasingCircleProcess"/>
    <dgm:cxn modelId="{E25896EC-DEF0-4AB8-BF78-CF493A6E3A70}" type="presParOf" srcId="{D9FB9B00-E017-4D89-8432-5140DD63E13B}" destId="{983CE3C7-BE05-409D-A6F9-DA015644CAB4}" srcOrd="3" destOrd="0" presId="urn:microsoft.com/office/officeart/2008/layout/IncreasingCircleProcess"/>
    <dgm:cxn modelId="{C8D7B632-737E-4D14-AB82-AFA36E5C466D}" type="presParOf" srcId="{D9FB9B00-E017-4D89-8432-5140DD63E13B}" destId="{25092F78-D3AE-419E-B51E-FE999F6F9E13}" srcOrd="4" destOrd="0" presId="urn:microsoft.com/office/officeart/2008/layout/IncreasingCircleProcess"/>
    <dgm:cxn modelId="{537D81AF-4155-470A-997E-B8C871D083FC}" type="presParOf" srcId="{25092F78-D3AE-419E-B51E-FE999F6F9E13}" destId="{0934DE5B-FD26-4BC2-B4A3-DF3A87A86926}" srcOrd="0" destOrd="0" presId="urn:microsoft.com/office/officeart/2008/layout/IncreasingCircleProcess"/>
    <dgm:cxn modelId="{54D7A8D3-208B-474E-8E6F-A23A670D30D3}" type="presParOf" srcId="{25092F78-D3AE-419E-B51E-FE999F6F9E13}" destId="{EAA2F4EF-5739-4672-935B-47375D0B1C44}" srcOrd="1" destOrd="0" presId="urn:microsoft.com/office/officeart/2008/layout/IncreasingCircleProcess"/>
    <dgm:cxn modelId="{DC1172B9-6151-43E1-874F-FC2C9C153BC7}" type="presParOf" srcId="{25092F78-D3AE-419E-B51E-FE999F6F9E13}" destId="{32552D0E-9E94-4833-ABB2-6BC90D505DEC}" srcOrd="2" destOrd="0" presId="urn:microsoft.com/office/officeart/2008/layout/IncreasingCircleProcess"/>
    <dgm:cxn modelId="{A7B36347-5599-4631-B4CD-0A919D90FD14}" type="presParOf" srcId="{25092F78-D3AE-419E-B51E-FE999F6F9E13}" destId="{0F5C48C5-C34D-4B9B-AA19-A68B5B2B3442}" srcOrd="3" destOrd="0" presId="urn:microsoft.com/office/officeart/2008/layout/IncreasingCircleProcess"/>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70256D98-EB70-4135-8DDA-18D4A29324E6}" type="doc">
      <dgm:prSet loTypeId="urn:microsoft.com/office/officeart/2005/8/layout/radial6" loCatId="relationship" qsTypeId="urn:microsoft.com/office/officeart/2005/8/quickstyle/simple1" qsCatId="simple" csTypeId="urn:microsoft.com/office/officeart/2005/8/colors/colorful3" csCatId="colorful" phldr="1"/>
      <dgm:spPr/>
      <dgm:t>
        <a:bodyPr/>
        <a:lstStyle/>
        <a:p>
          <a:endParaRPr lang="en-GB"/>
        </a:p>
      </dgm:t>
    </dgm:pt>
    <dgm:pt modelId="{53FF7343-C32D-4212-BE36-B524067E2F7B}">
      <dgm:prSet phldrT="[Text]"/>
      <dgm:spPr/>
      <dgm:t>
        <a:bodyPr/>
        <a:lstStyle/>
        <a:p>
          <a:r>
            <a:rPr lang="en-GB"/>
            <a:t>Revised Apprenticeship Assessment</a:t>
          </a:r>
        </a:p>
      </dgm:t>
    </dgm:pt>
    <dgm:pt modelId="{435A905C-EBE4-4B06-AB30-C9363ED43A72}" type="parTrans" cxnId="{59C8E6E0-964D-4251-A27A-81BD6AEE6ABE}">
      <dgm:prSet/>
      <dgm:spPr/>
      <dgm:t>
        <a:bodyPr/>
        <a:lstStyle/>
        <a:p>
          <a:endParaRPr lang="en-GB"/>
        </a:p>
      </dgm:t>
    </dgm:pt>
    <dgm:pt modelId="{F3FC4D56-67A5-46D7-A60B-7A27C857E509}" type="sibTrans" cxnId="{59C8E6E0-964D-4251-A27A-81BD6AEE6ABE}">
      <dgm:prSet/>
      <dgm:spPr/>
      <dgm:t>
        <a:bodyPr/>
        <a:lstStyle/>
        <a:p>
          <a:endParaRPr lang="en-GB"/>
        </a:p>
      </dgm:t>
    </dgm:pt>
    <dgm:pt modelId="{AD5B7889-3E13-4835-8A4B-92D196AB5B09}">
      <dgm:prSet phldrT="[Text]"/>
      <dgm:spPr/>
      <dgm:t>
        <a:bodyPr/>
        <a:lstStyle/>
        <a:p>
          <a:r>
            <a:rPr lang="en-GB"/>
            <a:t>Employer confidence</a:t>
          </a:r>
        </a:p>
      </dgm:t>
    </dgm:pt>
    <dgm:pt modelId="{808DCC68-F49F-4F80-B0A3-A56205CAA636}" type="parTrans" cxnId="{619D3E20-63A9-45FC-B1F4-8676605EB79E}">
      <dgm:prSet/>
      <dgm:spPr/>
      <dgm:t>
        <a:bodyPr/>
        <a:lstStyle/>
        <a:p>
          <a:endParaRPr lang="en-GB"/>
        </a:p>
      </dgm:t>
    </dgm:pt>
    <dgm:pt modelId="{C7331B90-59D5-4B4E-AB3C-EEB487D9E573}" type="sibTrans" cxnId="{619D3E20-63A9-45FC-B1F4-8676605EB79E}">
      <dgm:prSet/>
      <dgm:spPr/>
      <dgm:t>
        <a:bodyPr/>
        <a:lstStyle/>
        <a:p>
          <a:endParaRPr lang="en-GB"/>
        </a:p>
      </dgm:t>
    </dgm:pt>
    <dgm:pt modelId="{B070AF97-7F6E-4039-9811-1CA8F6893371}">
      <dgm:prSet phldrT="[Text]"/>
      <dgm:spPr/>
      <dgm:t>
        <a:bodyPr/>
        <a:lstStyle/>
        <a:p>
          <a:r>
            <a:rPr lang="en-GB"/>
            <a:t>Validity, consistency, reliability</a:t>
          </a:r>
        </a:p>
      </dgm:t>
    </dgm:pt>
    <dgm:pt modelId="{85EEF536-DA2C-48CD-8864-F92F8D745A88}" type="parTrans" cxnId="{72601A15-1452-4EFB-9FB8-F9DFE23D4D2C}">
      <dgm:prSet/>
      <dgm:spPr/>
      <dgm:t>
        <a:bodyPr/>
        <a:lstStyle/>
        <a:p>
          <a:endParaRPr lang="en-GB"/>
        </a:p>
      </dgm:t>
    </dgm:pt>
    <dgm:pt modelId="{5378A345-55E0-4892-81DE-D359F021054B}" type="sibTrans" cxnId="{72601A15-1452-4EFB-9FB8-F9DFE23D4D2C}">
      <dgm:prSet/>
      <dgm:spPr/>
      <dgm:t>
        <a:bodyPr/>
        <a:lstStyle/>
        <a:p>
          <a:endParaRPr lang="en-GB"/>
        </a:p>
      </dgm:t>
    </dgm:pt>
    <dgm:pt modelId="{A494A733-3D5A-47AC-BBB5-8BD3DB2241DD}">
      <dgm:prSet phldrT="[Text]"/>
      <dgm:spPr/>
      <dgm:t>
        <a:bodyPr/>
        <a:lstStyle/>
        <a:p>
          <a:r>
            <a:rPr lang="en-GB"/>
            <a:t>Deliverability</a:t>
          </a:r>
        </a:p>
      </dgm:t>
    </dgm:pt>
    <dgm:pt modelId="{8EA93AF3-4E66-4B2F-B2FF-7424FB5A12D0}" type="parTrans" cxnId="{265F7FD6-2C64-4102-95A7-5D15F216283A}">
      <dgm:prSet/>
      <dgm:spPr/>
      <dgm:t>
        <a:bodyPr/>
        <a:lstStyle/>
        <a:p>
          <a:endParaRPr lang="en-GB"/>
        </a:p>
      </dgm:t>
    </dgm:pt>
    <dgm:pt modelId="{EA4395E4-E529-46B4-B0E8-428F14A3D90F}" type="sibTrans" cxnId="{265F7FD6-2C64-4102-95A7-5D15F216283A}">
      <dgm:prSet/>
      <dgm:spPr/>
      <dgm:t>
        <a:bodyPr/>
        <a:lstStyle/>
        <a:p>
          <a:endParaRPr lang="en-GB"/>
        </a:p>
      </dgm:t>
    </dgm:pt>
    <dgm:pt modelId="{82CD3D0C-B822-4A68-98C9-8C22D041C655}">
      <dgm:prSet phldrT="[Text]"/>
      <dgm:spPr/>
      <dgm:t>
        <a:bodyPr/>
        <a:lstStyle/>
        <a:p>
          <a:r>
            <a:rPr lang="en-GB"/>
            <a:t>Scope for innovation and proportionality</a:t>
          </a:r>
        </a:p>
      </dgm:t>
    </dgm:pt>
    <dgm:pt modelId="{94F7060E-F25B-4765-90A5-E74BCBEF5159}" type="parTrans" cxnId="{BC61A1D4-8FB6-4150-8708-6FDF5D6581E8}">
      <dgm:prSet/>
      <dgm:spPr/>
      <dgm:t>
        <a:bodyPr/>
        <a:lstStyle/>
        <a:p>
          <a:endParaRPr lang="en-GB"/>
        </a:p>
      </dgm:t>
    </dgm:pt>
    <dgm:pt modelId="{4AF4A201-D949-4ED8-97A7-493E0CC76A0C}" type="sibTrans" cxnId="{BC61A1D4-8FB6-4150-8708-6FDF5D6581E8}">
      <dgm:prSet/>
      <dgm:spPr/>
      <dgm:t>
        <a:bodyPr/>
        <a:lstStyle/>
        <a:p>
          <a:endParaRPr lang="en-GB"/>
        </a:p>
      </dgm:t>
    </dgm:pt>
    <dgm:pt modelId="{8DCD6443-0A89-457A-B05A-5BD3030D15B0}">
      <dgm:prSet phldrT="[Text]"/>
      <dgm:spPr/>
      <dgm:t>
        <a:bodyPr/>
        <a:lstStyle/>
        <a:p>
          <a:r>
            <a:rPr lang="en-GB"/>
            <a:t>Simplification</a:t>
          </a:r>
        </a:p>
      </dgm:t>
    </dgm:pt>
    <dgm:pt modelId="{9A9DE0FD-84EF-4963-9ABC-7D3B656B3456}" type="parTrans" cxnId="{B89CB203-02DC-4A4F-BD1D-A9D6ABC7599F}">
      <dgm:prSet/>
      <dgm:spPr/>
      <dgm:t>
        <a:bodyPr/>
        <a:lstStyle/>
        <a:p>
          <a:endParaRPr lang="en-GB"/>
        </a:p>
      </dgm:t>
    </dgm:pt>
    <dgm:pt modelId="{FB13BD10-7CA7-4AC8-9450-72F127151BBC}" type="sibTrans" cxnId="{B89CB203-02DC-4A4F-BD1D-A9D6ABC7599F}">
      <dgm:prSet/>
      <dgm:spPr/>
      <dgm:t>
        <a:bodyPr/>
        <a:lstStyle/>
        <a:p>
          <a:endParaRPr lang="en-GB"/>
        </a:p>
      </dgm:t>
    </dgm:pt>
    <dgm:pt modelId="{AC695981-7ECC-47AB-B14C-F8139259EA39}" type="pres">
      <dgm:prSet presAssocID="{70256D98-EB70-4135-8DDA-18D4A29324E6}" presName="Name0" presStyleCnt="0">
        <dgm:presLayoutVars>
          <dgm:chMax val="1"/>
          <dgm:dir/>
          <dgm:animLvl val="ctr"/>
          <dgm:resizeHandles val="exact"/>
        </dgm:presLayoutVars>
      </dgm:prSet>
      <dgm:spPr/>
    </dgm:pt>
    <dgm:pt modelId="{82E0E56F-2239-4A74-BF98-9AD95FB4E268}" type="pres">
      <dgm:prSet presAssocID="{53FF7343-C32D-4212-BE36-B524067E2F7B}" presName="centerShape" presStyleLbl="node0" presStyleIdx="0" presStyleCnt="1"/>
      <dgm:spPr/>
    </dgm:pt>
    <dgm:pt modelId="{94DDD3FA-B562-41DD-B5FF-AAD05B1D034D}" type="pres">
      <dgm:prSet presAssocID="{AD5B7889-3E13-4835-8A4B-92D196AB5B09}" presName="node" presStyleLbl="node1" presStyleIdx="0" presStyleCnt="5">
        <dgm:presLayoutVars>
          <dgm:bulletEnabled val="1"/>
        </dgm:presLayoutVars>
      </dgm:prSet>
      <dgm:spPr/>
    </dgm:pt>
    <dgm:pt modelId="{D1626E86-BADA-46D9-AC34-6C1B06625086}" type="pres">
      <dgm:prSet presAssocID="{AD5B7889-3E13-4835-8A4B-92D196AB5B09}" presName="dummy" presStyleCnt="0"/>
      <dgm:spPr/>
    </dgm:pt>
    <dgm:pt modelId="{001CDF89-8995-4C46-A619-E35E147443F6}" type="pres">
      <dgm:prSet presAssocID="{C7331B90-59D5-4B4E-AB3C-EEB487D9E573}" presName="sibTrans" presStyleLbl="sibTrans2D1" presStyleIdx="0" presStyleCnt="5"/>
      <dgm:spPr/>
    </dgm:pt>
    <dgm:pt modelId="{1EDD50DB-E133-4DC8-9B9F-397643C9D418}" type="pres">
      <dgm:prSet presAssocID="{B070AF97-7F6E-4039-9811-1CA8F6893371}" presName="node" presStyleLbl="node1" presStyleIdx="1" presStyleCnt="5">
        <dgm:presLayoutVars>
          <dgm:bulletEnabled val="1"/>
        </dgm:presLayoutVars>
      </dgm:prSet>
      <dgm:spPr/>
    </dgm:pt>
    <dgm:pt modelId="{C5A05831-04EC-403E-B31F-2DD612E6515B}" type="pres">
      <dgm:prSet presAssocID="{B070AF97-7F6E-4039-9811-1CA8F6893371}" presName="dummy" presStyleCnt="0"/>
      <dgm:spPr/>
    </dgm:pt>
    <dgm:pt modelId="{B8F7D8FA-DE9A-4326-B197-56F395F3F4F1}" type="pres">
      <dgm:prSet presAssocID="{5378A345-55E0-4892-81DE-D359F021054B}" presName="sibTrans" presStyleLbl="sibTrans2D1" presStyleIdx="1" presStyleCnt="5"/>
      <dgm:spPr/>
    </dgm:pt>
    <dgm:pt modelId="{F98B26A7-C4A4-4998-A34C-C9E6163A871B}" type="pres">
      <dgm:prSet presAssocID="{A494A733-3D5A-47AC-BBB5-8BD3DB2241DD}" presName="node" presStyleLbl="node1" presStyleIdx="2" presStyleCnt="5">
        <dgm:presLayoutVars>
          <dgm:bulletEnabled val="1"/>
        </dgm:presLayoutVars>
      </dgm:prSet>
      <dgm:spPr/>
    </dgm:pt>
    <dgm:pt modelId="{2B509A58-3FB2-4F4C-B6D9-6D7D368D9B52}" type="pres">
      <dgm:prSet presAssocID="{A494A733-3D5A-47AC-BBB5-8BD3DB2241DD}" presName="dummy" presStyleCnt="0"/>
      <dgm:spPr/>
    </dgm:pt>
    <dgm:pt modelId="{44D7A5B0-BF9D-448D-ACA2-C79E0D68B511}" type="pres">
      <dgm:prSet presAssocID="{EA4395E4-E529-46B4-B0E8-428F14A3D90F}" presName="sibTrans" presStyleLbl="sibTrans2D1" presStyleIdx="2" presStyleCnt="5"/>
      <dgm:spPr/>
    </dgm:pt>
    <dgm:pt modelId="{9F0F00FD-106C-4D85-AFB9-D877F5E7793C}" type="pres">
      <dgm:prSet presAssocID="{8DCD6443-0A89-457A-B05A-5BD3030D15B0}" presName="node" presStyleLbl="node1" presStyleIdx="3" presStyleCnt="5">
        <dgm:presLayoutVars>
          <dgm:bulletEnabled val="1"/>
        </dgm:presLayoutVars>
      </dgm:prSet>
      <dgm:spPr/>
    </dgm:pt>
    <dgm:pt modelId="{2112F3DA-8FD5-4A85-A8E1-D0587BDED3A2}" type="pres">
      <dgm:prSet presAssocID="{8DCD6443-0A89-457A-B05A-5BD3030D15B0}" presName="dummy" presStyleCnt="0"/>
      <dgm:spPr/>
    </dgm:pt>
    <dgm:pt modelId="{FB4929D3-C36C-468B-846B-1B8A7AEF93DA}" type="pres">
      <dgm:prSet presAssocID="{FB13BD10-7CA7-4AC8-9450-72F127151BBC}" presName="sibTrans" presStyleLbl="sibTrans2D1" presStyleIdx="3" presStyleCnt="5"/>
      <dgm:spPr/>
    </dgm:pt>
    <dgm:pt modelId="{D54FFDCB-20BB-4798-A2D4-C5E67AC03667}" type="pres">
      <dgm:prSet presAssocID="{82CD3D0C-B822-4A68-98C9-8C22D041C655}" presName="node" presStyleLbl="node1" presStyleIdx="4" presStyleCnt="5">
        <dgm:presLayoutVars>
          <dgm:bulletEnabled val="1"/>
        </dgm:presLayoutVars>
      </dgm:prSet>
      <dgm:spPr/>
    </dgm:pt>
    <dgm:pt modelId="{79FC8C25-F786-4984-B9C5-F3F6066A78DD}" type="pres">
      <dgm:prSet presAssocID="{82CD3D0C-B822-4A68-98C9-8C22D041C655}" presName="dummy" presStyleCnt="0"/>
      <dgm:spPr/>
    </dgm:pt>
    <dgm:pt modelId="{A08540CF-F1CE-4458-AE7E-109B1856D86A}" type="pres">
      <dgm:prSet presAssocID="{4AF4A201-D949-4ED8-97A7-493E0CC76A0C}" presName="sibTrans" presStyleLbl="sibTrans2D1" presStyleIdx="4" presStyleCnt="5"/>
      <dgm:spPr/>
    </dgm:pt>
  </dgm:ptLst>
  <dgm:cxnLst>
    <dgm:cxn modelId="{373AF100-C1A2-4F16-AE17-B7C09373B052}" type="presOf" srcId="{A494A733-3D5A-47AC-BBB5-8BD3DB2241DD}" destId="{F98B26A7-C4A4-4998-A34C-C9E6163A871B}" srcOrd="0" destOrd="0" presId="urn:microsoft.com/office/officeart/2005/8/layout/radial6"/>
    <dgm:cxn modelId="{B89CB203-02DC-4A4F-BD1D-A9D6ABC7599F}" srcId="{53FF7343-C32D-4212-BE36-B524067E2F7B}" destId="{8DCD6443-0A89-457A-B05A-5BD3030D15B0}" srcOrd="3" destOrd="0" parTransId="{9A9DE0FD-84EF-4963-9ABC-7D3B656B3456}" sibTransId="{FB13BD10-7CA7-4AC8-9450-72F127151BBC}"/>
    <dgm:cxn modelId="{065A7B0F-6EA9-4B8B-B55B-2E8EF816B748}" type="presOf" srcId="{4AF4A201-D949-4ED8-97A7-493E0CC76A0C}" destId="{A08540CF-F1CE-4458-AE7E-109B1856D86A}" srcOrd="0" destOrd="0" presId="urn:microsoft.com/office/officeart/2005/8/layout/radial6"/>
    <dgm:cxn modelId="{72601A15-1452-4EFB-9FB8-F9DFE23D4D2C}" srcId="{53FF7343-C32D-4212-BE36-B524067E2F7B}" destId="{B070AF97-7F6E-4039-9811-1CA8F6893371}" srcOrd="1" destOrd="0" parTransId="{85EEF536-DA2C-48CD-8864-F92F8D745A88}" sibTransId="{5378A345-55E0-4892-81DE-D359F021054B}"/>
    <dgm:cxn modelId="{E60BD719-8869-4FEB-B93A-F84D9DA4346B}" type="presOf" srcId="{FB13BD10-7CA7-4AC8-9450-72F127151BBC}" destId="{FB4929D3-C36C-468B-846B-1B8A7AEF93DA}" srcOrd="0" destOrd="0" presId="urn:microsoft.com/office/officeart/2005/8/layout/radial6"/>
    <dgm:cxn modelId="{203E751D-1A1F-4E30-9B41-A7DE03E49FA8}" type="presOf" srcId="{C7331B90-59D5-4B4E-AB3C-EEB487D9E573}" destId="{001CDF89-8995-4C46-A619-E35E147443F6}" srcOrd="0" destOrd="0" presId="urn:microsoft.com/office/officeart/2005/8/layout/radial6"/>
    <dgm:cxn modelId="{619D3E20-63A9-45FC-B1F4-8676605EB79E}" srcId="{53FF7343-C32D-4212-BE36-B524067E2F7B}" destId="{AD5B7889-3E13-4835-8A4B-92D196AB5B09}" srcOrd="0" destOrd="0" parTransId="{808DCC68-F49F-4F80-B0A3-A56205CAA636}" sibTransId="{C7331B90-59D5-4B4E-AB3C-EEB487D9E573}"/>
    <dgm:cxn modelId="{7B0ECB26-9C7B-463E-941E-15881D734E02}" type="presOf" srcId="{53FF7343-C32D-4212-BE36-B524067E2F7B}" destId="{82E0E56F-2239-4A74-BF98-9AD95FB4E268}" srcOrd="0" destOrd="0" presId="urn:microsoft.com/office/officeart/2005/8/layout/radial6"/>
    <dgm:cxn modelId="{E3F4D42C-0AE7-4620-83B8-D123A3745679}" type="presOf" srcId="{B070AF97-7F6E-4039-9811-1CA8F6893371}" destId="{1EDD50DB-E133-4DC8-9B9F-397643C9D418}" srcOrd="0" destOrd="0" presId="urn:microsoft.com/office/officeart/2005/8/layout/radial6"/>
    <dgm:cxn modelId="{03B1403E-2935-42EA-87CB-D71D463F9AF1}" type="presOf" srcId="{AD5B7889-3E13-4835-8A4B-92D196AB5B09}" destId="{94DDD3FA-B562-41DD-B5FF-AAD05B1D034D}" srcOrd="0" destOrd="0" presId="urn:microsoft.com/office/officeart/2005/8/layout/radial6"/>
    <dgm:cxn modelId="{FF02607F-00A6-416C-A29D-6602718BC67C}" type="presOf" srcId="{EA4395E4-E529-46B4-B0E8-428F14A3D90F}" destId="{44D7A5B0-BF9D-448D-ACA2-C79E0D68B511}" srcOrd="0" destOrd="0" presId="urn:microsoft.com/office/officeart/2005/8/layout/radial6"/>
    <dgm:cxn modelId="{4035AE84-FCF8-493B-A69C-0AF93B5C6DF4}" type="presOf" srcId="{8DCD6443-0A89-457A-B05A-5BD3030D15B0}" destId="{9F0F00FD-106C-4D85-AFB9-D877F5E7793C}" srcOrd="0" destOrd="0" presId="urn:microsoft.com/office/officeart/2005/8/layout/radial6"/>
    <dgm:cxn modelId="{FE99259F-47BD-4867-B0C3-D7DA7A3AB417}" type="presOf" srcId="{70256D98-EB70-4135-8DDA-18D4A29324E6}" destId="{AC695981-7ECC-47AB-B14C-F8139259EA39}" srcOrd="0" destOrd="0" presId="urn:microsoft.com/office/officeart/2005/8/layout/radial6"/>
    <dgm:cxn modelId="{5F3F04D4-4D80-444A-A023-E9036EB15ACA}" type="presOf" srcId="{82CD3D0C-B822-4A68-98C9-8C22D041C655}" destId="{D54FFDCB-20BB-4798-A2D4-C5E67AC03667}" srcOrd="0" destOrd="0" presId="urn:microsoft.com/office/officeart/2005/8/layout/radial6"/>
    <dgm:cxn modelId="{BC61A1D4-8FB6-4150-8708-6FDF5D6581E8}" srcId="{53FF7343-C32D-4212-BE36-B524067E2F7B}" destId="{82CD3D0C-B822-4A68-98C9-8C22D041C655}" srcOrd="4" destOrd="0" parTransId="{94F7060E-F25B-4765-90A5-E74BCBEF5159}" sibTransId="{4AF4A201-D949-4ED8-97A7-493E0CC76A0C}"/>
    <dgm:cxn modelId="{265F7FD6-2C64-4102-95A7-5D15F216283A}" srcId="{53FF7343-C32D-4212-BE36-B524067E2F7B}" destId="{A494A733-3D5A-47AC-BBB5-8BD3DB2241DD}" srcOrd="2" destOrd="0" parTransId="{8EA93AF3-4E66-4B2F-B2FF-7424FB5A12D0}" sibTransId="{EA4395E4-E529-46B4-B0E8-428F14A3D90F}"/>
    <dgm:cxn modelId="{59C8E6E0-964D-4251-A27A-81BD6AEE6ABE}" srcId="{70256D98-EB70-4135-8DDA-18D4A29324E6}" destId="{53FF7343-C32D-4212-BE36-B524067E2F7B}" srcOrd="0" destOrd="0" parTransId="{435A905C-EBE4-4B06-AB30-C9363ED43A72}" sibTransId="{F3FC4D56-67A5-46D7-A60B-7A27C857E509}"/>
    <dgm:cxn modelId="{DA061DEC-E368-4FE1-AA61-FBBE9D6DAC8D}" type="presOf" srcId="{5378A345-55E0-4892-81DE-D359F021054B}" destId="{B8F7D8FA-DE9A-4326-B197-56F395F3F4F1}" srcOrd="0" destOrd="0" presId="urn:microsoft.com/office/officeart/2005/8/layout/radial6"/>
    <dgm:cxn modelId="{38E07416-D15A-4B75-B452-5E9BCBD8C963}" type="presParOf" srcId="{AC695981-7ECC-47AB-B14C-F8139259EA39}" destId="{82E0E56F-2239-4A74-BF98-9AD95FB4E268}" srcOrd="0" destOrd="0" presId="urn:microsoft.com/office/officeart/2005/8/layout/radial6"/>
    <dgm:cxn modelId="{F652D0EC-EE04-404B-9B2E-114F17508B2C}" type="presParOf" srcId="{AC695981-7ECC-47AB-B14C-F8139259EA39}" destId="{94DDD3FA-B562-41DD-B5FF-AAD05B1D034D}" srcOrd="1" destOrd="0" presId="urn:microsoft.com/office/officeart/2005/8/layout/radial6"/>
    <dgm:cxn modelId="{252742F1-C44D-4CC9-AD58-D20E38F04C40}" type="presParOf" srcId="{AC695981-7ECC-47AB-B14C-F8139259EA39}" destId="{D1626E86-BADA-46D9-AC34-6C1B06625086}" srcOrd="2" destOrd="0" presId="urn:microsoft.com/office/officeart/2005/8/layout/radial6"/>
    <dgm:cxn modelId="{B9B30E67-F676-4D3B-A997-FB923C616296}" type="presParOf" srcId="{AC695981-7ECC-47AB-B14C-F8139259EA39}" destId="{001CDF89-8995-4C46-A619-E35E147443F6}" srcOrd="3" destOrd="0" presId="urn:microsoft.com/office/officeart/2005/8/layout/radial6"/>
    <dgm:cxn modelId="{0BA8C1B9-1D93-47D9-9E98-0A0C63874D5C}" type="presParOf" srcId="{AC695981-7ECC-47AB-B14C-F8139259EA39}" destId="{1EDD50DB-E133-4DC8-9B9F-397643C9D418}" srcOrd="4" destOrd="0" presId="urn:microsoft.com/office/officeart/2005/8/layout/radial6"/>
    <dgm:cxn modelId="{42195DD9-3763-4F62-9F1A-F5A044005E2A}" type="presParOf" srcId="{AC695981-7ECC-47AB-B14C-F8139259EA39}" destId="{C5A05831-04EC-403E-B31F-2DD612E6515B}" srcOrd="5" destOrd="0" presId="urn:microsoft.com/office/officeart/2005/8/layout/radial6"/>
    <dgm:cxn modelId="{3090D80D-2A4B-4083-947E-A5AC0268F6DD}" type="presParOf" srcId="{AC695981-7ECC-47AB-B14C-F8139259EA39}" destId="{B8F7D8FA-DE9A-4326-B197-56F395F3F4F1}" srcOrd="6" destOrd="0" presId="urn:microsoft.com/office/officeart/2005/8/layout/radial6"/>
    <dgm:cxn modelId="{E69A3010-73B3-4F7B-9903-E1B949DB2141}" type="presParOf" srcId="{AC695981-7ECC-47AB-B14C-F8139259EA39}" destId="{F98B26A7-C4A4-4998-A34C-C9E6163A871B}" srcOrd="7" destOrd="0" presId="urn:microsoft.com/office/officeart/2005/8/layout/radial6"/>
    <dgm:cxn modelId="{4998A943-2B08-4A86-90CC-368468129C99}" type="presParOf" srcId="{AC695981-7ECC-47AB-B14C-F8139259EA39}" destId="{2B509A58-3FB2-4F4C-B6D9-6D7D368D9B52}" srcOrd="8" destOrd="0" presId="urn:microsoft.com/office/officeart/2005/8/layout/radial6"/>
    <dgm:cxn modelId="{7C86B922-A667-4BD4-9A14-A831C23913EC}" type="presParOf" srcId="{AC695981-7ECC-47AB-B14C-F8139259EA39}" destId="{44D7A5B0-BF9D-448D-ACA2-C79E0D68B511}" srcOrd="9" destOrd="0" presId="urn:microsoft.com/office/officeart/2005/8/layout/radial6"/>
    <dgm:cxn modelId="{EB5B5AF6-4E4A-43FC-9DD6-7541011E6ED6}" type="presParOf" srcId="{AC695981-7ECC-47AB-B14C-F8139259EA39}" destId="{9F0F00FD-106C-4D85-AFB9-D877F5E7793C}" srcOrd="10" destOrd="0" presId="urn:microsoft.com/office/officeart/2005/8/layout/radial6"/>
    <dgm:cxn modelId="{A42A7DE6-6639-4310-947D-57708FC733D1}" type="presParOf" srcId="{AC695981-7ECC-47AB-B14C-F8139259EA39}" destId="{2112F3DA-8FD5-4A85-A8E1-D0587BDED3A2}" srcOrd="11" destOrd="0" presId="urn:microsoft.com/office/officeart/2005/8/layout/radial6"/>
    <dgm:cxn modelId="{C9B927D5-BFD2-49A8-8C4E-FA364251C9E1}" type="presParOf" srcId="{AC695981-7ECC-47AB-B14C-F8139259EA39}" destId="{FB4929D3-C36C-468B-846B-1B8A7AEF93DA}" srcOrd="12" destOrd="0" presId="urn:microsoft.com/office/officeart/2005/8/layout/radial6"/>
    <dgm:cxn modelId="{4150F96C-1A4C-4DDF-8D2A-54A62349EC16}" type="presParOf" srcId="{AC695981-7ECC-47AB-B14C-F8139259EA39}" destId="{D54FFDCB-20BB-4798-A2D4-C5E67AC03667}" srcOrd="13" destOrd="0" presId="urn:microsoft.com/office/officeart/2005/8/layout/radial6"/>
    <dgm:cxn modelId="{D4152848-BE65-4B23-AAA6-8091906D39A2}" type="presParOf" srcId="{AC695981-7ECC-47AB-B14C-F8139259EA39}" destId="{79FC8C25-F786-4984-B9C5-F3F6066A78DD}" srcOrd="14" destOrd="0" presId="urn:microsoft.com/office/officeart/2005/8/layout/radial6"/>
    <dgm:cxn modelId="{C7F6AE5A-3158-4787-9351-2EA118FF3C51}" type="presParOf" srcId="{AC695981-7ECC-47AB-B14C-F8139259EA39}" destId="{A08540CF-F1CE-4458-AE7E-109B1856D86A}" srcOrd="15" destOrd="0" presId="urn:microsoft.com/office/officeart/2005/8/layout/radial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35183479-B96A-40E7-8D17-D402722B2338}" type="doc">
      <dgm:prSet loTypeId="urn:microsoft.com/office/officeart/2005/8/layout/vList2" loCatId="list" qsTypeId="urn:microsoft.com/office/officeart/2005/8/quickstyle/simple1" qsCatId="simple" csTypeId="urn:microsoft.com/office/officeart/2005/8/colors/accent1_3" csCatId="accent1" phldr="1"/>
      <dgm:spPr/>
      <dgm:t>
        <a:bodyPr/>
        <a:lstStyle/>
        <a:p>
          <a:endParaRPr lang="en-GB"/>
        </a:p>
      </dgm:t>
    </dgm:pt>
    <dgm:pt modelId="{61B435DB-7AE4-44E7-838F-8B9F1E6193E1}">
      <dgm:prSet phldrT="[Text]"/>
      <dgm:spPr/>
      <dgm:t>
        <a:bodyPr/>
        <a:lstStyle/>
        <a:p>
          <a:r>
            <a:rPr lang="en-GB">
              <a:latin typeface="Arial" panose="020B0604020202020204" pitchFamily="34" charset="0"/>
              <a:cs typeface="Arial" panose="020B0604020202020204" pitchFamily="34" charset="0"/>
            </a:rPr>
            <a:t>To embed DfE’s Apprenticeship Assessment Principles in Ofqual’s regulation</a:t>
          </a:r>
        </a:p>
      </dgm:t>
    </dgm:pt>
    <dgm:pt modelId="{99866978-527E-4B94-98AC-5B9792E131DB}" type="parTrans" cxnId="{591A4946-C417-451E-85D2-37B9F222EB4B}">
      <dgm:prSet/>
      <dgm:spPr/>
      <dgm:t>
        <a:bodyPr/>
        <a:lstStyle/>
        <a:p>
          <a:endParaRPr lang="en-GB"/>
        </a:p>
      </dgm:t>
    </dgm:pt>
    <dgm:pt modelId="{A93CF6F7-B1D6-48A5-8225-B151CE541E62}" type="sibTrans" cxnId="{591A4946-C417-451E-85D2-37B9F222EB4B}">
      <dgm:prSet/>
      <dgm:spPr/>
      <dgm:t>
        <a:bodyPr/>
        <a:lstStyle/>
        <a:p>
          <a:endParaRPr lang="en-GB"/>
        </a:p>
      </dgm:t>
    </dgm:pt>
    <dgm:pt modelId="{504C7AEF-AFAB-4FD6-84E3-C505DE307E7A}">
      <dgm:prSet phldrT="[Text]"/>
      <dgm:spPr/>
      <dgm:t>
        <a:bodyPr/>
        <a:lstStyle/>
        <a:p>
          <a:r>
            <a:rPr lang="en-GB">
              <a:latin typeface="Arial" panose="020B0604020202020204" pitchFamily="34" charset="0"/>
              <a:cs typeface="Arial" panose="020B0604020202020204" pitchFamily="34" charset="0"/>
            </a:rPr>
            <a:t>To secure awarding organisations’ compliance with the new apprenticeship assessment plans published by Skills England </a:t>
          </a:r>
        </a:p>
      </dgm:t>
    </dgm:pt>
    <dgm:pt modelId="{56566535-9CD6-4674-BE83-C33232259690}" type="parTrans" cxnId="{94C645C0-5CE0-4487-83D0-F9F8630EA814}">
      <dgm:prSet/>
      <dgm:spPr/>
      <dgm:t>
        <a:bodyPr/>
        <a:lstStyle/>
        <a:p>
          <a:endParaRPr lang="en-GB"/>
        </a:p>
      </dgm:t>
    </dgm:pt>
    <dgm:pt modelId="{92EF9A06-B402-48AA-8AE5-CC04A2AABE06}" type="sibTrans" cxnId="{94C645C0-5CE0-4487-83D0-F9F8630EA814}">
      <dgm:prSet/>
      <dgm:spPr/>
      <dgm:t>
        <a:bodyPr/>
        <a:lstStyle/>
        <a:p>
          <a:endParaRPr lang="en-GB"/>
        </a:p>
      </dgm:t>
    </dgm:pt>
    <dgm:pt modelId="{0AC83806-196C-4CAB-A1E6-1C843BC700BC}">
      <dgm:prSet phldrT="[Text]"/>
      <dgm:spPr/>
      <dgm:t>
        <a:bodyPr/>
        <a:lstStyle/>
        <a:p>
          <a:r>
            <a:rPr lang="en-GB">
              <a:latin typeface="Arial" panose="020B0604020202020204" pitchFamily="34" charset="0"/>
              <a:cs typeface="Arial" panose="020B0604020202020204" pitchFamily="34" charset="0"/>
            </a:rPr>
            <a:t>To specify key requirements for the design of apprenticeship assessment to ensure their validity </a:t>
          </a:r>
        </a:p>
      </dgm:t>
    </dgm:pt>
    <dgm:pt modelId="{24628E79-A35E-4E79-94DD-8E6FF1B067FE}" type="parTrans" cxnId="{CCE1F94F-C725-4A48-A67C-907F91C59542}">
      <dgm:prSet/>
      <dgm:spPr/>
      <dgm:t>
        <a:bodyPr/>
        <a:lstStyle/>
        <a:p>
          <a:endParaRPr lang="en-GB"/>
        </a:p>
      </dgm:t>
    </dgm:pt>
    <dgm:pt modelId="{D272B87E-5968-4CBA-9766-6EF6044A8EE4}" type="sibTrans" cxnId="{CCE1F94F-C725-4A48-A67C-907F91C59542}">
      <dgm:prSet/>
      <dgm:spPr/>
      <dgm:t>
        <a:bodyPr/>
        <a:lstStyle/>
        <a:p>
          <a:endParaRPr lang="en-GB"/>
        </a:p>
      </dgm:t>
    </dgm:pt>
    <dgm:pt modelId="{832D8D8C-8EFD-4B97-A7F7-7E4221C15955}">
      <dgm:prSet phldrT="[Text]"/>
      <dgm:spPr/>
      <dgm:t>
        <a:bodyPr/>
        <a:lstStyle/>
        <a:p>
          <a:r>
            <a:rPr lang="en-GB">
              <a:latin typeface="Arial" panose="020B0604020202020204" pitchFamily="34" charset="0"/>
              <a:cs typeface="Arial" panose="020B0604020202020204" pitchFamily="34" charset="0"/>
            </a:rPr>
            <a:t>To enable Ofqual to hold  awarding organisations to account for the design and delivery decisions they have made</a:t>
          </a:r>
        </a:p>
      </dgm:t>
    </dgm:pt>
    <dgm:pt modelId="{79F07BA3-4D5B-4D69-8455-BA5E124F0BBE}" type="parTrans" cxnId="{0852076A-6A82-41D2-AD56-A195028B2DD3}">
      <dgm:prSet/>
      <dgm:spPr/>
      <dgm:t>
        <a:bodyPr/>
        <a:lstStyle/>
        <a:p>
          <a:endParaRPr lang="en-GB"/>
        </a:p>
      </dgm:t>
    </dgm:pt>
    <dgm:pt modelId="{324C59DA-2CBB-4879-A814-86B989C4ADF2}" type="sibTrans" cxnId="{0852076A-6A82-41D2-AD56-A195028B2DD3}">
      <dgm:prSet/>
      <dgm:spPr/>
      <dgm:t>
        <a:bodyPr/>
        <a:lstStyle/>
        <a:p>
          <a:endParaRPr lang="en-GB"/>
        </a:p>
      </dgm:t>
    </dgm:pt>
    <dgm:pt modelId="{F31D3674-D88D-43EF-A481-ABC2D3643EAD}" type="pres">
      <dgm:prSet presAssocID="{35183479-B96A-40E7-8D17-D402722B2338}" presName="linear" presStyleCnt="0">
        <dgm:presLayoutVars>
          <dgm:animLvl val="lvl"/>
          <dgm:resizeHandles val="exact"/>
        </dgm:presLayoutVars>
      </dgm:prSet>
      <dgm:spPr/>
    </dgm:pt>
    <dgm:pt modelId="{C54A0050-1C22-432C-B26E-407B2B5BBAE5}" type="pres">
      <dgm:prSet presAssocID="{61B435DB-7AE4-44E7-838F-8B9F1E6193E1}" presName="parentText" presStyleLbl="node1" presStyleIdx="0" presStyleCnt="4">
        <dgm:presLayoutVars>
          <dgm:chMax val="0"/>
          <dgm:bulletEnabled val="1"/>
        </dgm:presLayoutVars>
      </dgm:prSet>
      <dgm:spPr/>
    </dgm:pt>
    <dgm:pt modelId="{F1FB18EB-419A-467C-A0B0-8309FB3F0133}" type="pres">
      <dgm:prSet presAssocID="{A93CF6F7-B1D6-48A5-8225-B151CE541E62}" presName="spacer" presStyleCnt="0"/>
      <dgm:spPr/>
    </dgm:pt>
    <dgm:pt modelId="{1AFAAB3C-8F33-4066-B198-A98EED94D35B}" type="pres">
      <dgm:prSet presAssocID="{504C7AEF-AFAB-4FD6-84E3-C505DE307E7A}" presName="parentText" presStyleLbl="node1" presStyleIdx="1" presStyleCnt="4">
        <dgm:presLayoutVars>
          <dgm:chMax val="0"/>
          <dgm:bulletEnabled val="1"/>
        </dgm:presLayoutVars>
      </dgm:prSet>
      <dgm:spPr/>
    </dgm:pt>
    <dgm:pt modelId="{0DF694AC-4E35-41F8-A598-FE8ACBC520EE}" type="pres">
      <dgm:prSet presAssocID="{92EF9A06-B402-48AA-8AE5-CC04A2AABE06}" presName="spacer" presStyleCnt="0"/>
      <dgm:spPr/>
    </dgm:pt>
    <dgm:pt modelId="{3D682D91-D8DC-44F4-AEE4-0F74CFE43DE6}" type="pres">
      <dgm:prSet presAssocID="{0AC83806-196C-4CAB-A1E6-1C843BC700BC}" presName="parentText" presStyleLbl="node1" presStyleIdx="2" presStyleCnt="4">
        <dgm:presLayoutVars>
          <dgm:chMax val="0"/>
          <dgm:bulletEnabled val="1"/>
        </dgm:presLayoutVars>
      </dgm:prSet>
      <dgm:spPr/>
    </dgm:pt>
    <dgm:pt modelId="{623212C7-FB8A-407D-9B7B-187660A86C27}" type="pres">
      <dgm:prSet presAssocID="{D272B87E-5968-4CBA-9766-6EF6044A8EE4}" presName="spacer" presStyleCnt="0"/>
      <dgm:spPr/>
    </dgm:pt>
    <dgm:pt modelId="{9841AA95-FED5-4AC2-ACD5-B36A240C18AB}" type="pres">
      <dgm:prSet presAssocID="{832D8D8C-8EFD-4B97-A7F7-7E4221C15955}" presName="parentText" presStyleLbl="node1" presStyleIdx="3" presStyleCnt="4">
        <dgm:presLayoutVars>
          <dgm:chMax val="0"/>
          <dgm:bulletEnabled val="1"/>
        </dgm:presLayoutVars>
      </dgm:prSet>
      <dgm:spPr/>
    </dgm:pt>
  </dgm:ptLst>
  <dgm:cxnLst>
    <dgm:cxn modelId="{59CA9B0D-8C40-407E-A9BF-5710F997D30E}" type="presOf" srcId="{61B435DB-7AE4-44E7-838F-8B9F1E6193E1}" destId="{C54A0050-1C22-432C-B26E-407B2B5BBAE5}" srcOrd="0" destOrd="0" presId="urn:microsoft.com/office/officeart/2005/8/layout/vList2"/>
    <dgm:cxn modelId="{B7E0D033-F8AA-432A-B515-BB444FBDADE0}" type="presOf" srcId="{0AC83806-196C-4CAB-A1E6-1C843BC700BC}" destId="{3D682D91-D8DC-44F4-AEE4-0F74CFE43DE6}" srcOrd="0" destOrd="0" presId="urn:microsoft.com/office/officeart/2005/8/layout/vList2"/>
    <dgm:cxn modelId="{B5A56B64-0B3C-4671-B074-0340FA059547}" type="presOf" srcId="{832D8D8C-8EFD-4B97-A7F7-7E4221C15955}" destId="{9841AA95-FED5-4AC2-ACD5-B36A240C18AB}" srcOrd="0" destOrd="0" presId="urn:microsoft.com/office/officeart/2005/8/layout/vList2"/>
    <dgm:cxn modelId="{591A4946-C417-451E-85D2-37B9F222EB4B}" srcId="{35183479-B96A-40E7-8D17-D402722B2338}" destId="{61B435DB-7AE4-44E7-838F-8B9F1E6193E1}" srcOrd="0" destOrd="0" parTransId="{99866978-527E-4B94-98AC-5B9792E131DB}" sibTransId="{A93CF6F7-B1D6-48A5-8225-B151CE541E62}"/>
    <dgm:cxn modelId="{0852076A-6A82-41D2-AD56-A195028B2DD3}" srcId="{35183479-B96A-40E7-8D17-D402722B2338}" destId="{832D8D8C-8EFD-4B97-A7F7-7E4221C15955}" srcOrd="3" destOrd="0" parTransId="{79F07BA3-4D5B-4D69-8455-BA5E124F0BBE}" sibTransId="{324C59DA-2CBB-4879-A814-86B989C4ADF2}"/>
    <dgm:cxn modelId="{CCE1F94F-C725-4A48-A67C-907F91C59542}" srcId="{35183479-B96A-40E7-8D17-D402722B2338}" destId="{0AC83806-196C-4CAB-A1E6-1C843BC700BC}" srcOrd="2" destOrd="0" parTransId="{24628E79-A35E-4E79-94DD-8E6FF1B067FE}" sibTransId="{D272B87E-5968-4CBA-9766-6EF6044A8EE4}"/>
    <dgm:cxn modelId="{2E898174-8B93-4D72-B118-746FB15D6E57}" type="presOf" srcId="{35183479-B96A-40E7-8D17-D402722B2338}" destId="{F31D3674-D88D-43EF-A481-ABC2D3643EAD}" srcOrd="0" destOrd="0" presId="urn:microsoft.com/office/officeart/2005/8/layout/vList2"/>
    <dgm:cxn modelId="{DF190EA0-B235-4F4B-BD6F-F383B7025494}" type="presOf" srcId="{504C7AEF-AFAB-4FD6-84E3-C505DE307E7A}" destId="{1AFAAB3C-8F33-4066-B198-A98EED94D35B}" srcOrd="0" destOrd="0" presId="urn:microsoft.com/office/officeart/2005/8/layout/vList2"/>
    <dgm:cxn modelId="{94C645C0-5CE0-4487-83D0-F9F8630EA814}" srcId="{35183479-B96A-40E7-8D17-D402722B2338}" destId="{504C7AEF-AFAB-4FD6-84E3-C505DE307E7A}" srcOrd="1" destOrd="0" parTransId="{56566535-9CD6-4674-BE83-C33232259690}" sibTransId="{92EF9A06-B402-48AA-8AE5-CC04A2AABE06}"/>
    <dgm:cxn modelId="{EE90D1E1-3A6F-4A94-841E-8EF75555EA4C}" type="presParOf" srcId="{F31D3674-D88D-43EF-A481-ABC2D3643EAD}" destId="{C54A0050-1C22-432C-B26E-407B2B5BBAE5}" srcOrd="0" destOrd="0" presId="urn:microsoft.com/office/officeart/2005/8/layout/vList2"/>
    <dgm:cxn modelId="{8939AA67-5FBA-4FD9-AFF5-AB9BA34DB86F}" type="presParOf" srcId="{F31D3674-D88D-43EF-A481-ABC2D3643EAD}" destId="{F1FB18EB-419A-467C-A0B0-8309FB3F0133}" srcOrd="1" destOrd="0" presId="urn:microsoft.com/office/officeart/2005/8/layout/vList2"/>
    <dgm:cxn modelId="{407F6CAC-953A-4AFF-A6CC-399D5EE0E4F4}" type="presParOf" srcId="{F31D3674-D88D-43EF-A481-ABC2D3643EAD}" destId="{1AFAAB3C-8F33-4066-B198-A98EED94D35B}" srcOrd="2" destOrd="0" presId="urn:microsoft.com/office/officeart/2005/8/layout/vList2"/>
    <dgm:cxn modelId="{E6890323-DF89-40F3-861D-CD652085B379}" type="presParOf" srcId="{F31D3674-D88D-43EF-A481-ABC2D3643EAD}" destId="{0DF694AC-4E35-41F8-A598-FE8ACBC520EE}" srcOrd="3" destOrd="0" presId="urn:microsoft.com/office/officeart/2005/8/layout/vList2"/>
    <dgm:cxn modelId="{A1D9869B-59B1-4D69-8600-6F3651DFE8BE}" type="presParOf" srcId="{F31D3674-D88D-43EF-A481-ABC2D3643EAD}" destId="{3D682D91-D8DC-44F4-AEE4-0F74CFE43DE6}" srcOrd="4" destOrd="0" presId="urn:microsoft.com/office/officeart/2005/8/layout/vList2"/>
    <dgm:cxn modelId="{0DF13FA7-5198-41EF-ADCC-D1CB243E21BC}" type="presParOf" srcId="{F31D3674-D88D-43EF-A481-ABC2D3643EAD}" destId="{623212C7-FB8A-407D-9B7B-187660A86C27}" srcOrd="5" destOrd="0" presId="urn:microsoft.com/office/officeart/2005/8/layout/vList2"/>
    <dgm:cxn modelId="{73962A1F-324F-403C-BD92-18A68E8C23F7}" type="presParOf" srcId="{F31D3674-D88D-43EF-A481-ABC2D3643EAD}" destId="{9841AA95-FED5-4AC2-ACD5-B36A240C18AB}" srcOrd="6" destOrd="0" presId="urn:microsoft.com/office/officeart/2005/8/layout/vList2"/>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A8655441-2C0F-4A3F-81BF-03D3D32EDE59}" type="doc">
      <dgm:prSet loTypeId="urn:microsoft.com/office/officeart/2005/8/layout/default" loCatId="list" qsTypeId="urn:microsoft.com/office/officeart/2005/8/quickstyle/simple1" qsCatId="simple" csTypeId="urn:microsoft.com/office/officeart/2005/8/colors/accent1_2" csCatId="accent1" phldr="1"/>
      <dgm:spPr/>
      <dgm:t>
        <a:bodyPr/>
        <a:lstStyle/>
        <a:p>
          <a:endParaRPr lang="en-GB"/>
        </a:p>
      </dgm:t>
    </dgm:pt>
    <dgm:pt modelId="{84920B13-DD82-4B3F-A78C-FCAB1EDC9164}">
      <dgm:prSet phldrT="[Text]"/>
      <dgm:spPr/>
      <dgm:t>
        <a:bodyPr/>
        <a:lstStyle/>
        <a:p>
          <a:r>
            <a:rPr lang="en-GB">
              <a:latin typeface="Arial" panose="020B0604020202020204" pitchFamily="34" charset="0"/>
              <a:cs typeface="Arial" panose="020B0604020202020204" pitchFamily="34" charset="0"/>
            </a:rPr>
            <a:t>Purposes</a:t>
          </a:r>
        </a:p>
      </dgm:t>
    </dgm:pt>
    <dgm:pt modelId="{D946B0D5-AA2E-4C58-8724-213B43056CB7}" type="parTrans" cxnId="{09C24503-6F44-4F18-B37C-CA8ED7551AEC}">
      <dgm:prSet/>
      <dgm:spPr/>
      <dgm:t>
        <a:bodyPr/>
        <a:lstStyle/>
        <a:p>
          <a:endParaRPr lang="en-GB"/>
        </a:p>
      </dgm:t>
    </dgm:pt>
    <dgm:pt modelId="{A8AE6037-EAD7-4DB4-B3EA-EF1A593DA87E}" type="sibTrans" cxnId="{09C24503-6F44-4F18-B37C-CA8ED7551AEC}">
      <dgm:prSet/>
      <dgm:spPr/>
      <dgm:t>
        <a:bodyPr/>
        <a:lstStyle/>
        <a:p>
          <a:endParaRPr lang="en-GB"/>
        </a:p>
      </dgm:t>
    </dgm:pt>
    <dgm:pt modelId="{28953F10-8275-4F65-BD16-F308F4C3F69E}">
      <dgm:prSet/>
      <dgm:spPr/>
      <dgm:t>
        <a:bodyPr/>
        <a:lstStyle/>
        <a:p>
          <a:r>
            <a:rPr lang="en-GB">
              <a:latin typeface="Arial" panose="020B0604020202020204" pitchFamily="34" charset="0"/>
              <a:cs typeface="Arial" panose="020B0604020202020204" pitchFamily="34" charset="0"/>
            </a:rPr>
            <a:t>Content </a:t>
          </a:r>
        </a:p>
      </dgm:t>
    </dgm:pt>
    <dgm:pt modelId="{8CA5083E-599C-43ED-AF77-7527A7FF4B49}" type="parTrans" cxnId="{B62A10B4-CE6E-4C5F-A2C5-EF821D978D5D}">
      <dgm:prSet/>
      <dgm:spPr/>
      <dgm:t>
        <a:bodyPr/>
        <a:lstStyle/>
        <a:p>
          <a:endParaRPr lang="en-GB"/>
        </a:p>
      </dgm:t>
    </dgm:pt>
    <dgm:pt modelId="{D18B3D1C-3362-478A-856F-227D4A7CC38E}" type="sibTrans" cxnId="{B62A10B4-CE6E-4C5F-A2C5-EF821D978D5D}">
      <dgm:prSet/>
      <dgm:spPr/>
      <dgm:t>
        <a:bodyPr/>
        <a:lstStyle/>
        <a:p>
          <a:endParaRPr lang="en-GB"/>
        </a:p>
      </dgm:t>
    </dgm:pt>
    <dgm:pt modelId="{30B39CC3-A74B-4DDB-9487-CF71230D99A4}">
      <dgm:prSet/>
      <dgm:spPr/>
      <dgm:t>
        <a:bodyPr/>
        <a:lstStyle/>
        <a:p>
          <a:r>
            <a:rPr lang="en-GB">
              <a:latin typeface="Arial" panose="020B0604020202020204" pitchFamily="34" charset="0"/>
              <a:cs typeface="Arial" panose="020B0604020202020204" pitchFamily="34" charset="0"/>
            </a:rPr>
            <a:t>Assessment structure and synoptic assessment</a:t>
          </a:r>
        </a:p>
      </dgm:t>
    </dgm:pt>
    <dgm:pt modelId="{65FA1178-3717-4C10-BDAC-8812310A31E8}" type="parTrans" cxnId="{4B4115DC-88BB-4B26-B83A-F23B27A510C1}">
      <dgm:prSet/>
      <dgm:spPr/>
      <dgm:t>
        <a:bodyPr/>
        <a:lstStyle/>
        <a:p>
          <a:endParaRPr lang="en-GB"/>
        </a:p>
      </dgm:t>
    </dgm:pt>
    <dgm:pt modelId="{83F68782-4972-4107-BC5A-6DAE8C1C8056}" type="sibTrans" cxnId="{4B4115DC-88BB-4B26-B83A-F23B27A510C1}">
      <dgm:prSet/>
      <dgm:spPr/>
      <dgm:t>
        <a:bodyPr/>
        <a:lstStyle/>
        <a:p>
          <a:endParaRPr lang="en-GB"/>
        </a:p>
      </dgm:t>
    </dgm:pt>
    <dgm:pt modelId="{498F9A48-859C-4D03-B679-749FEB1FCE8F}">
      <dgm:prSet/>
      <dgm:spPr/>
      <dgm:t>
        <a:bodyPr/>
        <a:lstStyle/>
        <a:p>
          <a:r>
            <a:rPr lang="en-GB">
              <a:latin typeface="Arial" panose="020B0604020202020204" pitchFamily="34" charset="0"/>
              <a:cs typeface="Arial" panose="020B0604020202020204" pitchFamily="34" charset="0"/>
            </a:rPr>
            <a:t>Setting assessments</a:t>
          </a:r>
        </a:p>
      </dgm:t>
    </dgm:pt>
    <dgm:pt modelId="{CB4929F1-CA9A-44DA-B2A9-1AC20A7CDC30}" type="parTrans" cxnId="{6FC463E7-71E8-4BF3-9B7F-89AF43F26981}">
      <dgm:prSet/>
      <dgm:spPr/>
      <dgm:t>
        <a:bodyPr/>
        <a:lstStyle/>
        <a:p>
          <a:endParaRPr lang="en-GB"/>
        </a:p>
      </dgm:t>
    </dgm:pt>
    <dgm:pt modelId="{5EEBF5AF-668B-49F9-9085-3D28E97DBB7E}" type="sibTrans" cxnId="{6FC463E7-71E8-4BF3-9B7F-89AF43F26981}">
      <dgm:prSet/>
      <dgm:spPr/>
      <dgm:t>
        <a:bodyPr/>
        <a:lstStyle/>
        <a:p>
          <a:endParaRPr lang="en-GB"/>
        </a:p>
      </dgm:t>
    </dgm:pt>
    <dgm:pt modelId="{21EF0FE0-5187-4409-BE07-7C78410771EE}">
      <dgm:prSet/>
      <dgm:spPr/>
      <dgm:t>
        <a:bodyPr/>
        <a:lstStyle/>
        <a:p>
          <a:r>
            <a:rPr lang="en-GB">
              <a:latin typeface="Arial" panose="020B0604020202020204" pitchFamily="34" charset="0"/>
              <a:cs typeface="Arial" panose="020B0604020202020204" pitchFamily="34" charset="0"/>
            </a:rPr>
            <a:t>Marking assessments</a:t>
          </a:r>
        </a:p>
      </dgm:t>
    </dgm:pt>
    <dgm:pt modelId="{29E5CD18-FBB7-48B8-B653-160670C648CF}" type="parTrans" cxnId="{448363D1-E309-40AF-897B-9F931C5ECB5D}">
      <dgm:prSet/>
      <dgm:spPr/>
      <dgm:t>
        <a:bodyPr/>
        <a:lstStyle/>
        <a:p>
          <a:endParaRPr lang="en-GB"/>
        </a:p>
      </dgm:t>
    </dgm:pt>
    <dgm:pt modelId="{ADB61CE5-EF81-47D2-AB0E-888FE275D2BA}" type="sibTrans" cxnId="{448363D1-E309-40AF-897B-9F931C5ECB5D}">
      <dgm:prSet/>
      <dgm:spPr/>
      <dgm:t>
        <a:bodyPr/>
        <a:lstStyle/>
        <a:p>
          <a:endParaRPr lang="en-GB"/>
        </a:p>
      </dgm:t>
    </dgm:pt>
    <dgm:pt modelId="{1037CC22-7FDC-4713-B6CA-01C9F61E03FE}">
      <dgm:prSet/>
      <dgm:spPr/>
      <dgm:t>
        <a:bodyPr/>
        <a:lstStyle/>
        <a:p>
          <a:r>
            <a:rPr lang="en-GB">
              <a:latin typeface="Arial" panose="020B0604020202020204" pitchFamily="34" charset="0"/>
              <a:cs typeface="Arial" panose="020B0604020202020204" pitchFamily="34" charset="0"/>
            </a:rPr>
            <a:t>Assessment design</a:t>
          </a:r>
        </a:p>
      </dgm:t>
    </dgm:pt>
    <dgm:pt modelId="{778C7583-9C0F-4387-8332-6AFBD5D33D2B}" type="parTrans" cxnId="{0938AF0B-1D3C-42B0-948D-E6B987FF9F33}">
      <dgm:prSet/>
      <dgm:spPr/>
      <dgm:t>
        <a:bodyPr/>
        <a:lstStyle/>
        <a:p>
          <a:endParaRPr lang="en-GB"/>
        </a:p>
      </dgm:t>
    </dgm:pt>
    <dgm:pt modelId="{DB31803D-5706-4A84-A0EC-3EA9DE79F77F}" type="sibTrans" cxnId="{0938AF0B-1D3C-42B0-948D-E6B987FF9F33}">
      <dgm:prSet/>
      <dgm:spPr/>
      <dgm:t>
        <a:bodyPr/>
        <a:lstStyle/>
        <a:p>
          <a:endParaRPr lang="en-GB"/>
        </a:p>
      </dgm:t>
    </dgm:pt>
    <dgm:pt modelId="{0685A05D-E59C-4CBA-8755-7D924267C312}">
      <dgm:prSet/>
      <dgm:spPr/>
      <dgm:t>
        <a:bodyPr/>
        <a:lstStyle/>
        <a:p>
          <a:r>
            <a:rPr lang="en-GB">
              <a:latin typeface="Arial" panose="020B0604020202020204" pitchFamily="34" charset="0"/>
              <a:cs typeface="Arial" panose="020B0604020202020204" pitchFamily="34" charset="0"/>
            </a:rPr>
            <a:t>Grading</a:t>
          </a:r>
        </a:p>
      </dgm:t>
    </dgm:pt>
    <dgm:pt modelId="{7327F09E-C96C-4A6D-A92E-0B663CBD448C}" type="parTrans" cxnId="{7967075A-0F47-49AD-A26F-1D8F7C0DC631}">
      <dgm:prSet/>
      <dgm:spPr/>
      <dgm:t>
        <a:bodyPr/>
        <a:lstStyle/>
        <a:p>
          <a:endParaRPr lang="en-GB"/>
        </a:p>
      </dgm:t>
    </dgm:pt>
    <dgm:pt modelId="{6725E9A1-6834-497B-9242-42C136E01934}" type="sibTrans" cxnId="{7967075A-0F47-49AD-A26F-1D8F7C0DC631}">
      <dgm:prSet/>
      <dgm:spPr/>
      <dgm:t>
        <a:bodyPr/>
        <a:lstStyle/>
        <a:p>
          <a:endParaRPr lang="en-GB"/>
        </a:p>
      </dgm:t>
    </dgm:pt>
    <dgm:pt modelId="{6C0F7199-CBDA-4151-A58F-DF10CC6FC672}">
      <dgm:prSet/>
      <dgm:spPr/>
      <dgm:t>
        <a:bodyPr/>
        <a:lstStyle/>
        <a:p>
          <a:r>
            <a:rPr lang="en-GB">
              <a:latin typeface="Arial" panose="020B0604020202020204" pitchFamily="34" charset="0"/>
              <a:cs typeface="Arial" panose="020B0604020202020204" pitchFamily="34" charset="0"/>
            </a:rPr>
            <a:t>Standard setting</a:t>
          </a:r>
        </a:p>
      </dgm:t>
    </dgm:pt>
    <dgm:pt modelId="{5A2B78D4-7DC2-4C32-91C4-313678AF997F}" type="parTrans" cxnId="{5892F764-9C45-45BE-9CC6-87E5B5FAD0E8}">
      <dgm:prSet/>
      <dgm:spPr/>
      <dgm:t>
        <a:bodyPr/>
        <a:lstStyle/>
        <a:p>
          <a:endParaRPr lang="en-GB"/>
        </a:p>
      </dgm:t>
    </dgm:pt>
    <dgm:pt modelId="{974E4019-C8B1-4CD2-B720-F62D2FA05783}" type="sibTrans" cxnId="{5892F764-9C45-45BE-9CC6-87E5B5FAD0E8}">
      <dgm:prSet/>
      <dgm:spPr/>
      <dgm:t>
        <a:bodyPr/>
        <a:lstStyle/>
        <a:p>
          <a:endParaRPr lang="en-GB"/>
        </a:p>
      </dgm:t>
    </dgm:pt>
    <dgm:pt modelId="{E5474FDA-2DD1-4D57-8099-CC837309F304}">
      <dgm:prSet/>
      <dgm:spPr/>
      <dgm:t>
        <a:bodyPr/>
        <a:lstStyle/>
        <a:p>
          <a:r>
            <a:rPr lang="en-GB">
              <a:latin typeface="Arial" panose="020B0604020202020204" pitchFamily="34" charset="0"/>
              <a:cs typeface="Arial" panose="020B0604020202020204" pitchFamily="34" charset="0"/>
            </a:rPr>
            <a:t>Assessment strategy requirements</a:t>
          </a:r>
        </a:p>
      </dgm:t>
    </dgm:pt>
    <dgm:pt modelId="{461CEB06-76C8-4BBC-901E-04484BCD42F5}" type="parTrans" cxnId="{F4DA50CE-DB9A-43B4-AD81-3A3DD45D3EB1}">
      <dgm:prSet/>
      <dgm:spPr/>
      <dgm:t>
        <a:bodyPr/>
        <a:lstStyle/>
        <a:p>
          <a:endParaRPr lang="en-GB"/>
        </a:p>
      </dgm:t>
    </dgm:pt>
    <dgm:pt modelId="{9795DF95-6DC5-4B89-AF5D-9A71AF2393CE}" type="sibTrans" cxnId="{F4DA50CE-DB9A-43B4-AD81-3A3DD45D3EB1}">
      <dgm:prSet/>
      <dgm:spPr/>
      <dgm:t>
        <a:bodyPr/>
        <a:lstStyle/>
        <a:p>
          <a:endParaRPr lang="en-GB"/>
        </a:p>
      </dgm:t>
    </dgm:pt>
    <dgm:pt modelId="{0221B7B8-5F87-4FA7-9F49-70500CB9BDAD}">
      <dgm:prSet/>
      <dgm:spPr/>
      <dgm:t>
        <a:bodyPr/>
        <a:lstStyle/>
        <a:p>
          <a:r>
            <a:rPr lang="en-GB">
              <a:latin typeface="Arial" panose="020B0604020202020204" pitchFamily="34" charset="0"/>
              <a:cs typeface="Arial" panose="020B0604020202020204" pitchFamily="34" charset="0"/>
            </a:rPr>
            <a:t>Employer engagement</a:t>
          </a:r>
        </a:p>
      </dgm:t>
    </dgm:pt>
    <dgm:pt modelId="{3F575A00-4042-41AA-8C90-609A94C4B01F}" type="parTrans" cxnId="{427C8A98-AA08-4C04-A509-77411BA010AD}">
      <dgm:prSet/>
      <dgm:spPr/>
      <dgm:t>
        <a:bodyPr/>
        <a:lstStyle/>
        <a:p>
          <a:endParaRPr lang="en-GB"/>
        </a:p>
      </dgm:t>
    </dgm:pt>
    <dgm:pt modelId="{742E1EAD-C8BA-4EC2-B7DA-4287CD1C52BA}" type="sibTrans" cxnId="{427C8A98-AA08-4C04-A509-77411BA010AD}">
      <dgm:prSet/>
      <dgm:spPr/>
      <dgm:t>
        <a:bodyPr/>
        <a:lstStyle/>
        <a:p>
          <a:endParaRPr lang="en-GB"/>
        </a:p>
      </dgm:t>
    </dgm:pt>
    <dgm:pt modelId="{D518A51B-EC72-4CE8-8991-938EC6662EB3}">
      <dgm:prSet/>
      <dgm:spPr/>
      <dgm:t>
        <a:bodyPr/>
        <a:lstStyle/>
        <a:p>
          <a:r>
            <a:rPr lang="en-GB">
              <a:latin typeface="Arial" panose="020B0604020202020204" pitchFamily="34" charset="0"/>
              <a:cs typeface="Arial" panose="020B0604020202020204" pitchFamily="34" charset="0"/>
            </a:rPr>
            <a:t>Disapplication of certain General Conditions</a:t>
          </a:r>
        </a:p>
      </dgm:t>
    </dgm:pt>
    <dgm:pt modelId="{6FEC2C8D-5A2E-4EAC-A23C-85068C252F01}" type="parTrans" cxnId="{A5BEEEAF-EF54-44DE-B58A-6DFFE1E2B622}">
      <dgm:prSet/>
      <dgm:spPr/>
      <dgm:t>
        <a:bodyPr/>
        <a:lstStyle/>
        <a:p>
          <a:endParaRPr lang="en-GB"/>
        </a:p>
      </dgm:t>
    </dgm:pt>
    <dgm:pt modelId="{91468B04-79FD-4C67-ABE4-37B528316AB0}" type="sibTrans" cxnId="{A5BEEEAF-EF54-44DE-B58A-6DFFE1E2B622}">
      <dgm:prSet/>
      <dgm:spPr/>
      <dgm:t>
        <a:bodyPr/>
        <a:lstStyle/>
        <a:p>
          <a:endParaRPr lang="en-GB"/>
        </a:p>
      </dgm:t>
    </dgm:pt>
    <dgm:pt modelId="{1A00EA2C-6D8A-4346-BA80-D852B4E4F61D}">
      <dgm:prSet/>
      <dgm:spPr/>
      <dgm:t>
        <a:bodyPr/>
        <a:lstStyle/>
        <a:p>
          <a:r>
            <a:rPr lang="en-GB">
              <a:latin typeface="Arial" panose="020B0604020202020204" pitchFamily="34" charset="0"/>
              <a:cs typeface="Arial" panose="020B0604020202020204" pitchFamily="34" charset="0"/>
            </a:rPr>
            <a:t>Transition arrangements</a:t>
          </a:r>
        </a:p>
      </dgm:t>
    </dgm:pt>
    <dgm:pt modelId="{81806B82-3FDD-4707-B5A1-CFC2C9035AE2}" type="parTrans" cxnId="{4255830A-3A72-452F-9B30-016DAFF23391}">
      <dgm:prSet/>
      <dgm:spPr/>
      <dgm:t>
        <a:bodyPr/>
        <a:lstStyle/>
        <a:p>
          <a:endParaRPr lang="en-GB"/>
        </a:p>
      </dgm:t>
    </dgm:pt>
    <dgm:pt modelId="{58A86765-AE9A-4235-906C-CEB77871D768}" type="sibTrans" cxnId="{4255830A-3A72-452F-9B30-016DAFF23391}">
      <dgm:prSet/>
      <dgm:spPr/>
      <dgm:t>
        <a:bodyPr/>
        <a:lstStyle/>
        <a:p>
          <a:endParaRPr lang="en-GB"/>
        </a:p>
      </dgm:t>
    </dgm:pt>
    <dgm:pt modelId="{3C33848D-3577-4F88-9E4B-2A633A14CFE0}" type="pres">
      <dgm:prSet presAssocID="{A8655441-2C0F-4A3F-81BF-03D3D32EDE59}" presName="diagram" presStyleCnt="0">
        <dgm:presLayoutVars>
          <dgm:dir/>
          <dgm:resizeHandles val="exact"/>
        </dgm:presLayoutVars>
      </dgm:prSet>
      <dgm:spPr/>
    </dgm:pt>
    <dgm:pt modelId="{2CF098B5-EA9A-4C6E-A922-32A5029613B5}" type="pres">
      <dgm:prSet presAssocID="{84920B13-DD82-4B3F-A78C-FCAB1EDC9164}" presName="node" presStyleLbl="node1" presStyleIdx="0" presStyleCnt="12">
        <dgm:presLayoutVars>
          <dgm:bulletEnabled val="1"/>
        </dgm:presLayoutVars>
      </dgm:prSet>
      <dgm:spPr/>
    </dgm:pt>
    <dgm:pt modelId="{23E5253C-43BA-4720-A262-701EAE299E84}" type="pres">
      <dgm:prSet presAssocID="{A8AE6037-EAD7-4DB4-B3EA-EF1A593DA87E}" presName="sibTrans" presStyleCnt="0"/>
      <dgm:spPr/>
    </dgm:pt>
    <dgm:pt modelId="{5FD95ACF-4D51-43D0-9222-CD2871037F22}" type="pres">
      <dgm:prSet presAssocID="{28953F10-8275-4F65-BD16-F308F4C3F69E}" presName="node" presStyleLbl="node1" presStyleIdx="1" presStyleCnt="12">
        <dgm:presLayoutVars>
          <dgm:bulletEnabled val="1"/>
        </dgm:presLayoutVars>
      </dgm:prSet>
      <dgm:spPr/>
    </dgm:pt>
    <dgm:pt modelId="{F62DFCDD-0303-4B9E-A083-60A4923C61CC}" type="pres">
      <dgm:prSet presAssocID="{D18B3D1C-3362-478A-856F-227D4A7CC38E}" presName="sibTrans" presStyleCnt="0"/>
      <dgm:spPr/>
    </dgm:pt>
    <dgm:pt modelId="{A65E0631-ADA6-4D32-9772-9E58EFD12239}" type="pres">
      <dgm:prSet presAssocID="{30B39CC3-A74B-4DDB-9487-CF71230D99A4}" presName="node" presStyleLbl="node1" presStyleIdx="2" presStyleCnt="12">
        <dgm:presLayoutVars>
          <dgm:bulletEnabled val="1"/>
        </dgm:presLayoutVars>
      </dgm:prSet>
      <dgm:spPr/>
    </dgm:pt>
    <dgm:pt modelId="{9022E1BE-FB84-4670-A100-56F9699DC1D2}" type="pres">
      <dgm:prSet presAssocID="{83F68782-4972-4107-BC5A-6DAE8C1C8056}" presName="sibTrans" presStyleCnt="0"/>
      <dgm:spPr/>
    </dgm:pt>
    <dgm:pt modelId="{BC3D6D78-ED75-4FB1-96FE-EA155151A015}" type="pres">
      <dgm:prSet presAssocID="{498F9A48-859C-4D03-B679-749FEB1FCE8F}" presName="node" presStyleLbl="node1" presStyleIdx="3" presStyleCnt="12">
        <dgm:presLayoutVars>
          <dgm:bulletEnabled val="1"/>
        </dgm:presLayoutVars>
      </dgm:prSet>
      <dgm:spPr/>
    </dgm:pt>
    <dgm:pt modelId="{66D116E5-AE40-4CFD-809B-5193717B4C28}" type="pres">
      <dgm:prSet presAssocID="{5EEBF5AF-668B-49F9-9085-3D28E97DBB7E}" presName="sibTrans" presStyleCnt="0"/>
      <dgm:spPr/>
    </dgm:pt>
    <dgm:pt modelId="{435A6375-78B0-472B-BA1E-2C855D7227FA}" type="pres">
      <dgm:prSet presAssocID="{21EF0FE0-5187-4409-BE07-7C78410771EE}" presName="node" presStyleLbl="node1" presStyleIdx="4" presStyleCnt="12">
        <dgm:presLayoutVars>
          <dgm:bulletEnabled val="1"/>
        </dgm:presLayoutVars>
      </dgm:prSet>
      <dgm:spPr/>
    </dgm:pt>
    <dgm:pt modelId="{146DB712-8340-44F9-9F33-4027D6845CAF}" type="pres">
      <dgm:prSet presAssocID="{ADB61CE5-EF81-47D2-AB0E-888FE275D2BA}" presName="sibTrans" presStyleCnt="0"/>
      <dgm:spPr/>
    </dgm:pt>
    <dgm:pt modelId="{97BD2849-54DF-45BD-8538-511EE9F9E930}" type="pres">
      <dgm:prSet presAssocID="{1037CC22-7FDC-4713-B6CA-01C9F61E03FE}" presName="node" presStyleLbl="node1" presStyleIdx="5" presStyleCnt="12">
        <dgm:presLayoutVars>
          <dgm:bulletEnabled val="1"/>
        </dgm:presLayoutVars>
      </dgm:prSet>
      <dgm:spPr/>
    </dgm:pt>
    <dgm:pt modelId="{7132C705-05BD-4DFA-97F7-460DC6B8C56F}" type="pres">
      <dgm:prSet presAssocID="{DB31803D-5706-4A84-A0EC-3EA9DE79F77F}" presName="sibTrans" presStyleCnt="0"/>
      <dgm:spPr/>
    </dgm:pt>
    <dgm:pt modelId="{D94E0EE2-4405-4C6A-BC5B-0BE7AAD5C5C4}" type="pres">
      <dgm:prSet presAssocID="{0685A05D-E59C-4CBA-8755-7D924267C312}" presName="node" presStyleLbl="node1" presStyleIdx="6" presStyleCnt="12">
        <dgm:presLayoutVars>
          <dgm:bulletEnabled val="1"/>
        </dgm:presLayoutVars>
      </dgm:prSet>
      <dgm:spPr/>
    </dgm:pt>
    <dgm:pt modelId="{35E94685-C34D-4D12-8236-C14B60966D8C}" type="pres">
      <dgm:prSet presAssocID="{6725E9A1-6834-497B-9242-42C136E01934}" presName="sibTrans" presStyleCnt="0"/>
      <dgm:spPr/>
    </dgm:pt>
    <dgm:pt modelId="{755C73C5-21A7-421E-B0FB-20B6F07D4877}" type="pres">
      <dgm:prSet presAssocID="{6C0F7199-CBDA-4151-A58F-DF10CC6FC672}" presName="node" presStyleLbl="node1" presStyleIdx="7" presStyleCnt="12">
        <dgm:presLayoutVars>
          <dgm:bulletEnabled val="1"/>
        </dgm:presLayoutVars>
      </dgm:prSet>
      <dgm:spPr/>
    </dgm:pt>
    <dgm:pt modelId="{FF5B3FF1-8306-4415-84B3-3AC7FF4D98BA}" type="pres">
      <dgm:prSet presAssocID="{974E4019-C8B1-4CD2-B720-F62D2FA05783}" presName="sibTrans" presStyleCnt="0"/>
      <dgm:spPr/>
    </dgm:pt>
    <dgm:pt modelId="{B204034D-3ADE-429A-8E04-4DAA3AD3D238}" type="pres">
      <dgm:prSet presAssocID="{E5474FDA-2DD1-4D57-8099-CC837309F304}" presName="node" presStyleLbl="node1" presStyleIdx="8" presStyleCnt="12">
        <dgm:presLayoutVars>
          <dgm:bulletEnabled val="1"/>
        </dgm:presLayoutVars>
      </dgm:prSet>
      <dgm:spPr/>
    </dgm:pt>
    <dgm:pt modelId="{367C701F-1779-4A1A-865D-7610CE7484C0}" type="pres">
      <dgm:prSet presAssocID="{9795DF95-6DC5-4B89-AF5D-9A71AF2393CE}" presName="sibTrans" presStyleCnt="0"/>
      <dgm:spPr/>
    </dgm:pt>
    <dgm:pt modelId="{AC15245B-FE0A-4FCA-9BAD-6F5D4C75E7F0}" type="pres">
      <dgm:prSet presAssocID="{0221B7B8-5F87-4FA7-9F49-70500CB9BDAD}" presName="node" presStyleLbl="node1" presStyleIdx="9" presStyleCnt="12">
        <dgm:presLayoutVars>
          <dgm:bulletEnabled val="1"/>
        </dgm:presLayoutVars>
      </dgm:prSet>
      <dgm:spPr/>
    </dgm:pt>
    <dgm:pt modelId="{BCCCF5A0-B30E-48D3-9B2F-0F45BDE9FF38}" type="pres">
      <dgm:prSet presAssocID="{742E1EAD-C8BA-4EC2-B7DA-4287CD1C52BA}" presName="sibTrans" presStyleCnt="0"/>
      <dgm:spPr/>
    </dgm:pt>
    <dgm:pt modelId="{6A96A988-5EEE-4DF1-917C-2A4AF4F83330}" type="pres">
      <dgm:prSet presAssocID="{D518A51B-EC72-4CE8-8991-938EC6662EB3}" presName="node" presStyleLbl="node1" presStyleIdx="10" presStyleCnt="12">
        <dgm:presLayoutVars>
          <dgm:bulletEnabled val="1"/>
        </dgm:presLayoutVars>
      </dgm:prSet>
      <dgm:spPr/>
    </dgm:pt>
    <dgm:pt modelId="{F18BB02B-4D02-469E-8EF1-F9953F5478CF}" type="pres">
      <dgm:prSet presAssocID="{91468B04-79FD-4C67-ABE4-37B528316AB0}" presName="sibTrans" presStyleCnt="0"/>
      <dgm:spPr/>
    </dgm:pt>
    <dgm:pt modelId="{0BAE83CC-D168-4F05-9960-7B1DB2F07C7E}" type="pres">
      <dgm:prSet presAssocID="{1A00EA2C-6D8A-4346-BA80-D852B4E4F61D}" presName="node" presStyleLbl="node1" presStyleIdx="11" presStyleCnt="12">
        <dgm:presLayoutVars>
          <dgm:bulletEnabled val="1"/>
        </dgm:presLayoutVars>
      </dgm:prSet>
      <dgm:spPr/>
    </dgm:pt>
  </dgm:ptLst>
  <dgm:cxnLst>
    <dgm:cxn modelId="{09C24503-6F44-4F18-B37C-CA8ED7551AEC}" srcId="{A8655441-2C0F-4A3F-81BF-03D3D32EDE59}" destId="{84920B13-DD82-4B3F-A78C-FCAB1EDC9164}" srcOrd="0" destOrd="0" parTransId="{D946B0D5-AA2E-4C58-8724-213B43056CB7}" sibTransId="{A8AE6037-EAD7-4DB4-B3EA-EF1A593DA87E}"/>
    <dgm:cxn modelId="{4255830A-3A72-452F-9B30-016DAFF23391}" srcId="{A8655441-2C0F-4A3F-81BF-03D3D32EDE59}" destId="{1A00EA2C-6D8A-4346-BA80-D852B4E4F61D}" srcOrd="11" destOrd="0" parTransId="{81806B82-3FDD-4707-B5A1-CFC2C9035AE2}" sibTransId="{58A86765-AE9A-4235-906C-CEB77871D768}"/>
    <dgm:cxn modelId="{0938AF0B-1D3C-42B0-948D-E6B987FF9F33}" srcId="{A8655441-2C0F-4A3F-81BF-03D3D32EDE59}" destId="{1037CC22-7FDC-4713-B6CA-01C9F61E03FE}" srcOrd="5" destOrd="0" parTransId="{778C7583-9C0F-4387-8332-6AFBD5D33D2B}" sibTransId="{DB31803D-5706-4A84-A0EC-3EA9DE79F77F}"/>
    <dgm:cxn modelId="{B02E790D-CFD9-438E-AE25-D7F494261385}" type="presOf" srcId="{E5474FDA-2DD1-4D57-8099-CC837309F304}" destId="{B204034D-3ADE-429A-8E04-4DAA3AD3D238}" srcOrd="0" destOrd="0" presId="urn:microsoft.com/office/officeart/2005/8/layout/default"/>
    <dgm:cxn modelId="{B820D81F-969D-4BAE-B347-96E4E7F319A3}" type="presOf" srcId="{30B39CC3-A74B-4DDB-9487-CF71230D99A4}" destId="{A65E0631-ADA6-4D32-9772-9E58EFD12239}" srcOrd="0" destOrd="0" presId="urn:microsoft.com/office/officeart/2005/8/layout/default"/>
    <dgm:cxn modelId="{0FAC1E2E-96C1-44D9-88E8-33E5776B1683}" type="presOf" srcId="{A8655441-2C0F-4A3F-81BF-03D3D32EDE59}" destId="{3C33848D-3577-4F88-9E4B-2A633A14CFE0}" srcOrd="0" destOrd="0" presId="urn:microsoft.com/office/officeart/2005/8/layout/default"/>
    <dgm:cxn modelId="{3CC1A230-C240-418D-8759-7C5F9429A1A2}" type="presOf" srcId="{1A00EA2C-6D8A-4346-BA80-D852B4E4F61D}" destId="{0BAE83CC-D168-4F05-9960-7B1DB2F07C7E}" srcOrd="0" destOrd="0" presId="urn:microsoft.com/office/officeart/2005/8/layout/default"/>
    <dgm:cxn modelId="{DA373131-36BB-44AD-9E7C-B18F862943B9}" type="presOf" srcId="{498F9A48-859C-4D03-B679-749FEB1FCE8F}" destId="{BC3D6D78-ED75-4FB1-96FE-EA155151A015}" srcOrd="0" destOrd="0" presId="urn:microsoft.com/office/officeart/2005/8/layout/default"/>
    <dgm:cxn modelId="{5892F764-9C45-45BE-9CC6-87E5B5FAD0E8}" srcId="{A8655441-2C0F-4A3F-81BF-03D3D32EDE59}" destId="{6C0F7199-CBDA-4151-A58F-DF10CC6FC672}" srcOrd="7" destOrd="0" parTransId="{5A2B78D4-7DC2-4C32-91C4-313678AF997F}" sibTransId="{974E4019-C8B1-4CD2-B720-F62D2FA05783}"/>
    <dgm:cxn modelId="{C1777D4D-42B4-4700-A226-1C8FA2EB1E31}" type="presOf" srcId="{6C0F7199-CBDA-4151-A58F-DF10CC6FC672}" destId="{755C73C5-21A7-421E-B0FB-20B6F07D4877}" srcOrd="0" destOrd="0" presId="urn:microsoft.com/office/officeart/2005/8/layout/default"/>
    <dgm:cxn modelId="{7967075A-0F47-49AD-A26F-1D8F7C0DC631}" srcId="{A8655441-2C0F-4A3F-81BF-03D3D32EDE59}" destId="{0685A05D-E59C-4CBA-8755-7D924267C312}" srcOrd="6" destOrd="0" parTransId="{7327F09E-C96C-4A6D-A92E-0B663CBD448C}" sibTransId="{6725E9A1-6834-497B-9242-42C136E01934}"/>
    <dgm:cxn modelId="{D18ED783-99D8-45A5-8103-408AF1C78449}" type="presOf" srcId="{0685A05D-E59C-4CBA-8755-7D924267C312}" destId="{D94E0EE2-4405-4C6A-BC5B-0BE7AAD5C5C4}" srcOrd="0" destOrd="0" presId="urn:microsoft.com/office/officeart/2005/8/layout/default"/>
    <dgm:cxn modelId="{C6E64D92-45DB-4D4F-8E21-73A85355FCDD}" type="presOf" srcId="{1037CC22-7FDC-4713-B6CA-01C9F61E03FE}" destId="{97BD2849-54DF-45BD-8538-511EE9F9E930}" srcOrd="0" destOrd="0" presId="urn:microsoft.com/office/officeart/2005/8/layout/default"/>
    <dgm:cxn modelId="{427C8A98-AA08-4C04-A509-77411BA010AD}" srcId="{A8655441-2C0F-4A3F-81BF-03D3D32EDE59}" destId="{0221B7B8-5F87-4FA7-9F49-70500CB9BDAD}" srcOrd="9" destOrd="0" parTransId="{3F575A00-4042-41AA-8C90-609A94C4B01F}" sibTransId="{742E1EAD-C8BA-4EC2-B7DA-4287CD1C52BA}"/>
    <dgm:cxn modelId="{FE88949D-82F7-4E17-B7FD-8324E4001AEA}" type="presOf" srcId="{28953F10-8275-4F65-BD16-F308F4C3F69E}" destId="{5FD95ACF-4D51-43D0-9222-CD2871037F22}" srcOrd="0" destOrd="0" presId="urn:microsoft.com/office/officeart/2005/8/layout/default"/>
    <dgm:cxn modelId="{A5BEEEAF-EF54-44DE-B58A-6DFFE1E2B622}" srcId="{A8655441-2C0F-4A3F-81BF-03D3D32EDE59}" destId="{D518A51B-EC72-4CE8-8991-938EC6662EB3}" srcOrd="10" destOrd="0" parTransId="{6FEC2C8D-5A2E-4EAC-A23C-85068C252F01}" sibTransId="{91468B04-79FD-4C67-ABE4-37B528316AB0}"/>
    <dgm:cxn modelId="{B62A10B4-CE6E-4C5F-A2C5-EF821D978D5D}" srcId="{A8655441-2C0F-4A3F-81BF-03D3D32EDE59}" destId="{28953F10-8275-4F65-BD16-F308F4C3F69E}" srcOrd="1" destOrd="0" parTransId="{8CA5083E-599C-43ED-AF77-7527A7FF4B49}" sibTransId="{D18B3D1C-3362-478A-856F-227D4A7CC38E}"/>
    <dgm:cxn modelId="{785826BF-4934-4F38-AD0E-58E21F2CFB58}" type="presOf" srcId="{21EF0FE0-5187-4409-BE07-7C78410771EE}" destId="{435A6375-78B0-472B-BA1E-2C855D7227FA}" srcOrd="0" destOrd="0" presId="urn:microsoft.com/office/officeart/2005/8/layout/default"/>
    <dgm:cxn modelId="{800386C5-2B25-47FC-836A-503B3349549F}" type="presOf" srcId="{84920B13-DD82-4B3F-A78C-FCAB1EDC9164}" destId="{2CF098B5-EA9A-4C6E-A922-32A5029613B5}" srcOrd="0" destOrd="0" presId="urn:microsoft.com/office/officeart/2005/8/layout/default"/>
    <dgm:cxn modelId="{F4DA50CE-DB9A-43B4-AD81-3A3DD45D3EB1}" srcId="{A8655441-2C0F-4A3F-81BF-03D3D32EDE59}" destId="{E5474FDA-2DD1-4D57-8099-CC837309F304}" srcOrd="8" destOrd="0" parTransId="{461CEB06-76C8-4BBC-901E-04484BCD42F5}" sibTransId="{9795DF95-6DC5-4B89-AF5D-9A71AF2393CE}"/>
    <dgm:cxn modelId="{448363D1-E309-40AF-897B-9F931C5ECB5D}" srcId="{A8655441-2C0F-4A3F-81BF-03D3D32EDE59}" destId="{21EF0FE0-5187-4409-BE07-7C78410771EE}" srcOrd="4" destOrd="0" parTransId="{29E5CD18-FBB7-48B8-B653-160670C648CF}" sibTransId="{ADB61CE5-EF81-47D2-AB0E-888FE275D2BA}"/>
    <dgm:cxn modelId="{4B4115DC-88BB-4B26-B83A-F23B27A510C1}" srcId="{A8655441-2C0F-4A3F-81BF-03D3D32EDE59}" destId="{30B39CC3-A74B-4DDB-9487-CF71230D99A4}" srcOrd="2" destOrd="0" parTransId="{65FA1178-3717-4C10-BDAC-8812310A31E8}" sibTransId="{83F68782-4972-4107-BC5A-6DAE8C1C8056}"/>
    <dgm:cxn modelId="{EB8539E7-25D3-4A88-9EEA-AF9B88C15C03}" type="presOf" srcId="{D518A51B-EC72-4CE8-8991-938EC6662EB3}" destId="{6A96A988-5EEE-4DF1-917C-2A4AF4F83330}" srcOrd="0" destOrd="0" presId="urn:microsoft.com/office/officeart/2005/8/layout/default"/>
    <dgm:cxn modelId="{6FC463E7-71E8-4BF3-9B7F-89AF43F26981}" srcId="{A8655441-2C0F-4A3F-81BF-03D3D32EDE59}" destId="{498F9A48-859C-4D03-B679-749FEB1FCE8F}" srcOrd="3" destOrd="0" parTransId="{CB4929F1-CA9A-44DA-B2A9-1AC20A7CDC30}" sibTransId="{5EEBF5AF-668B-49F9-9085-3D28E97DBB7E}"/>
    <dgm:cxn modelId="{983867EF-4DF3-4CF1-89E2-3277CBA6F2FB}" type="presOf" srcId="{0221B7B8-5F87-4FA7-9F49-70500CB9BDAD}" destId="{AC15245B-FE0A-4FCA-9BAD-6F5D4C75E7F0}" srcOrd="0" destOrd="0" presId="urn:microsoft.com/office/officeart/2005/8/layout/default"/>
    <dgm:cxn modelId="{4039BDE2-75D2-4C8D-B300-C52A5092C91A}" type="presParOf" srcId="{3C33848D-3577-4F88-9E4B-2A633A14CFE0}" destId="{2CF098B5-EA9A-4C6E-A922-32A5029613B5}" srcOrd="0" destOrd="0" presId="urn:microsoft.com/office/officeart/2005/8/layout/default"/>
    <dgm:cxn modelId="{71186210-0898-4C65-9138-75ABE21E77A4}" type="presParOf" srcId="{3C33848D-3577-4F88-9E4B-2A633A14CFE0}" destId="{23E5253C-43BA-4720-A262-701EAE299E84}" srcOrd="1" destOrd="0" presId="urn:microsoft.com/office/officeart/2005/8/layout/default"/>
    <dgm:cxn modelId="{CCB773BF-2CDB-4978-BDC7-EF870D31979C}" type="presParOf" srcId="{3C33848D-3577-4F88-9E4B-2A633A14CFE0}" destId="{5FD95ACF-4D51-43D0-9222-CD2871037F22}" srcOrd="2" destOrd="0" presId="urn:microsoft.com/office/officeart/2005/8/layout/default"/>
    <dgm:cxn modelId="{2317E90B-AB18-47B2-890B-74C025D3F833}" type="presParOf" srcId="{3C33848D-3577-4F88-9E4B-2A633A14CFE0}" destId="{F62DFCDD-0303-4B9E-A083-60A4923C61CC}" srcOrd="3" destOrd="0" presId="urn:microsoft.com/office/officeart/2005/8/layout/default"/>
    <dgm:cxn modelId="{A7200B5F-CF6A-4CBA-8F5E-0D497351B179}" type="presParOf" srcId="{3C33848D-3577-4F88-9E4B-2A633A14CFE0}" destId="{A65E0631-ADA6-4D32-9772-9E58EFD12239}" srcOrd="4" destOrd="0" presId="urn:microsoft.com/office/officeart/2005/8/layout/default"/>
    <dgm:cxn modelId="{6071CD70-1BEF-4F2A-A4F2-E33895C20E8E}" type="presParOf" srcId="{3C33848D-3577-4F88-9E4B-2A633A14CFE0}" destId="{9022E1BE-FB84-4670-A100-56F9699DC1D2}" srcOrd="5" destOrd="0" presId="urn:microsoft.com/office/officeart/2005/8/layout/default"/>
    <dgm:cxn modelId="{A4BC02E9-8361-4DAB-A0D3-9034C2478A6F}" type="presParOf" srcId="{3C33848D-3577-4F88-9E4B-2A633A14CFE0}" destId="{BC3D6D78-ED75-4FB1-96FE-EA155151A015}" srcOrd="6" destOrd="0" presId="urn:microsoft.com/office/officeart/2005/8/layout/default"/>
    <dgm:cxn modelId="{3CFEBC0E-82D5-4A48-926F-92A9647A1AD8}" type="presParOf" srcId="{3C33848D-3577-4F88-9E4B-2A633A14CFE0}" destId="{66D116E5-AE40-4CFD-809B-5193717B4C28}" srcOrd="7" destOrd="0" presId="urn:microsoft.com/office/officeart/2005/8/layout/default"/>
    <dgm:cxn modelId="{36E2F115-7C2A-4628-BE10-DB2435827F4D}" type="presParOf" srcId="{3C33848D-3577-4F88-9E4B-2A633A14CFE0}" destId="{435A6375-78B0-472B-BA1E-2C855D7227FA}" srcOrd="8" destOrd="0" presId="urn:microsoft.com/office/officeart/2005/8/layout/default"/>
    <dgm:cxn modelId="{30F711A1-ADFE-46B6-AA8A-BF1515876E7E}" type="presParOf" srcId="{3C33848D-3577-4F88-9E4B-2A633A14CFE0}" destId="{146DB712-8340-44F9-9F33-4027D6845CAF}" srcOrd="9" destOrd="0" presId="urn:microsoft.com/office/officeart/2005/8/layout/default"/>
    <dgm:cxn modelId="{B38BB105-3A61-4513-A4E5-2E787E98C5FE}" type="presParOf" srcId="{3C33848D-3577-4F88-9E4B-2A633A14CFE0}" destId="{97BD2849-54DF-45BD-8538-511EE9F9E930}" srcOrd="10" destOrd="0" presId="urn:microsoft.com/office/officeart/2005/8/layout/default"/>
    <dgm:cxn modelId="{C1EFD854-BE93-45A9-B5E1-AA8935B25C64}" type="presParOf" srcId="{3C33848D-3577-4F88-9E4B-2A633A14CFE0}" destId="{7132C705-05BD-4DFA-97F7-460DC6B8C56F}" srcOrd="11" destOrd="0" presId="urn:microsoft.com/office/officeart/2005/8/layout/default"/>
    <dgm:cxn modelId="{97D42950-143D-4F37-A172-74E0DFFC9C4A}" type="presParOf" srcId="{3C33848D-3577-4F88-9E4B-2A633A14CFE0}" destId="{D94E0EE2-4405-4C6A-BC5B-0BE7AAD5C5C4}" srcOrd="12" destOrd="0" presId="urn:microsoft.com/office/officeart/2005/8/layout/default"/>
    <dgm:cxn modelId="{25A21900-382F-46C9-80CD-0E7593DA7513}" type="presParOf" srcId="{3C33848D-3577-4F88-9E4B-2A633A14CFE0}" destId="{35E94685-C34D-4D12-8236-C14B60966D8C}" srcOrd="13" destOrd="0" presId="urn:microsoft.com/office/officeart/2005/8/layout/default"/>
    <dgm:cxn modelId="{D36EC4EC-BBDD-4260-A422-C11DDA5E05F5}" type="presParOf" srcId="{3C33848D-3577-4F88-9E4B-2A633A14CFE0}" destId="{755C73C5-21A7-421E-B0FB-20B6F07D4877}" srcOrd="14" destOrd="0" presId="urn:microsoft.com/office/officeart/2005/8/layout/default"/>
    <dgm:cxn modelId="{D5BA90DB-77A0-478C-97CB-52C6A84390BB}" type="presParOf" srcId="{3C33848D-3577-4F88-9E4B-2A633A14CFE0}" destId="{FF5B3FF1-8306-4415-84B3-3AC7FF4D98BA}" srcOrd="15" destOrd="0" presId="urn:microsoft.com/office/officeart/2005/8/layout/default"/>
    <dgm:cxn modelId="{74074A17-E653-4495-8F23-B4F9CE7CB9E7}" type="presParOf" srcId="{3C33848D-3577-4F88-9E4B-2A633A14CFE0}" destId="{B204034D-3ADE-429A-8E04-4DAA3AD3D238}" srcOrd="16" destOrd="0" presId="urn:microsoft.com/office/officeart/2005/8/layout/default"/>
    <dgm:cxn modelId="{CD4BC70F-8938-49B1-99C1-0D0CBBB206FB}" type="presParOf" srcId="{3C33848D-3577-4F88-9E4B-2A633A14CFE0}" destId="{367C701F-1779-4A1A-865D-7610CE7484C0}" srcOrd="17" destOrd="0" presId="urn:microsoft.com/office/officeart/2005/8/layout/default"/>
    <dgm:cxn modelId="{DE8300BE-EB78-456E-972F-531604654B4F}" type="presParOf" srcId="{3C33848D-3577-4F88-9E4B-2A633A14CFE0}" destId="{AC15245B-FE0A-4FCA-9BAD-6F5D4C75E7F0}" srcOrd="18" destOrd="0" presId="urn:microsoft.com/office/officeart/2005/8/layout/default"/>
    <dgm:cxn modelId="{793399E9-32C4-4907-AFB7-A9C79BCF6A57}" type="presParOf" srcId="{3C33848D-3577-4F88-9E4B-2A633A14CFE0}" destId="{BCCCF5A0-B30E-48D3-9B2F-0F45BDE9FF38}" srcOrd="19" destOrd="0" presId="urn:microsoft.com/office/officeart/2005/8/layout/default"/>
    <dgm:cxn modelId="{E999D45A-DC09-48C8-9658-AB1BD53F5BC0}" type="presParOf" srcId="{3C33848D-3577-4F88-9E4B-2A633A14CFE0}" destId="{6A96A988-5EEE-4DF1-917C-2A4AF4F83330}" srcOrd="20" destOrd="0" presId="urn:microsoft.com/office/officeart/2005/8/layout/default"/>
    <dgm:cxn modelId="{BB211A3C-3479-465F-8CB1-FB5A663A1B22}" type="presParOf" srcId="{3C33848D-3577-4F88-9E4B-2A633A14CFE0}" destId="{F18BB02B-4D02-469E-8EF1-F9953F5478CF}" srcOrd="21" destOrd="0" presId="urn:microsoft.com/office/officeart/2005/8/layout/default"/>
    <dgm:cxn modelId="{AD3E97F9-D29A-457F-A3B1-5D77088ABC3F}" type="presParOf" srcId="{3C33848D-3577-4F88-9E4B-2A633A14CFE0}" destId="{0BAE83CC-D168-4F05-9960-7B1DB2F07C7E}" srcOrd="22" destOrd="0" presId="urn:microsoft.com/office/officeart/2005/8/layout/defaul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63184BD9-8C46-43E6-976A-6AF4B9F5A5DB}" type="doc">
      <dgm:prSet loTypeId="urn:microsoft.com/office/officeart/2011/layout/CircleProcess" loCatId="process" qsTypeId="urn:microsoft.com/office/officeart/2005/8/quickstyle/simple1" qsCatId="simple" csTypeId="urn:microsoft.com/office/officeart/2005/8/colors/colorful5" csCatId="colorful" phldr="1"/>
      <dgm:spPr/>
    </dgm:pt>
    <dgm:pt modelId="{FBE408B6-08CC-4611-A002-E7D56194435B}">
      <dgm:prSet phldrT="[Text]"/>
      <dgm:spPr/>
      <dgm:t>
        <a:bodyPr/>
        <a:lstStyle/>
        <a:p>
          <a:r>
            <a:rPr lang="en-GB"/>
            <a:t>SE/DfE: determine next batch of assessment plans for revision</a:t>
          </a:r>
        </a:p>
      </dgm:t>
    </dgm:pt>
    <dgm:pt modelId="{CBCFD43B-2BFD-47F4-94CE-DBB30001C9B8}" type="parTrans" cxnId="{D6627ED4-F5E4-4489-A9D1-1CA8CC036511}">
      <dgm:prSet/>
      <dgm:spPr/>
      <dgm:t>
        <a:bodyPr/>
        <a:lstStyle/>
        <a:p>
          <a:endParaRPr lang="en-GB"/>
        </a:p>
      </dgm:t>
    </dgm:pt>
    <dgm:pt modelId="{75A967B9-1E6F-4A67-82F3-E5AF7F708BF0}" type="sibTrans" cxnId="{D6627ED4-F5E4-4489-A9D1-1CA8CC036511}">
      <dgm:prSet/>
      <dgm:spPr/>
      <dgm:t>
        <a:bodyPr/>
        <a:lstStyle/>
        <a:p>
          <a:endParaRPr lang="en-GB"/>
        </a:p>
      </dgm:t>
    </dgm:pt>
    <dgm:pt modelId="{49B55384-A5E8-4EBF-ACA0-8D65B9457F71}">
      <dgm:prSet phldrT="[Text]"/>
      <dgm:spPr/>
      <dgm:t>
        <a:bodyPr/>
        <a:lstStyle/>
        <a:p>
          <a:r>
            <a:rPr lang="en-GB"/>
            <a:t>SE: publish list</a:t>
          </a:r>
        </a:p>
      </dgm:t>
    </dgm:pt>
    <dgm:pt modelId="{5F1C59CF-23DB-4C4A-B819-4B464B0684DD}" type="parTrans" cxnId="{0B06EC6E-497D-4AA0-830B-F7981895057C}">
      <dgm:prSet/>
      <dgm:spPr/>
      <dgm:t>
        <a:bodyPr/>
        <a:lstStyle/>
        <a:p>
          <a:endParaRPr lang="en-GB"/>
        </a:p>
      </dgm:t>
    </dgm:pt>
    <dgm:pt modelId="{C535FE07-D0E2-4CB8-BE90-7F5942CE6D6A}" type="sibTrans" cxnId="{0B06EC6E-497D-4AA0-830B-F7981895057C}">
      <dgm:prSet/>
      <dgm:spPr/>
      <dgm:t>
        <a:bodyPr/>
        <a:lstStyle/>
        <a:p>
          <a:endParaRPr lang="en-GB"/>
        </a:p>
      </dgm:t>
    </dgm:pt>
    <dgm:pt modelId="{CBF31741-3FE2-4BA3-B026-3F1A49233F81}">
      <dgm:prSet phldrT="[Text]"/>
      <dgm:spPr/>
      <dgm:t>
        <a:bodyPr/>
        <a:lstStyle/>
        <a:p>
          <a:r>
            <a:rPr lang="en-GB"/>
            <a:t>SE: initial drafting (drawing on existing EPA plan, stakeholder insight, new policy)</a:t>
          </a:r>
        </a:p>
      </dgm:t>
    </dgm:pt>
    <dgm:pt modelId="{06514D1C-CD93-4CBF-ADA3-D60182553CDC}" type="parTrans" cxnId="{A6B49284-3346-45C9-806C-20C08CF81E47}">
      <dgm:prSet/>
      <dgm:spPr/>
      <dgm:t>
        <a:bodyPr/>
        <a:lstStyle/>
        <a:p>
          <a:endParaRPr lang="en-GB"/>
        </a:p>
      </dgm:t>
    </dgm:pt>
    <dgm:pt modelId="{43FEAF37-74F7-4E13-9AAF-E021DD7BB134}" type="sibTrans" cxnId="{A6B49284-3346-45C9-806C-20C08CF81E47}">
      <dgm:prSet/>
      <dgm:spPr/>
      <dgm:t>
        <a:bodyPr/>
        <a:lstStyle/>
        <a:p>
          <a:endParaRPr lang="en-GB"/>
        </a:p>
      </dgm:t>
    </dgm:pt>
    <dgm:pt modelId="{DFB9121B-724D-4FFD-8FD4-2D1641BBB3DA}">
      <dgm:prSet phldrT="[Text]"/>
      <dgm:spPr/>
      <dgm:t>
        <a:bodyPr/>
        <a:lstStyle/>
        <a:p>
          <a:r>
            <a:rPr lang="en-GB"/>
            <a:t>SE: assemble reference group of persons (TB, AO/s, TP/s, PSRB/s)</a:t>
          </a:r>
        </a:p>
      </dgm:t>
    </dgm:pt>
    <dgm:pt modelId="{61ABEEB8-A667-4366-AC8E-A8974BDBF396}" type="parTrans" cxnId="{210A4A7D-64F6-4A7E-BD10-ECFBA93CB47D}">
      <dgm:prSet/>
      <dgm:spPr/>
      <dgm:t>
        <a:bodyPr/>
        <a:lstStyle/>
        <a:p>
          <a:endParaRPr lang="en-GB"/>
        </a:p>
      </dgm:t>
    </dgm:pt>
    <dgm:pt modelId="{4511C2BD-D37D-4F58-8A3C-AA4DB577F413}" type="sibTrans" cxnId="{210A4A7D-64F6-4A7E-BD10-ECFBA93CB47D}">
      <dgm:prSet/>
      <dgm:spPr/>
      <dgm:t>
        <a:bodyPr/>
        <a:lstStyle/>
        <a:p>
          <a:endParaRPr lang="en-GB"/>
        </a:p>
      </dgm:t>
    </dgm:pt>
    <dgm:pt modelId="{4BE16976-A6C2-4E9F-B631-472C1C265606}">
      <dgm:prSet phldrT="[Text]"/>
      <dgm:spPr/>
      <dgm:t>
        <a:bodyPr/>
        <a:lstStyle/>
        <a:p>
          <a:r>
            <a:rPr lang="en-GB"/>
            <a:t>Reference group/s: Validation and refinement meeting</a:t>
          </a:r>
        </a:p>
      </dgm:t>
    </dgm:pt>
    <dgm:pt modelId="{FA312C37-AA27-4D4F-B20F-8F67DE710E07}" type="parTrans" cxnId="{93508F2E-08FA-4B4A-853E-78868728D8B1}">
      <dgm:prSet/>
      <dgm:spPr/>
      <dgm:t>
        <a:bodyPr/>
        <a:lstStyle/>
        <a:p>
          <a:endParaRPr lang="en-GB"/>
        </a:p>
      </dgm:t>
    </dgm:pt>
    <dgm:pt modelId="{227CB1D7-7944-4124-9A7B-1077B8C21C53}" type="sibTrans" cxnId="{93508F2E-08FA-4B4A-853E-78868728D8B1}">
      <dgm:prSet/>
      <dgm:spPr/>
      <dgm:t>
        <a:bodyPr/>
        <a:lstStyle/>
        <a:p>
          <a:endParaRPr lang="en-GB"/>
        </a:p>
      </dgm:t>
    </dgm:pt>
    <dgm:pt modelId="{E2571E7C-A220-43BC-9E94-CB064C825A3E}">
      <dgm:prSet phldrT="[Text]"/>
      <dgm:spPr/>
      <dgm:t>
        <a:bodyPr/>
        <a:lstStyle/>
        <a:p>
          <a:r>
            <a:rPr lang="en-GB"/>
            <a:t>SE: Amends, and submit for approval</a:t>
          </a:r>
        </a:p>
      </dgm:t>
    </dgm:pt>
    <dgm:pt modelId="{8540BE88-05A7-4391-8B5B-E15A47BB6468}" type="parTrans" cxnId="{BB1C19A4-6436-4E53-A29B-49B3A88629BB}">
      <dgm:prSet/>
      <dgm:spPr/>
      <dgm:t>
        <a:bodyPr/>
        <a:lstStyle/>
        <a:p>
          <a:endParaRPr lang="en-GB"/>
        </a:p>
      </dgm:t>
    </dgm:pt>
    <dgm:pt modelId="{930938CA-7A19-45F1-96AF-1A812145CB8B}" type="sibTrans" cxnId="{BB1C19A4-6436-4E53-A29B-49B3A88629BB}">
      <dgm:prSet/>
      <dgm:spPr/>
      <dgm:t>
        <a:bodyPr/>
        <a:lstStyle/>
        <a:p>
          <a:endParaRPr lang="en-GB"/>
        </a:p>
      </dgm:t>
    </dgm:pt>
    <dgm:pt modelId="{614FC24E-C0ED-45B2-A220-AA009CF95774}" type="pres">
      <dgm:prSet presAssocID="{63184BD9-8C46-43E6-976A-6AF4B9F5A5DB}" presName="Name0" presStyleCnt="0">
        <dgm:presLayoutVars>
          <dgm:chMax val="11"/>
          <dgm:chPref val="11"/>
          <dgm:dir/>
          <dgm:resizeHandles/>
        </dgm:presLayoutVars>
      </dgm:prSet>
      <dgm:spPr/>
    </dgm:pt>
    <dgm:pt modelId="{67DF6A21-7A04-4955-8AA5-AF566297F23E}" type="pres">
      <dgm:prSet presAssocID="{E2571E7C-A220-43BC-9E94-CB064C825A3E}" presName="Accent6" presStyleCnt="0"/>
      <dgm:spPr/>
    </dgm:pt>
    <dgm:pt modelId="{F786F32E-F17F-4331-870C-1C2059DE7403}" type="pres">
      <dgm:prSet presAssocID="{E2571E7C-A220-43BC-9E94-CB064C825A3E}" presName="Accent" presStyleLbl="node1" presStyleIdx="0" presStyleCnt="6"/>
      <dgm:spPr/>
    </dgm:pt>
    <dgm:pt modelId="{CF9B1043-C66B-4495-94BC-2F196011F93B}" type="pres">
      <dgm:prSet presAssocID="{E2571E7C-A220-43BC-9E94-CB064C825A3E}" presName="ParentBackground6" presStyleCnt="0"/>
      <dgm:spPr/>
    </dgm:pt>
    <dgm:pt modelId="{675B008A-27A4-4405-AB9C-D6801010B3DC}" type="pres">
      <dgm:prSet presAssocID="{E2571E7C-A220-43BC-9E94-CB064C825A3E}" presName="ParentBackground" presStyleLbl="fgAcc1" presStyleIdx="0" presStyleCnt="6"/>
      <dgm:spPr/>
    </dgm:pt>
    <dgm:pt modelId="{08175093-A7F7-407D-99A1-4C10F1B08700}" type="pres">
      <dgm:prSet presAssocID="{E2571E7C-A220-43BC-9E94-CB064C825A3E}" presName="Parent6" presStyleLbl="revTx" presStyleIdx="0" presStyleCnt="0">
        <dgm:presLayoutVars>
          <dgm:chMax val="1"/>
          <dgm:chPref val="1"/>
          <dgm:bulletEnabled val="1"/>
        </dgm:presLayoutVars>
      </dgm:prSet>
      <dgm:spPr/>
    </dgm:pt>
    <dgm:pt modelId="{134D111C-2942-40D0-8158-207A3EEC2D80}" type="pres">
      <dgm:prSet presAssocID="{4BE16976-A6C2-4E9F-B631-472C1C265606}" presName="Accent5" presStyleCnt="0"/>
      <dgm:spPr/>
    </dgm:pt>
    <dgm:pt modelId="{4BFFE206-4334-4BCE-AD5A-3752F5DF0CA6}" type="pres">
      <dgm:prSet presAssocID="{4BE16976-A6C2-4E9F-B631-472C1C265606}" presName="Accent" presStyleLbl="node1" presStyleIdx="1" presStyleCnt="6"/>
      <dgm:spPr/>
    </dgm:pt>
    <dgm:pt modelId="{3A8A3C54-ABB6-4C93-9DC9-3E4EBAF9869D}" type="pres">
      <dgm:prSet presAssocID="{4BE16976-A6C2-4E9F-B631-472C1C265606}" presName="ParentBackground5" presStyleCnt="0"/>
      <dgm:spPr/>
    </dgm:pt>
    <dgm:pt modelId="{688BC357-7355-4BFE-8955-99DD50A6E753}" type="pres">
      <dgm:prSet presAssocID="{4BE16976-A6C2-4E9F-B631-472C1C265606}" presName="ParentBackground" presStyleLbl="fgAcc1" presStyleIdx="1" presStyleCnt="6"/>
      <dgm:spPr/>
    </dgm:pt>
    <dgm:pt modelId="{DA4A6D38-F029-4807-A956-636AD3F3B94D}" type="pres">
      <dgm:prSet presAssocID="{4BE16976-A6C2-4E9F-B631-472C1C265606}" presName="Parent5" presStyleLbl="revTx" presStyleIdx="0" presStyleCnt="0">
        <dgm:presLayoutVars>
          <dgm:chMax val="1"/>
          <dgm:chPref val="1"/>
          <dgm:bulletEnabled val="1"/>
        </dgm:presLayoutVars>
      </dgm:prSet>
      <dgm:spPr/>
    </dgm:pt>
    <dgm:pt modelId="{6A79C35D-F169-4BED-A556-EB3DEE82AA25}" type="pres">
      <dgm:prSet presAssocID="{DFB9121B-724D-4FFD-8FD4-2D1641BBB3DA}" presName="Accent4" presStyleCnt="0"/>
      <dgm:spPr/>
    </dgm:pt>
    <dgm:pt modelId="{CCE2FDE1-FD09-465C-BE17-67B5A62F4284}" type="pres">
      <dgm:prSet presAssocID="{DFB9121B-724D-4FFD-8FD4-2D1641BBB3DA}" presName="Accent" presStyleLbl="node1" presStyleIdx="2" presStyleCnt="6"/>
      <dgm:spPr/>
    </dgm:pt>
    <dgm:pt modelId="{EE5BA093-0368-4C45-ADDF-FC92D9399777}" type="pres">
      <dgm:prSet presAssocID="{DFB9121B-724D-4FFD-8FD4-2D1641BBB3DA}" presName="ParentBackground4" presStyleCnt="0"/>
      <dgm:spPr/>
    </dgm:pt>
    <dgm:pt modelId="{D4CA4C96-3791-40DC-9975-3063B03A53E9}" type="pres">
      <dgm:prSet presAssocID="{DFB9121B-724D-4FFD-8FD4-2D1641BBB3DA}" presName="ParentBackground" presStyleLbl="fgAcc1" presStyleIdx="2" presStyleCnt="6"/>
      <dgm:spPr/>
    </dgm:pt>
    <dgm:pt modelId="{041DC5C6-2463-4085-9DF4-D1EAFAB52FD0}" type="pres">
      <dgm:prSet presAssocID="{DFB9121B-724D-4FFD-8FD4-2D1641BBB3DA}" presName="Parent4" presStyleLbl="revTx" presStyleIdx="0" presStyleCnt="0">
        <dgm:presLayoutVars>
          <dgm:chMax val="1"/>
          <dgm:chPref val="1"/>
          <dgm:bulletEnabled val="1"/>
        </dgm:presLayoutVars>
      </dgm:prSet>
      <dgm:spPr/>
    </dgm:pt>
    <dgm:pt modelId="{2156F1AF-64AF-42D3-A00F-D2D427D7EB85}" type="pres">
      <dgm:prSet presAssocID="{CBF31741-3FE2-4BA3-B026-3F1A49233F81}" presName="Accent3" presStyleCnt="0"/>
      <dgm:spPr/>
    </dgm:pt>
    <dgm:pt modelId="{B2B18FC6-F008-4D0F-A829-9D6736C5B121}" type="pres">
      <dgm:prSet presAssocID="{CBF31741-3FE2-4BA3-B026-3F1A49233F81}" presName="Accent" presStyleLbl="node1" presStyleIdx="3" presStyleCnt="6"/>
      <dgm:spPr/>
    </dgm:pt>
    <dgm:pt modelId="{7FDC12BF-B95F-448C-8EF7-B247B8BDA859}" type="pres">
      <dgm:prSet presAssocID="{CBF31741-3FE2-4BA3-B026-3F1A49233F81}" presName="ParentBackground3" presStyleCnt="0"/>
      <dgm:spPr/>
    </dgm:pt>
    <dgm:pt modelId="{BF0DE095-8DD6-436A-BCEA-78F082B2CF76}" type="pres">
      <dgm:prSet presAssocID="{CBF31741-3FE2-4BA3-B026-3F1A49233F81}" presName="ParentBackground" presStyleLbl="fgAcc1" presStyleIdx="3" presStyleCnt="6"/>
      <dgm:spPr/>
    </dgm:pt>
    <dgm:pt modelId="{222A2392-DF6E-48F4-B02C-60029721BE0E}" type="pres">
      <dgm:prSet presAssocID="{CBF31741-3FE2-4BA3-B026-3F1A49233F81}" presName="Parent3" presStyleLbl="revTx" presStyleIdx="0" presStyleCnt="0">
        <dgm:presLayoutVars>
          <dgm:chMax val="1"/>
          <dgm:chPref val="1"/>
          <dgm:bulletEnabled val="1"/>
        </dgm:presLayoutVars>
      </dgm:prSet>
      <dgm:spPr/>
    </dgm:pt>
    <dgm:pt modelId="{D6E022FC-1514-4E06-85DE-5FC77AFE4365}" type="pres">
      <dgm:prSet presAssocID="{49B55384-A5E8-4EBF-ACA0-8D65B9457F71}" presName="Accent2" presStyleCnt="0"/>
      <dgm:spPr/>
    </dgm:pt>
    <dgm:pt modelId="{77D1CD1A-4C90-4020-B194-5E9D6A81CC7C}" type="pres">
      <dgm:prSet presAssocID="{49B55384-A5E8-4EBF-ACA0-8D65B9457F71}" presName="Accent" presStyleLbl="node1" presStyleIdx="4" presStyleCnt="6"/>
      <dgm:spPr/>
    </dgm:pt>
    <dgm:pt modelId="{01E4837A-E6A9-4CE3-B9BE-782524CD596E}" type="pres">
      <dgm:prSet presAssocID="{49B55384-A5E8-4EBF-ACA0-8D65B9457F71}" presName="ParentBackground2" presStyleCnt="0"/>
      <dgm:spPr/>
    </dgm:pt>
    <dgm:pt modelId="{2F2AC207-03E7-4ADD-B9BD-734DB5662E96}" type="pres">
      <dgm:prSet presAssocID="{49B55384-A5E8-4EBF-ACA0-8D65B9457F71}" presName="ParentBackground" presStyleLbl="fgAcc1" presStyleIdx="4" presStyleCnt="6"/>
      <dgm:spPr/>
    </dgm:pt>
    <dgm:pt modelId="{2C3DFF6F-5FD6-4ED0-B334-BDFD3D3DBE67}" type="pres">
      <dgm:prSet presAssocID="{49B55384-A5E8-4EBF-ACA0-8D65B9457F71}" presName="Parent2" presStyleLbl="revTx" presStyleIdx="0" presStyleCnt="0">
        <dgm:presLayoutVars>
          <dgm:chMax val="1"/>
          <dgm:chPref val="1"/>
          <dgm:bulletEnabled val="1"/>
        </dgm:presLayoutVars>
      </dgm:prSet>
      <dgm:spPr/>
    </dgm:pt>
    <dgm:pt modelId="{1B02D351-07D5-44E6-ABF4-E1621DE05EE9}" type="pres">
      <dgm:prSet presAssocID="{FBE408B6-08CC-4611-A002-E7D56194435B}" presName="Accent1" presStyleCnt="0"/>
      <dgm:spPr/>
    </dgm:pt>
    <dgm:pt modelId="{1BF9FF21-9746-48DF-AC5A-E99D24679CE4}" type="pres">
      <dgm:prSet presAssocID="{FBE408B6-08CC-4611-A002-E7D56194435B}" presName="Accent" presStyleLbl="node1" presStyleIdx="5" presStyleCnt="6"/>
      <dgm:spPr/>
    </dgm:pt>
    <dgm:pt modelId="{D2FE0BBE-6462-44CE-A52B-135A6193141D}" type="pres">
      <dgm:prSet presAssocID="{FBE408B6-08CC-4611-A002-E7D56194435B}" presName="ParentBackground1" presStyleCnt="0"/>
      <dgm:spPr/>
    </dgm:pt>
    <dgm:pt modelId="{67C89A2A-E5A4-4293-B0EA-77F186A0F700}" type="pres">
      <dgm:prSet presAssocID="{FBE408B6-08CC-4611-A002-E7D56194435B}" presName="ParentBackground" presStyleLbl="fgAcc1" presStyleIdx="5" presStyleCnt="6"/>
      <dgm:spPr/>
    </dgm:pt>
    <dgm:pt modelId="{538259C5-F7B6-4BEC-893E-4CA42C206E83}" type="pres">
      <dgm:prSet presAssocID="{FBE408B6-08CC-4611-A002-E7D56194435B}" presName="Parent1" presStyleLbl="revTx" presStyleIdx="0" presStyleCnt="0">
        <dgm:presLayoutVars>
          <dgm:chMax val="1"/>
          <dgm:chPref val="1"/>
          <dgm:bulletEnabled val="1"/>
        </dgm:presLayoutVars>
      </dgm:prSet>
      <dgm:spPr/>
    </dgm:pt>
  </dgm:ptLst>
  <dgm:cxnLst>
    <dgm:cxn modelId="{17D7F70F-E82B-4F35-907C-FC76AAFB191E}" type="presOf" srcId="{4BE16976-A6C2-4E9F-B631-472C1C265606}" destId="{DA4A6D38-F029-4807-A956-636AD3F3B94D}" srcOrd="1" destOrd="0" presId="urn:microsoft.com/office/officeart/2011/layout/CircleProcess"/>
    <dgm:cxn modelId="{F4180219-3E51-469D-9DB3-F8FFDC5B8BF8}" type="presOf" srcId="{CBF31741-3FE2-4BA3-B026-3F1A49233F81}" destId="{222A2392-DF6E-48F4-B02C-60029721BE0E}" srcOrd="1" destOrd="0" presId="urn:microsoft.com/office/officeart/2011/layout/CircleProcess"/>
    <dgm:cxn modelId="{823CB922-0F52-4FF0-AADB-9A31E02C8D11}" type="presOf" srcId="{FBE408B6-08CC-4611-A002-E7D56194435B}" destId="{538259C5-F7B6-4BEC-893E-4CA42C206E83}" srcOrd="1" destOrd="0" presId="urn:microsoft.com/office/officeart/2011/layout/CircleProcess"/>
    <dgm:cxn modelId="{93508F2E-08FA-4B4A-853E-78868728D8B1}" srcId="{63184BD9-8C46-43E6-976A-6AF4B9F5A5DB}" destId="{4BE16976-A6C2-4E9F-B631-472C1C265606}" srcOrd="4" destOrd="0" parTransId="{FA312C37-AA27-4D4F-B20F-8F67DE710E07}" sibTransId="{227CB1D7-7944-4124-9A7B-1077B8C21C53}"/>
    <dgm:cxn modelId="{48C9B15F-4387-4C93-A1C8-B3E4A0388988}" type="presOf" srcId="{DFB9121B-724D-4FFD-8FD4-2D1641BBB3DA}" destId="{D4CA4C96-3791-40DC-9975-3063B03A53E9}" srcOrd="0" destOrd="0" presId="urn:microsoft.com/office/officeart/2011/layout/CircleProcess"/>
    <dgm:cxn modelId="{59915669-B3B1-40FD-9D2E-22E1299A20B1}" type="presOf" srcId="{49B55384-A5E8-4EBF-ACA0-8D65B9457F71}" destId="{2F2AC207-03E7-4ADD-B9BD-734DB5662E96}" srcOrd="0" destOrd="0" presId="urn:microsoft.com/office/officeart/2011/layout/CircleProcess"/>
    <dgm:cxn modelId="{9981CD6E-E158-4A99-97B9-44783D18507B}" type="presOf" srcId="{49B55384-A5E8-4EBF-ACA0-8D65B9457F71}" destId="{2C3DFF6F-5FD6-4ED0-B334-BDFD3D3DBE67}" srcOrd="1" destOrd="0" presId="urn:microsoft.com/office/officeart/2011/layout/CircleProcess"/>
    <dgm:cxn modelId="{0B06EC6E-497D-4AA0-830B-F7981895057C}" srcId="{63184BD9-8C46-43E6-976A-6AF4B9F5A5DB}" destId="{49B55384-A5E8-4EBF-ACA0-8D65B9457F71}" srcOrd="1" destOrd="0" parTransId="{5F1C59CF-23DB-4C4A-B819-4B464B0684DD}" sibTransId="{C535FE07-D0E2-4CB8-BE90-7F5942CE6D6A}"/>
    <dgm:cxn modelId="{5D84307B-2085-4CDE-9C53-FE0F9AE8115F}" type="presOf" srcId="{DFB9121B-724D-4FFD-8FD4-2D1641BBB3DA}" destId="{041DC5C6-2463-4085-9DF4-D1EAFAB52FD0}" srcOrd="1" destOrd="0" presId="urn:microsoft.com/office/officeart/2011/layout/CircleProcess"/>
    <dgm:cxn modelId="{210A4A7D-64F6-4A7E-BD10-ECFBA93CB47D}" srcId="{63184BD9-8C46-43E6-976A-6AF4B9F5A5DB}" destId="{DFB9121B-724D-4FFD-8FD4-2D1641BBB3DA}" srcOrd="3" destOrd="0" parTransId="{61ABEEB8-A667-4366-AC8E-A8974BDBF396}" sibTransId="{4511C2BD-D37D-4F58-8A3C-AA4DB577F413}"/>
    <dgm:cxn modelId="{A6B49284-3346-45C9-806C-20C08CF81E47}" srcId="{63184BD9-8C46-43E6-976A-6AF4B9F5A5DB}" destId="{CBF31741-3FE2-4BA3-B026-3F1A49233F81}" srcOrd="2" destOrd="0" parTransId="{06514D1C-CD93-4CBF-ADA3-D60182553CDC}" sibTransId="{43FEAF37-74F7-4E13-9AAF-E021DD7BB134}"/>
    <dgm:cxn modelId="{E0A3A89A-6EAA-40E2-BDBA-B96A1F63B800}" type="presOf" srcId="{63184BD9-8C46-43E6-976A-6AF4B9F5A5DB}" destId="{614FC24E-C0ED-45B2-A220-AA009CF95774}" srcOrd="0" destOrd="0" presId="urn:microsoft.com/office/officeart/2011/layout/CircleProcess"/>
    <dgm:cxn modelId="{EFF2839C-A5C6-49A8-849A-EA357DE9A8BF}" type="presOf" srcId="{E2571E7C-A220-43BC-9E94-CB064C825A3E}" destId="{675B008A-27A4-4405-AB9C-D6801010B3DC}" srcOrd="0" destOrd="0" presId="urn:microsoft.com/office/officeart/2011/layout/CircleProcess"/>
    <dgm:cxn modelId="{BB1C19A4-6436-4E53-A29B-49B3A88629BB}" srcId="{63184BD9-8C46-43E6-976A-6AF4B9F5A5DB}" destId="{E2571E7C-A220-43BC-9E94-CB064C825A3E}" srcOrd="5" destOrd="0" parTransId="{8540BE88-05A7-4391-8B5B-E15A47BB6468}" sibTransId="{930938CA-7A19-45F1-96AF-1A812145CB8B}"/>
    <dgm:cxn modelId="{857FF7BD-F502-44F1-9099-369D48478637}" type="presOf" srcId="{FBE408B6-08CC-4611-A002-E7D56194435B}" destId="{67C89A2A-E5A4-4293-B0EA-77F186A0F700}" srcOrd="0" destOrd="0" presId="urn:microsoft.com/office/officeart/2011/layout/CircleProcess"/>
    <dgm:cxn modelId="{D6627ED4-F5E4-4489-A9D1-1CA8CC036511}" srcId="{63184BD9-8C46-43E6-976A-6AF4B9F5A5DB}" destId="{FBE408B6-08CC-4611-A002-E7D56194435B}" srcOrd="0" destOrd="0" parTransId="{CBCFD43B-2BFD-47F4-94CE-DBB30001C9B8}" sibTransId="{75A967B9-1E6F-4A67-82F3-E5AF7F708BF0}"/>
    <dgm:cxn modelId="{D2B474E1-C253-46C7-B0B6-423A6312D2C2}" type="presOf" srcId="{E2571E7C-A220-43BC-9E94-CB064C825A3E}" destId="{08175093-A7F7-407D-99A1-4C10F1B08700}" srcOrd="1" destOrd="0" presId="urn:microsoft.com/office/officeart/2011/layout/CircleProcess"/>
    <dgm:cxn modelId="{227B57ED-3FD9-4F6C-BF10-F15DB0372B64}" type="presOf" srcId="{4BE16976-A6C2-4E9F-B631-472C1C265606}" destId="{688BC357-7355-4BFE-8955-99DD50A6E753}" srcOrd="0" destOrd="0" presId="urn:microsoft.com/office/officeart/2011/layout/CircleProcess"/>
    <dgm:cxn modelId="{5CC229F9-F50F-4AC8-9E7E-0BA87484EBCF}" type="presOf" srcId="{CBF31741-3FE2-4BA3-B026-3F1A49233F81}" destId="{BF0DE095-8DD6-436A-BCEA-78F082B2CF76}" srcOrd="0" destOrd="0" presId="urn:microsoft.com/office/officeart/2011/layout/CircleProcess"/>
    <dgm:cxn modelId="{8B68172A-2E74-4028-9666-DE87C8CC511C}" type="presParOf" srcId="{614FC24E-C0ED-45B2-A220-AA009CF95774}" destId="{67DF6A21-7A04-4955-8AA5-AF566297F23E}" srcOrd="0" destOrd="0" presId="urn:microsoft.com/office/officeart/2011/layout/CircleProcess"/>
    <dgm:cxn modelId="{66DB5E48-BC14-44CC-A744-88963865E1F4}" type="presParOf" srcId="{67DF6A21-7A04-4955-8AA5-AF566297F23E}" destId="{F786F32E-F17F-4331-870C-1C2059DE7403}" srcOrd="0" destOrd="0" presId="urn:microsoft.com/office/officeart/2011/layout/CircleProcess"/>
    <dgm:cxn modelId="{1532E2F7-F067-4982-A1F9-8DA7F1855D2B}" type="presParOf" srcId="{614FC24E-C0ED-45B2-A220-AA009CF95774}" destId="{CF9B1043-C66B-4495-94BC-2F196011F93B}" srcOrd="1" destOrd="0" presId="urn:microsoft.com/office/officeart/2011/layout/CircleProcess"/>
    <dgm:cxn modelId="{EE8F3357-10F0-4373-82E5-EA702BABE827}" type="presParOf" srcId="{CF9B1043-C66B-4495-94BC-2F196011F93B}" destId="{675B008A-27A4-4405-AB9C-D6801010B3DC}" srcOrd="0" destOrd="0" presId="urn:microsoft.com/office/officeart/2011/layout/CircleProcess"/>
    <dgm:cxn modelId="{39324D99-E98F-4C67-B49C-875E1A22079C}" type="presParOf" srcId="{614FC24E-C0ED-45B2-A220-AA009CF95774}" destId="{08175093-A7F7-407D-99A1-4C10F1B08700}" srcOrd="2" destOrd="0" presId="urn:microsoft.com/office/officeart/2011/layout/CircleProcess"/>
    <dgm:cxn modelId="{F7E731FA-8996-4F9E-9DCB-6A413F91E710}" type="presParOf" srcId="{614FC24E-C0ED-45B2-A220-AA009CF95774}" destId="{134D111C-2942-40D0-8158-207A3EEC2D80}" srcOrd="3" destOrd="0" presId="urn:microsoft.com/office/officeart/2011/layout/CircleProcess"/>
    <dgm:cxn modelId="{80A1CFE0-C500-4E37-9DFB-BA79D9723A89}" type="presParOf" srcId="{134D111C-2942-40D0-8158-207A3EEC2D80}" destId="{4BFFE206-4334-4BCE-AD5A-3752F5DF0CA6}" srcOrd="0" destOrd="0" presId="urn:microsoft.com/office/officeart/2011/layout/CircleProcess"/>
    <dgm:cxn modelId="{C9DFC7AA-D103-4E9D-AB3A-C11258CAC829}" type="presParOf" srcId="{614FC24E-C0ED-45B2-A220-AA009CF95774}" destId="{3A8A3C54-ABB6-4C93-9DC9-3E4EBAF9869D}" srcOrd="4" destOrd="0" presId="urn:microsoft.com/office/officeart/2011/layout/CircleProcess"/>
    <dgm:cxn modelId="{EB6608C4-20C9-4789-ACCA-B21CCC06922B}" type="presParOf" srcId="{3A8A3C54-ABB6-4C93-9DC9-3E4EBAF9869D}" destId="{688BC357-7355-4BFE-8955-99DD50A6E753}" srcOrd="0" destOrd="0" presId="urn:microsoft.com/office/officeart/2011/layout/CircleProcess"/>
    <dgm:cxn modelId="{E5ABFFDA-EF7C-4FF2-9905-4C8B3F6399E4}" type="presParOf" srcId="{614FC24E-C0ED-45B2-A220-AA009CF95774}" destId="{DA4A6D38-F029-4807-A956-636AD3F3B94D}" srcOrd="5" destOrd="0" presId="urn:microsoft.com/office/officeart/2011/layout/CircleProcess"/>
    <dgm:cxn modelId="{B9FB2D29-8967-4339-BA4D-5E879A718A35}" type="presParOf" srcId="{614FC24E-C0ED-45B2-A220-AA009CF95774}" destId="{6A79C35D-F169-4BED-A556-EB3DEE82AA25}" srcOrd="6" destOrd="0" presId="urn:microsoft.com/office/officeart/2011/layout/CircleProcess"/>
    <dgm:cxn modelId="{27B40559-AD23-458A-88F3-0CA95F3D73D5}" type="presParOf" srcId="{6A79C35D-F169-4BED-A556-EB3DEE82AA25}" destId="{CCE2FDE1-FD09-465C-BE17-67B5A62F4284}" srcOrd="0" destOrd="0" presId="urn:microsoft.com/office/officeart/2011/layout/CircleProcess"/>
    <dgm:cxn modelId="{9F68140B-BD4B-46CF-A19C-0287A6FB1C95}" type="presParOf" srcId="{614FC24E-C0ED-45B2-A220-AA009CF95774}" destId="{EE5BA093-0368-4C45-ADDF-FC92D9399777}" srcOrd="7" destOrd="0" presId="urn:microsoft.com/office/officeart/2011/layout/CircleProcess"/>
    <dgm:cxn modelId="{F7F3920A-933D-4DF6-B46F-C73375BECF8A}" type="presParOf" srcId="{EE5BA093-0368-4C45-ADDF-FC92D9399777}" destId="{D4CA4C96-3791-40DC-9975-3063B03A53E9}" srcOrd="0" destOrd="0" presId="urn:microsoft.com/office/officeart/2011/layout/CircleProcess"/>
    <dgm:cxn modelId="{C8909132-C6C6-47BF-B282-C953474D047A}" type="presParOf" srcId="{614FC24E-C0ED-45B2-A220-AA009CF95774}" destId="{041DC5C6-2463-4085-9DF4-D1EAFAB52FD0}" srcOrd="8" destOrd="0" presId="urn:microsoft.com/office/officeart/2011/layout/CircleProcess"/>
    <dgm:cxn modelId="{1B3CA39A-62D4-4615-B791-F220AC004366}" type="presParOf" srcId="{614FC24E-C0ED-45B2-A220-AA009CF95774}" destId="{2156F1AF-64AF-42D3-A00F-D2D427D7EB85}" srcOrd="9" destOrd="0" presId="urn:microsoft.com/office/officeart/2011/layout/CircleProcess"/>
    <dgm:cxn modelId="{4FA095BB-5F0B-4285-90D2-CFF06A22892D}" type="presParOf" srcId="{2156F1AF-64AF-42D3-A00F-D2D427D7EB85}" destId="{B2B18FC6-F008-4D0F-A829-9D6736C5B121}" srcOrd="0" destOrd="0" presId="urn:microsoft.com/office/officeart/2011/layout/CircleProcess"/>
    <dgm:cxn modelId="{1F758BAD-B2DD-4364-85FA-E523623FF06E}" type="presParOf" srcId="{614FC24E-C0ED-45B2-A220-AA009CF95774}" destId="{7FDC12BF-B95F-448C-8EF7-B247B8BDA859}" srcOrd="10" destOrd="0" presId="urn:microsoft.com/office/officeart/2011/layout/CircleProcess"/>
    <dgm:cxn modelId="{70EF3033-05C8-4184-A5FB-8646978F3FCB}" type="presParOf" srcId="{7FDC12BF-B95F-448C-8EF7-B247B8BDA859}" destId="{BF0DE095-8DD6-436A-BCEA-78F082B2CF76}" srcOrd="0" destOrd="0" presId="urn:microsoft.com/office/officeart/2011/layout/CircleProcess"/>
    <dgm:cxn modelId="{D760775A-4657-4941-8EF9-7FDF5D9CE089}" type="presParOf" srcId="{614FC24E-C0ED-45B2-A220-AA009CF95774}" destId="{222A2392-DF6E-48F4-B02C-60029721BE0E}" srcOrd="11" destOrd="0" presId="urn:microsoft.com/office/officeart/2011/layout/CircleProcess"/>
    <dgm:cxn modelId="{57F7FAA9-7A43-4A55-A432-BA94E4A8A2C7}" type="presParOf" srcId="{614FC24E-C0ED-45B2-A220-AA009CF95774}" destId="{D6E022FC-1514-4E06-85DE-5FC77AFE4365}" srcOrd="12" destOrd="0" presId="urn:microsoft.com/office/officeart/2011/layout/CircleProcess"/>
    <dgm:cxn modelId="{DA4DCF4E-8B1E-47A9-95D3-CE84AE271193}" type="presParOf" srcId="{D6E022FC-1514-4E06-85DE-5FC77AFE4365}" destId="{77D1CD1A-4C90-4020-B194-5E9D6A81CC7C}" srcOrd="0" destOrd="0" presId="urn:microsoft.com/office/officeart/2011/layout/CircleProcess"/>
    <dgm:cxn modelId="{5CF51CA9-EE6B-4B26-BF70-9A2D6BE882A4}" type="presParOf" srcId="{614FC24E-C0ED-45B2-A220-AA009CF95774}" destId="{01E4837A-E6A9-4CE3-B9BE-782524CD596E}" srcOrd="13" destOrd="0" presId="urn:microsoft.com/office/officeart/2011/layout/CircleProcess"/>
    <dgm:cxn modelId="{306BCF62-1128-4D24-81B0-A38DE2F0A4C8}" type="presParOf" srcId="{01E4837A-E6A9-4CE3-B9BE-782524CD596E}" destId="{2F2AC207-03E7-4ADD-B9BD-734DB5662E96}" srcOrd="0" destOrd="0" presId="urn:microsoft.com/office/officeart/2011/layout/CircleProcess"/>
    <dgm:cxn modelId="{71D9B5A2-9898-4173-AC07-2D2B35BD8350}" type="presParOf" srcId="{614FC24E-C0ED-45B2-A220-AA009CF95774}" destId="{2C3DFF6F-5FD6-4ED0-B334-BDFD3D3DBE67}" srcOrd="14" destOrd="0" presId="urn:microsoft.com/office/officeart/2011/layout/CircleProcess"/>
    <dgm:cxn modelId="{A90F43E5-982F-4FA3-86E9-64CAB2F84E2B}" type="presParOf" srcId="{614FC24E-C0ED-45B2-A220-AA009CF95774}" destId="{1B02D351-07D5-44E6-ABF4-E1621DE05EE9}" srcOrd="15" destOrd="0" presId="urn:microsoft.com/office/officeart/2011/layout/CircleProcess"/>
    <dgm:cxn modelId="{DBF35C69-4D42-436F-A347-8967529281D3}" type="presParOf" srcId="{1B02D351-07D5-44E6-ABF4-E1621DE05EE9}" destId="{1BF9FF21-9746-48DF-AC5A-E99D24679CE4}" srcOrd="0" destOrd="0" presId="urn:microsoft.com/office/officeart/2011/layout/CircleProcess"/>
    <dgm:cxn modelId="{5E0AF32F-7A91-439C-AA36-8AA8DFF1515F}" type="presParOf" srcId="{614FC24E-C0ED-45B2-A220-AA009CF95774}" destId="{D2FE0BBE-6462-44CE-A52B-135A6193141D}" srcOrd="16" destOrd="0" presId="urn:microsoft.com/office/officeart/2011/layout/CircleProcess"/>
    <dgm:cxn modelId="{F8584D4F-64BB-453D-9B6D-06D872288C6D}" type="presParOf" srcId="{D2FE0BBE-6462-44CE-A52B-135A6193141D}" destId="{67C89A2A-E5A4-4293-B0EA-77F186A0F700}" srcOrd="0" destOrd="0" presId="urn:microsoft.com/office/officeart/2011/layout/CircleProcess"/>
    <dgm:cxn modelId="{C09AB034-EC8F-45C9-AAFD-D364168900B4}" type="presParOf" srcId="{614FC24E-C0ED-45B2-A220-AA009CF95774}" destId="{538259C5-F7B6-4BEC-893E-4CA42C206E83}" srcOrd="17" destOrd="0" presId="urn:microsoft.com/office/officeart/2011/layout/CircleProcess"/>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FDBBD11-B5BD-490B-8835-F02CA84CA469}">
      <dsp:nvSpPr>
        <dsp:cNvPr id="0" name=""/>
        <dsp:cNvSpPr/>
      </dsp:nvSpPr>
      <dsp:spPr>
        <a:xfrm>
          <a:off x="638714" y="3875"/>
          <a:ext cx="2262113" cy="1357268"/>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GB" sz="1800" kern="1200">
              <a:latin typeface="Arial" panose="020B0604020202020204" pitchFamily="34" charset="0"/>
              <a:cs typeface="Arial" panose="020B0604020202020204" pitchFamily="34" charset="0"/>
            </a:rPr>
            <a:t>Proportionate</a:t>
          </a:r>
        </a:p>
      </dsp:txBody>
      <dsp:txXfrm>
        <a:off x="638714" y="3875"/>
        <a:ext cx="2262113" cy="1357268"/>
      </dsp:txXfrm>
    </dsp:sp>
    <dsp:sp modelId="{75BB188E-3275-448C-BE72-AAB796C4A945}">
      <dsp:nvSpPr>
        <dsp:cNvPr id="0" name=""/>
        <dsp:cNvSpPr/>
      </dsp:nvSpPr>
      <dsp:spPr>
        <a:xfrm>
          <a:off x="3127039" y="3875"/>
          <a:ext cx="2262113" cy="1357268"/>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GB" sz="1800" kern="1200">
              <a:latin typeface="Arial" panose="020B0604020202020204" pitchFamily="34" charset="0"/>
              <a:cs typeface="Arial" panose="020B0604020202020204" pitchFamily="34" charset="0"/>
            </a:rPr>
            <a:t>No unnecessary duplication</a:t>
          </a:r>
        </a:p>
      </dsp:txBody>
      <dsp:txXfrm>
        <a:off x="3127039" y="3875"/>
        <a:ext cx="2262113" cy="1357268"/>
      </dsp:txXfrm>
    </dsp:sp>
    <dsp:sp modelId="{FD6A649C-46F2-4750-9E92-3A982C2EE046}">
      <dsp:nvSpPr>
        <dsp:cNvPr id="0" name=""/>
        <dsp:cNvSpPr/>
      </dsp:nvSpPr>
      <dsp:spPr>
        <a:xfrm>
          <a:off x="5615364" y="3875"/>
          <a:ext cx="2262113" cy="1357268"/>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rtl="0">
            <a:lnSpc>
              <a:spcPct val="90000"/>
            </a:lnSpc>
            <a:spcBef>
              <a:spcPct val="0"/>
            </a:spcBef>
            <a:spcAft>
              <a:spcPct val="35000"/>
            </a:spcAft>
            <a:buNone/>
          </a:pPr>
          <a:r>
            <a:rPr lang="en-GB" sz="1800" b="0" kern="1200">
              <a:latin typeface="Arial" panose="020B0604020202020204" pitchFamily="34" charset="0"/>
              <a:cs typeface="Arial" panose="020B0604020202020204" pitchFamily="34" charset="0"/>
            </a:rPr>
            <a:t>Allow on-programme assessment where appropriate</a:t>
          </a:r>
        </a:p>
      </dsp:txBody>
      <dsp:txXfrm>
        <a:off x="5615364" y="3875"/>
        <a:ext cx="2262113" cy="1357268"/>
      </dsp:txXfrm>
    </dsp:sp>
    <dsp:sp modelId="{67421B3C-7AEE-4739-AAE4-55CFA5345066}">
      <dsp:nvSpPr>
        <dsp:cNvPr id="0" name=""/>
        <dsp:cNvSpPr/>
      </dsp:nvSpPr>
      <dsp:spPr>
        <a:xfrm>
          <a:off x="638714" y="1587355"/>
          <a:ext cx="2262113" cy="1357268"/>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rtl="0">
            <a:lnSpc>
              <a:spcPct val="90000"/>
            </a:lnSpc>
            <a:spcBef>
              <a:spcPct val="0"/>
            </a:spcBef>
            <a:spcAft>
              <a:spcPct val="35000"/>
            </a:spcAft>
            <a:buNone/>
          </a:pPr>
          <a:r>
            <a:rPr lang="en-GB" sz="1800" kern="1200">
              <a:latin typeface="Arial" panose="020B0604020202020204" pitchFamily="34" charset="0"/>
              <a:cs typeface="Arial" panose="020B0604020202020204" pitchFamily="34" charset="0"/>
            </a:rPr>
            <a:t>Allow centre-assessment where appropriate</a:t>
          </a:r>
        </a:p>
      </dsp:txBody>
      <dsp:txXfrm>
        <a:off x="638714" y="1587355"/>
        <a:ext cx="2262113" cy="1357268"/>
      </dsp:txXfrm>
    </dsp:sp>
    <dsp:sp modelId="{FC7D8CF1-110A-41EF-B010-C95E6DC68FD2}">
      <dsp:nvSpPr>
        <dsp:cNvPr id="0" name=""/>
        <dsp:cNvSpPr/>
      </dsp:nvSpPr>
      <dsp:spPr>
        <a:xfrm>
          <a:off x="3127039" y="1587355"/>
          <a:ext cx="2262113" cy="1357268"/>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GB" sz="1800" b="0" kern="1200">
              <a:solidFill>
                <a:schemeClr val="bg1"/>
              </a:solidFill>
              <a:latin typeface="Arial" panose="020B0604020202020204" pitchFamily="34" charset="0"/>
              <a:cs typeface="Arial" panose="020B0604020202020204" pitchFamily="34" charset="0"/>
            </a:rPr>
            <a:t>Shorter plans with minimal level prescription</a:t>
          </a:r>
        </a:p>
      </dsp:txBody>
      <dsp:txXfrm>
        <a:off x="3127039" y="1587355"/>
        <a:ext cx="2262113" cy="1357268"/>
      </dsp:txXfrm>
    </dsp:sp>
    <dsp:sp modelId="{EFC3FAD1-D972-49C9-AC52-B5BEBFA3D07C}">
      <dsp:nvSpPr>
        <dsp:cNvPr id="0" name=""/>
        <dsp:cNvSpPr/>
      </dsp:nvSpPr>
      <dsp:spPr>
        <a:xfrm>
          <a:off x="5615364" y="1587355"/>
          <a:ext cx="2262113" cy="1357268"/>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GB" sz="1800" kern="1200">
              <a:latin typeface="Arial" panose="020B0604020202020204" pitchFamily="34" charset="0"/>
              <a:cs typeface="Arial" panose="020B0604020202020204" pitchFamily="34" charset="0"/>
            </a:rPr>
            <a:t>Employer-verified behaviours</a:t>
          </a:r>
        </a:p>
      </dsp:txBody>
      <dsp:txXfrm>
        <a:off x="5615364" y="1587355"/>
        <a:ext cx="2262113" cy="1357268"/>
      </dsp:txXfrm>
    </dsp:sp>
    <dsp:sp modelId="{B394467E-AA7D-4A2E-A29E-C49510248F64}">
      <dsp:nvSpPr>
        <dsp:cNvPr id="0" name=""/>
        <dsp:cNvSpPr/>
      </dsp:nvSpPr>
      <dsp:spPr>
        <a:xfrm>
          <a:off x="638714" y="3170835"/>
          <a:ext cx="2262113" cy="1357268"/>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GB" sz="1800" kern="1200">
              <a:latin typeface="Arial" panose="020B0604020202020204" pitchFamily="34" charset="0"/>
              <a:cs typeface="Arial" panose="020B0604020202020204" pitchFamily="34" charset="0"/>
            </a:rPr>
            <a:t>Minimum number of assessment methods</a:t>
          </a:r>
        </a:p>
      </dsp:txBody>
      <dsp:txXfrm>
        <a:off x="638714" y="3170835"/>
        <a:ext cx="2262113" cy="1357268"/>
      </dsp:txXfrm>
    </dsp:sp>
    <dsp:sp modelId="{B78C9521-3A88-4157-AC8B-49B9BAB1B86A}">
      <dsp:nvSpPr>
        <dsp:cNvPr id="0" name=""/>
        <dsp:cNvSpPr/>
      </dsp:nvSpPr>
      <dsp:spPr>
        <a:xfrm>
          <a:off x="3127039" y="3170835"/>
          <a:ext cx="2262113" cy="1357268"/>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GB" sz="1800" kern="1200">
              <a:latin typeface="Arial" panose="020B0604020202020204" pitchFamily="34" charset="0"/>
              <a:cs typeface="Arial" panose="020B0604020202020204" pitchFamily="34" charset="0"/>
            </a:rPr>
            <a:t>Make best use of technology</a:t>
          </a:r>
        </a:p>
      </dsp:txBody>
      <dsp:txXfrm>
        <a:off x="3127039" y="3170835"/>
        <a:ext cx="2262113" cy="1357268"/>
      </dsp:txXfrm>
    </dsp:sp>
    <dsp:sp modelId="{EAEEC4EE-036C-4548-BEA6-B38BA7C0DFE2}">
      <dsp:nvSpPr>
        <dsp:cNvPr id="0" name=""/>
        <dsp:cNvSpPr/>
      </dsp:nvSpPr>
      <dsp:spPr>
        <a:xfrm>
          <a:off x="5615364" y="3170835"/>
          <a:ext cx="2262113" cy="1357268"/>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GB" sz="1800" kern="1200">
              <a:latin typeface="Arial" panose="020B0604020202020204" pitchFamily="34" charset="0"/>
              <a:cs typeface="Arial" panose="020B0604020202020204" pitchFamily="34" charset="0"/>
            </a:rPr>
            <a:t>Assessment at the right time, in the right place</a:t>
          </a:r>
        </a:p>
      </dsp:txBody>
      <dsp:txXfrm>
        <a:off x="5615364" y="3170835"/>
        <a:ext cx="2262113" cy="1357268"/>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EBB43E9-BF5F-4BB1-B698-91E758136099}">
      <dsp:nvSpPr>
        <dsp:cNvPr id="0" name=""/>
        <dsp:cNvSpPr/>
      </dsp:nvSpPr>
      <dsp:spPr>
        <a:xfrm>
          <a:off x="3397" y="371205"/>
          <a:ext cx="3312431" cy="934297"/>
        </a:xfrm>
        <a:prstGeom prst="rect">
          <a:avLst/>
        </a:prstGeom>
        <a:solidFill>
          <a:srgbClr val="196B24">
            <a:hueOff val="0"/>
            <a:satOff val="0"/>
            <a:lumOff val="0"/>
            <a:alphaOff val="0"/>
          </a:srgbClr>
        </a:solidFill>
        <a:ln w="19050" cap="flat" cmpd="sng" algn="ctr">
          <a:solidFill>
            <a:srgbClr val="196B24">
              <a:hueOff val="0"/>
              <a:satOff val="0"/>
              <a:lumOff val="0"/>
              <a:alphaOff val="0"/>
            </a:srgb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60960" rIns="106680" bIns="60960" numCol="1" spcCol="1270" anchor="ctr" anchorCtr="0">
          <a:noAutofit/>
        </a:bodyPr>
        <a:lstStyle/>
        <a:p>
          <a:pPr marL="0" lvl="0" indent="0" algn="ctr" defTabSz="666750">
            <a:lnSpc>
              <a:spcPct val="90000"/>
            </a:lnSpc>
            <a:spcBef>
              <a:spcPct val="0"/>
            </a:spcBef>
            <a:spcAft>
              <a:spcPct val="35000"/>
            </a:spcAft>
            <a:buNone/>
          </a:pPr>
          <a:r>
            <a:rPr lang="en-GB" sz="1500" b="1" kern="1200">
              <a:solidFill>
                <a:sysClr val="window" lastClr="FFFFFF"/>
              </a:solidFill>
              <a:latin typeface="Gill Sans MT" panose="020B0502020104020203" pitchFamily="34" charset="0"/>
              <a:ea typeface="+mn-ea"/>
              <a:cs typeface="+mn-cs"/>
            </a:rPr>
            <a:t>Where a mandatory qualification or required regulatory assessment sufficiently covers the assessment outcomes</a:t>
          </a:r>
        </a:p>
      </dsp:txBody>
      <dsp:txXfrm>
        <a:off x="3397" y="371205"/>
        <a:ext cx="3312431" cy="934297"/>
      </dsp:txXfrm>
    </dsp:sp>
    <dsp:sp modelId="{5D0119F9-F44C-4329-B70A-C250B5C09123}">
      <dsp:nvSpPr>
        <dsp:cNvPr id="0" name=""/>
        <dsp:cNvSpPr/>
      </dsp:nvSpPr>
      <dsp:spPr>
        <a:xfrm>
          <a:off x="3397" y="1305502"/>
          <a:ext cx="3312431" cy="2087701"/>
        </a:xfrm>
        <a:prstGeom prst="rect">
          <a:avLst/>
        </a:prstGeom>
        <a:solidFill>
          <a:srgbClr val="196B24">
            <a:tint val="40000"/>
            <a:alpha val="90000"/>
            <a:hueOff val="0"/>
            <a:satOff val="0"/>
            <a:lumOff val="0"/>
            <a:alphaOff val="0"/>
          </a:srgbClr>
        </a:solidFill>
        <a:ln w="19050" cap="flat" cmpd="sng" algn="ctr">
          <a:solidFill>
            <a:srgbClr val="196B24">
              <a:tint val="40000"/>
              <a:alpha val="90000"/>
              <a:hueOff val="0"/>
              <a:satOff val="0"/>
              <a:lumOff val="0"/>
              <a:alphaOff val="0"/>
            </a:srgb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80010" tIns="80010" rIns="106680" bIns="120015" numCol="1" spcCol="1270" anchor="t" anchorCtr="0">
          <a:noAutofit/>
        </a:bodyPr>
        <a:lstStyle/>
        <a:p>
          <a:pPr marL="114300" lvl="1" indent="-114300" algn="l" defTabSz="666750">
            <a:lnSpc>
              <a:spcPct val="90000"/>
            </a:lnSpc>
            <a:spcBef>
              <a:spcPct val="0"/>
            </a:spcBef>
            <a:spcAft>
              <a:spcPct val="15000"/>
            </a:spcAft>
            <a:buChar char="•"/>
          </a:pPr>
          <a:r>
            <a:rPr lang="en-GB" sz="1500" kern="1200">
              <a:solidFill>
                <a:sysClr val="windowText" lastClr="000000">
                  <a:hueOff val="0"/>
                  <a:satOff val="0"/>
                  <a:lumOff val="0"/>
                  <a:alphaOff val="0"/>
                </a:sysClr>
              </a:solidFill>
              <a:latin typeface="Gill Sans MT" panose="020B0502020104020203" pitchFamily="34" charset="0"/>
              <a:ea typeface="+mn-ea"/>
              <a:cs typeface="+mn-cs"/>
            </a:rPr>
            <a:t>Generic, brief assessment plan will describe that the apprenticeship will be assessed by completion of the mandatory qualification or regulatory assessment</a:t>
          </a:r>
        </a:p>
      </dsp:txBody>
      <dsp:txXfrm>
        <a:off x="3397" y="1305502"/>
        <a:ext cx="3312431" cy="2087701"/>
      </dsp:txXfrm>
    </dsp:sp>
    <dsp:sp modelId="{33F618BC-0700-446A-A6FC-AFFE54459A39}">
      <dsp:nvSpPr>
        <dsp:cNvPr id="0" name=""/>
        <dsp:cNvSpPr/>
      </dsp:nvSpPr>
      <dsp:spPr>
        <a:xfrm>
          <a:off x="3779569" y="371205"/>
          <a:ext cx="3312431" cy="934297"/>
        </a:xfrm>
        <a:prstGeom prst="rect">
          <a:avLst/>
        </a:prstGeom>
        <a:solidFill>
          <a:srgbClr val="196B24">
            <a:hueOff val="2058582"/>
            <a:satOff val="12356"/>
            <a:lumOff val="9413"/>
            <a:alphaOff val="0"/>
          </a:srgbClr>
        </a:solidFill>
        <a:ln w="19050" cap="flat" cmpd="sng" algn="ctr">
          <a:solidFill>
            <a:srgbClr val="196B24">
              <a:hueOff val="2058582"/>
              <a:satOff val="12356"/>
              <a:lumOff val="9413"/>
              <a:alphaOff val="0"/>
            </a:srgb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60960" rIns="106680" bIns="60960" numCol="1" spcCol="1270" anchor="ctr" anchorCtr="0">
          <a:noAutofit/>
        </a:bodyPr>
        <a:lstStyle/>
        <a:p>
          <a:pPr marL="0" lvl="0" indent="0" algn="ctr" defTabSz="666750">
            <a:lnSpc>
              <a:spcPct val="90000"/>
            </a:lnSpc>
            <a:spcBef>
              <a:spcPct val="0"/>
            </a:spcBef>
            <a:spcAft>
              <a:spcPct val="35000"/>
            </a:spcAft>
            <a:buNone/>
          </a:pPr>
          <a:r>
            <a:rPr lang="en-GB" sz="1500" b="1" kern="1200">
              <a:solidFill>
                <a:sysClr val="window" lastClr="FFFFFF"/>
              </a:solidFill>
              <a:latin typeface="Gill Sans MT" panose="020B0502020104020203" pitchFamily="34" charset="0"/>
              <a:ea typeface="+mn-ea"/>
              <a:cs typeface="+mn-cs"/>
            </a:rPr>
            <a:t>Standard low-prescription apprenticeship assessment</a:t>
          </a:r>
        </a:p>
      </dsp:txBody>
      <dsp:txXfrm>
        <a:off x="3779569" y="371205"/>
        <a:ext cx="3312431" cy="934297"/>
      </dsp:txXfrm>
    </dsp:sp>
    <dsp:sp modelId="{E815B201-A8ED-4083-9199-E45FDF1CAE6E}">
      <dsp:nvSpPr>
        <dsp:cNvPr id="0" name=""/>
        <dsp:cNvSpPr/>
      </dsp:nvSpPr>
      <dsp:spPr>
        <a:xfrm>
          <a:off x="3779569" y="1305502"/>
          <a:ext cx="3312431" cy="2087701"/>
        </a:xfrm>
        <a:prstGeom prst="rect">
          <a:avLst/>
        </a:prstGeom>
        <a:solidFill>
          <a:srgbClr val="196B24">
            <a:tint val="40000"/>
            <a:alpha val="90000"/>
            <a:hueOff val="2527578"/>
            <a:satOff val="22352"/>
            <a:lumOff val="2648"/>
            <a:alphaOff val="0"/>
          </a:srgbClr>
        </a:solidFill>
        <a:ln w="19050" cap="flat" cmpd="sng" algn="ctr">
          <a:solidFill>
            <a:srgbClr val="196B24">
              <a:tint val="40000"/>
              <a:alpha val="90000"/>
              <a:hueOff val="2527578"/>
              <a:satOff val="22352"/>
              <a:lumOff val="2648"/>
              <a:alphaOff val="0"/>
            </a:srgb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80010" tIns="80010" rIns="106680" bIns="120015" numCol="1" spcCol="1270" anchor="t" anchorCtr="0">
          <a:noAutofit/>
        </a:bodyPr>
        <a:lstStyle/>
        <a:p>
          <a:pPr marL="114300" lvl="1" indent="-114300" algn="l" defTabSz="666750">
            <a:lnSpc>
              <a:spcPct val="90000"/>
            </a:lnSpc>
            <a:spcBef>
              <a:spcPct val="0"/>
            </a:spcBef>
            <a:spcAft>
              <a:spcPct val="15000"/>
            </a:spcAft>
            <a:buChar char="•"/>
          </a:pPr>
          <a:r>
            <a:rPr lang="en-GB" sz="1500" kern="1200">
              <a:solidFill>
                <a:sysClr val="windowText" lastClr="000000">
                  <a:hueOff val="0"/>
                  <a:satOff val="0"/>
                  <a:lumOff val="0"/>
                  <a:alphaOff val="0"/>
                </a:sysClr>
              </a:solidFill>
              <a:latin typeface="Gill Sans MT" panose="020B0502020104020203" pitchFamily="34" charset="0"/>
              <a:ea typeface="+mn-ea"/>
              <a:cs typeface="+mn-cs"/>
            </a:rPr>
            <a:t>Minimal level of prescription required to meet DfE assessment principles alongside generic ‘rules’ (e.g. Ofqual, SE ‘general requirements’)</a:t>
          </a:r>
        </a:p>
        <a:p>
          <a:pPr marL="114300" lvl="1" indent="-114300" algn="l" defTabSz="666750">
            <a:lnSpc>
              <a:spcPct val="90000"/>
            </a:lnSpc>
            <a:spcBef>
              <a:spcPct val="0"/>
            </a:spcBef>
            <a:spcAft>
              <a:spcPct val="15000"/>
            </a:spcAft>
            <a:buChar char="•"/>
          </a:pPr>
          <a:r>
            <a:rPr lang="en-GB" sz="1500" kern="1200">
              <a:solidFill>
                <a:sysClr val="windowText" lastClr="000000">
                  <a:hueOff val="0"/>
                  <a:satOff val="0"/>
                  <a:lumOff val="0"/>
                  <a:alphaOff val="0"/>
                </a:sysClr>
              </a:solidFill>
              <a:latin typeface="Gill Sans MT" panose="020B0502020104020203" pitchFamily="34" charset="0"/>
              <a:ea typeface="+mn-ea"/>
              <a:cs typeface="+mn-cs"/>
            </a:rPr>
            <a:t>AOs develop specifications and assessments that follow the approach laid out</a:t>
          </a:r>
        </a:p>
        <a:p>
          <a:pPr marL="114300" lvl="1" indent="-114300" algn="l" defTabSz="666750">
            <a:lnSpc>
              <a:spcPct val="90000"/>
            </a:lnSpc>
            <a:spcBef>
              <a:spcPct val="0"/>
            </a:spcBef>
            <a:spcAft>
              <a:spcPct val="15000"/>
            </a:spcAft>
            <a:buChar char="•"/>
          </a:pPr>
          <a:r>
            <a:rPr lang="en-GB" sz="1500" kern="1200">
              <a:solidFill>
                <a:sysClr val="windowText" lastClr="000000">
                  <a:hueOff val="0"/>
                  <a:satOff val="0"/>
                  <a:lumOff val="0"/>
                  <a:alphaOff val="0"/>
                </a:sysClr>
              </a:solidFill>
              <a:latin typeface="Gill Sans MT" panose="020B0502020104020203" pitchFamily="34" charset="0"/>
              <a:ea typeface="+mn-ea"/>
              <a:cs typeface="+mn-cs"/>
            </a:rPr>
            <a:t>We expect the majority of assessment plans to follow this model</a:t>
          </a:r>
        </a:p>
      </dsp:txBody>
      <dsp:txXfrm>
        <a:off x="3779569" y="1305502"/>
        <a:ext cx="3312431" cy="2087701"/>
      </dsp:txXfrm>
    </dsp:sp>
    <dsp:sp modelId="{129A879A-08BE-4593-A2BB-94E068F07838}">
      <dsp:nvSpPr>
        <dsp:cNvPr id="0" name=""/>
        <dsp:cNvSpPr/>
      </dsp:nvSpPr>
      <dsp:spPr>
        <a:xfrm>
          <a:off x="7555741" y="371205"/>
          <a:ext cx="3312431" cy="934297"/>
        </a:xfrm>
        <a:prstGeom prst="rect">
          <a:avLst/>
        </a:prstGeom>
        <a:solidFill>
          <a:srgbClr val="196B24">
            <a:hueOff val="4117163"/>
            <a:satOff val="24712"/>
            <a:lumOff val="18825"/>
            <a:alphaOff val="0"/>
          </a:srgbClr>
        </a:solidFill>
        <a:ln w="19050" cap="flat" cmpd="sng" algn="ctr">
          <a:solidFill>
            <a:srgbClr val="196B24">
              <a:hueOff val="4117163"/>
              <a:satOff val="24712"/>
              <a:lumOff val="18825"/>
              <a:alphaOff val="0"/>
            </a:srgb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60960" rIns="106680" bIns="60960" numCol="1" spcCol="1270" anchor="ctr" anchorCtr="0">
          <a:noAutofit/>
        </a:bodyPr>
        <a:lstStyle/>
        <a:p>
          <a:pPr marL="0" lvl="0" indent="0" algn="ctr" defTabSz="666750">
            <a:lnSpc>
              <a:spcPct val="90000"/>
            </a:lnSpc>
            <a:spcBef>
              <a:spcPct val="0"/>
            </a:spcBef>
            <a:spcAft>
              <a:spcPct val="35000"/>
            </a:spcAft>
            <a:buNone/>
          </a:pPr>
          <a:r>
            <a:rPr lang="en-GB" sz="1500" b="1" kern="1200">
              <a:solidFill>
                <a:sysClr val="window" lastClr="FFFFFF"/>
              </a:solidFill>
              <a:latin typeface="Gill Sans MT" panose="020B0502020104020203" pitchFamily="34" charset="0"/>
              <a:ea typeface="+mn-ea"/>
              <a:cs typeface="+mn-cs"/>
            </a:rPr>
            <a:t>Exceptional additional prescription apprenticeship assessment</a:t>
          </a:r>
        </a:p>
      </dsp:txBody>
      <dsp:txXfrm>
        <a:off x="7555741" y="371205"/>
        <a:ext cx="3312431" cy="934297"/>
      </dsp:txXfrm>
    </dsp:sp>
    <dsp:sp modelId="{992F2CAF-2E4B-40DD-8E36-45B179968BD4}">
      <dsp:nvSpPr>
        <dsp:cNvPr id="0" name=""/>
        <dsp:cNvSpPr/>
      </dsp:nvSpPr>
      <dsp:spPr>
        <a:xfrm>
          <a:off x="7555741" y="1305502"/>
          <a:ext cx="3312431" cy="2087701"/>
        </a:xfrm>
        <a:prstGeom prst="rect">
          <a:avLst/>
        </a:prstGeom>
        <a:solidFill>
          <a:srgbClr val="196B24">
            <a:tint val="40000"/>
            <a:alpha val="90000"/>
            <a:hueOff val="5055155"/>
            <a:satOff val="44705"/>
            <a:lumOff val="5295"/>
            <a:alphaOff val="0"/>
          </a:srgbClr>
        </a:solidFill>
        <a:ln w="19050" cap="flat" cmpd="sng" algn="ctr">
          <a:solidFill>
            <a:srgbClr val="196B24">
              <a:tint val="40000"/>
              <a:alpha val="90000"/>
              <a:hueOff val="5055155"/>
              <a:satOff val="44705"/>
              <a:lumOff val="5295"/>
              <a:alphaOff val="0"/>
            </a:srgb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80010" tIns="80010" rIns="106680" bIns="120015" numCol="1" spcCol="1270" anchor="t" anchorCtr="0">
          <a:noAutofit/>
        </a:bodyPr>
        <a:lstStyle/>
        <a:p>
          <a:pPr marL="114300" lvl="1" indent="-114300" algn="l" defTabSz="666750">
            <a:lnSpc>
              <a:spcPct val="90000"/>
            </a:lnSpc>
            <a:spcBef>
              <a:spcPct val="0"/>
            </a:spcBef>
            <a:spcAft>
              <a:spcPct val="15000"/>
            </a:spcAft>
            <a:buChar char="•"/>
          </a:pPr>
          <a:r>
            <a:rPr lang="en-GB" sz="1500" kern="1200">
              <a:solidFill>
                <a:sysClr val="windowText" lastClr="000000">
                  <a:hueOff val="0"/>
                  <a:satOff val="0"/>
                  <a:lumOff val="0"/>
                  <a:alphaOff val="0"/>
                </a:sysClr>
              </a:solidFill>
              <a:latin typeface="Gill Sans MT" panose="020B0502020104020203" pitchFamily="34" charset="0"/>
              <a:ea typeface="+mn-ea"/>
              <a:cs typeface="+mn-cs"/>
            </a:rPr>
            <a:t>Where medium or high risk occupations are identified, additional prescription may be added (e.g. for safety, regulatory compliance, etc.) </a:t>
          </a:r>
        </a:p>
        <a:p>
          <a:pPr marL="114300" lvl="1" indent="-114300" algn="l" defTabSz="666750">
            <a:lnSpc>
              <a:spcPct val="90000"/>
            </a:lnSpc>
            <a:spcBef>
              <a:spcPct val="0"/>
            </a:spcBef>
            <a:spcAft>
              <a:spcPct val="15000"/>
            </a:spcAft>
            <a:buChar char="•"/>
          </a:pPr>
          <a:r>
            <a:rPr lang="en-GB" sz="1500" kern="1200">
              <a:solidFill>
                <a:sysClr val="windowText" lastClr="000000">
                  <a:hueOff val="0"/>
                  <a:satOff val="0"/>
                  <a:lumOff val="0"/>
                  <a:alphaOff val="0"/>
                </a:sysClr>
              </a:solidFill>
              <a:latin typeface="Gill Sans MT" panose="020B0502020104020203" pitchFamily="34" charset="0"/>
              <a:ea typeface="+mn-ea"/>
              <a:cs typeface="+mn-cs"/>
            </a:rPr>
            <a:t>AOs develop specifications and assessments that follow the approach laid out</a:t>
          </a:r>
        </a:p>
      </dsp:txBody>
      <dsp:txXfrm>
        <a:off x="7555741" y="1305502"/>
        <a:ext cx="3312431" cy="2087701"/>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62E6A39-56A2-4759-957A-B6B05A3BDADB}">
      <dsp:nvSpPr>
        <dsp:cNvPr id="0" name=""/>
        <dsp:cNvSpPr/>
      </dsp:nvSpPr>
      <dsp:spPr>
        <a:xfrm>
          <a:off x="3785" y="0"/>
          <a:ext cx="851502" cy="851502"/>
        </a:xfrm>
        <a:prstGeom prst="ellipse">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E96FCB4A-EA93-4EB5-B955-34F6FF3475E4}">
      <dsp:nvSpPr>
        <dsp:cNvPr id="0" name=""/>
        <dsp:cNvSpPr/>
      </dsp:nvSpPr>
      <dsp:spPr>
        <a:xfrm>
          <a:off x="88935" y="85150"/>
          <a:ext cx="681201" cy="681201"/>
        </a:xfrm>
        <a:prstGeom prst="chord">
          <a:avLst>
            <a:gd name="adj1" fmla="val 1168272"/>
            <a:gd name="adj2" fmla="val 9631728"/>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734DCA74-82F1-4B82-9646-04F40EE869AE}">
      <dsp:nvSpPr>
        <dsp:cNvPr id="0" name=""/>
        <dsp:cNvSpPr/>
      </dsp:nvSpPr>
      <dsp:spPr>
        <a:xfrm>
          <a:off x="1032683" y="851502"/>
          <a:ext cx="2519026" cy="358340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5560" tIns="35560" rIns="35560" bIns="35560" numCol="1" spcCol="1270" anchor="t" anchorCtr="0">
          <a:noAutofit/>
        </a:bodyPr>
        <a:lstStyle/>
        <a:p>
          <a:pPr marL="0" lvl="0" indent="0" algn="l" defTabSz="622300">
            <a:lnSpc>
              <a:spcPct val="90000"/>
            </a:lnSpc>
            <a:spcBef>
              <a:spcPct val="0"/>
            </a:spcBef>
            <a:spcAft>
              <a:spcPct val="35000"/>
            </a:spcAft>
            <a:buNone/>
          </a:pPr>
          <a:r>
            <a:rPr lang="en-GB" sz="1400" i="1" kern="1200"/>
            <a:t>Issued by DfE in February 2025 to guide the redesign of apprenticeship assessment, to better reflect the needs of employers and apprentices.</a:t>
          </a:r>
        </a:p>
        <a:p>
          <a:pPr marL="0" lvl="0" indent="0" algn="l" defTabSz="622300">
            <a:lnSpc>
              <a:spcPct val="90000"/>
            </a:lnSpc>
            <a:spcBef>
              <a:spcPct val="0"/>
            </a:spcBef>
            <a:spcAft>
              <a:spcPct val="35000"/>
            </a:spcAft>
            <a:buNone/>
          </a:pPr>
          <a:r>
            <a:rPr lang="en-GB" sz="1400" kern="1200"/>
            <a:t>Key features include:</a:t>
          </a:r>
        </a:p>
        <a:p>
          <a:pPr marL="114300" lvl="1" indent="-114300" algn="l" defTabSz="622300">
            <a:lnSpc>
              <a:spcPct val="90000"/>
            </a:lnSpc>
            <a:spcBef>
              <a:spcPct val="0"/>
            </a:spcBef>
            <a:spcAft>
              <a:spcPct val="15000"/>
            </a:spcAft>
            <a:buChar char="•"/>
          </a:pPr>
          <a:r>
            <a:rPr lang="en-GB" sz="1400" kern="1200"/>
            <a:t>Proportionality</a:t>
          </a:r>
        </a:p>
        <a:p>
          <a:pPr marL="114300" lvl="1" indent="-114300" algn="l" defTabSz="622300">
            <a:lnSpc>
              <a:spcPct val="90000"/>
            </a:lnSpc>
            <a:spcBef>
              <a:spcPct val="0"/>
            </a:spcBef>
            <a:spcAft>
              <a:spcPct val="15000"/>
            </a:spcAft>
            <a:buChar char="•"/>
          </a:pPr>
          <a:r>
            <a:rPr lang="en-GB" sz="1400" kern="1200"/>
            <a:t>No unnecessary duplication</a:t>
          </a:r>
        </a:p>
        <a:p>
          <a:pPr marL="114300" lvl="1" indent="-114300" algn="l" defTabSz="622300">
            <a:lnSpc>
              <a:spcPct val="90000"/>
            </a:lnSpc>
            <a:spcBef>
              <a:spcPct val="0"/>
            </a:spcBef>
            <a:spcAft>
              <a:spcPct val="15000"/>
            </a:spcAft>
            <a:buChar char="•"/>
          </a:pPr>
          <a:r>
            <a:rPr lang="en-GB" sz="1400" kern="1200"/>
            <a:t>On-programme assessment (timing of assessment)</a:t>
          </a:r>
        </a:p>
        <a:p>
          <a:pPr marL="114300" lvl="1" indent="-114300" algn="l" defTabSz="622300">
            <a:lnSpc>
              <a:spcPct val="90000"/>
            </a:lnSpc>
            <a:spcBef>
              <a:spcPct val="0"/>
            </a:spcBef>
            <a:spcAft>
              <a:spcPct val="15000"/>
            </a:spcAft>
            <a:buChar char="•"/>
          </a:pPr>
          <a:r>
            <a:rPr lang="en-GB" sz="1400" kern="1200"/>
            <a:t>Centre-led assessment</a:t>
          </a:r>
        </a:p>
        <a:p>
          <a:pPr marL="114300" lvl="1" indent="-114300" algn="l" defTabSz="622300">
            <a:lnSpc>
              <a:spcPct val="90000"/>
            </a:lnSpc>
            <a:spcBef>
              <a:spcPct val="0"/>
            </a:spcBef>
            <a:spcAft>
              <a:spcPct val="15000"/>
            </a:spcAft>
            <a:buChar char="•"/>
          </a:pPr>
          <a:r>
            <a:rPr lang="en-GB" sz="1400" kern="1200"/>
            <a:t>Shorter plans with minimal prescription</a:t>
          </a:r>
        </a:p>
        <a:p>
          <a:pPr marL="114300" lvl="1" indent="-114300" algn="l" defTabSz="622300">
            <a:lnSpc>
              <a:spcPct val="90000"/>
            </a:lnSpc>
            <a:spcBef>
              <a:spcPct val="0"/>
            </a:spcBef>
            <a:spcAft>
              <a:spcPct val="15000"/>
            </a:spcAft>
            <a:buChar char="•"/>
          </a:pPr>
          <a:r>
            <a:rPr lang="en-GB" sz="1400" kern="1200"/>
            <a:t>Employer-verified behaviours</a:t>
          </a:r>
        </a:p>
        <a:p>
          <a:pPr marL="114300" lvl="1" indent="-114300" algn="l" defTabSz="622300">
            <a:lnSpc>
              <a:spcPct val="90000"/>
            </a:lnSpc>
            <a:spcBef>
              <a:spcPct val="0"/>
            </a:spcBef>
            <a:spcAft>
              <a:spcPct val="15000"/>
            </a:spcAft>
            <a:buChar char="•"/>
          </a:pPr>
          <a:r>
            <a:rPr lang="en-GB" sz="1400" kern="1200"/>
            <a:t>Minimum number of assessment methods</a:t>
          </a:r>
        </a:p>
        <a:p>
          <a:pPr marL="114300" lvl="1" indent="-114300" algn="l" defTabSz="622300">
            <a:lnSpc>
              <a:spcPct val="90000"/>
            </a:lnSpc>
            <a:spcBef>
              <a:spcPct val="0"/>
            </a:spcBef>
            <a:spcAft>
              <a:spcPct val="15000"/>
            </a:spcAft>
            <a:buChar char="•"/>
          </a:pPr>
          <a:r>
            <a:rPr lang="en-GB" sz="1400" kern="1200"/>
            <a:t>Make best use of technology</a:t>
          </a:r>
        </a:p>
      </dsp:txBody>
      <dsp:txXfrm>
        <a:off x="1032683" y="851502"/>
        <a:ext cx="2519026" cy="3583404"/>
      </dsp:txXfrm>
    </dsp:sp>
    <dsp:sp modelId="{BBD7F71C-5584-4A36-B0BE-4583C7D5985E}">
      <dsp:nvSpPr>
        <dsp:cNvPr id="0" name=""/>
        <dsp:cNvSpPr/>
      </dsp:nvSpPr>
      <dsp:spPr>
        <a:xfrm>
          <a:off x="1032683" y="0"/>
          <a:ext cx="2519026" cy="85150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5560" tIns="35560" rIns="35560" bIns="35560" numCol="1" spcCol="1270" anchor="b" anchorCtr="0">
          <a:noAutofit/>
        </a:bodyPr>
        <a:lstStyle/>
        <a:p>
          <a:pPr marL="0" lvl="0" indent="0" algn="l" defTabSz="622300">
            <a:lnSpc>
              <a:spcPct val="90000"/>
            </a:lnSpc>
            <a:spcBef>
              <a:spcPct val="0"/>
            </a:spcBef>
            <a:spcAft>
              <a:spcPct val="35000"/>
            </a:spcAft>
            <a:buNone/>
          </a:pPr>
          <a:r>
            <a:rPr lang="en-GB" sz="1400" b="1" kern="1200"/>
            <a:t>Apprenticeship Assessment Principles</a:t>
          </a:r>
        </a:p>
      </dsp:txBody>
      <dsp:txXfrm>
        <a:off x="1032683" y="0"/>
        <a:ext cx="2519026" cy="851502"/>
      </dsp:txXfrm>
    </dsp:sp>
    <dsp:sp modelId="{4935F045-5594-4174-A1AC-381B6B452603}">
      <dsp:nvSpPr>
        <dsp:cNvPr id="0" name=""/>
        <dsp:cNvSpPr/>
      </dsp:nvSpPr>
      <dsp:spPr>
        <a:xfrm>
          <a:off x="3729106" y="0"/>
          <a:ext cx="851502" cy="851502"/>
        </a:xfrm>
        <a:prstGeom prst="ellipse">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5BDA7FC8-5157-49A8-AAFA-5583BAECAF62}">
      <dsp:nvSpPr>
        <dsp:cNvPr id="0" name=""/>
        <dsp:cNvSpPr/>
      </dsp:nvSpPr>
      <dsp:spPr>
        <a:xfrm>
          <a:off x="3814256" y="85150"/>
          <a:ext cx="681201" cy="681201"/>
        </a:xfrm>
        <a:prstGeom prst="chord">
          <a:avLst>
            <a:gd name="adj1" fmla="val 20431728"/>
            <a:gd name="adj2" fmla="val 11968272"/>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67E021CA-4A89-4609-B9D2-DD23EF6C5CCD}">
      <dsp:nvSpPr>
        <dsp:cNvPr id="0" name=""/>
        <dsp:cNvSpPr/>
      </dsp:nvSpPr>
      <dsp:spPr>
        <a:xfrm>
          <a:off x="4758004" y="851502"/>
          <a:ext cx="2519026" cy="358340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5560" tIns="35560" rIns="35560" bIns="35560" numCol="1" spcCol="1270" anchor="t" anchorCtr="0">
          <a:noAutofit/>
        </a:bodyPr>
        <a:lstStyle/>
        <a:p>
          <a:pPr marL="0" lvl="0" indent="0" algn="l" defTabSz="622300">
            <a:lnSpc>
              <a:spcPct val="90000"/>
            </a:lnSpc>
            <a:spcBef>
              <a:spcPct val="0"/>
            </a:spcBef>
            <a:spcAft>
              <a:spcPct val="35000"/>
            </a:spcAft>
            <a:buFont typeface="Arial" panose="020B0604020202020204" pitchFamily="34" charset="0"/>
            <a:buNone/>
          </a:pPr>
          <a:r>
            <a:rPr lang="en-GB" sz="1400" i="1" kern="1200"/>
            <a:t>Sets out the common features that apply to all apprenticeship assessment.</a:t>
          </a:r>
        </a:p>
        <a:p>
          <a:pPr marL="0" lvl="0" indent="0" algn="l" defTabSz="622300">
            <a:lnSpc>
              <a:spcPct val="90000"/>
            </a:lnSpc>
            <a:spcBef>
              <a:spcPct val="0"/>
            </a:spcBef>
            <a:spcAft>
              <a:spcPct val="35000"/>
            </a:spcAft>
            <a:buNone/>
          </a:pPr>
          <a:r>
            <a:rPr lang="en-GB" sz="1400" i="1" kern="1200"/>
            <a:t>For Ofqual regulated apprenticeships, these will be expressed in Ofqual regulations; for others, a separate document will apply.</a:t>
          </a:r>
        </a:p>
        <a:p>
          <a:pPr marL="0" lvl="0" indent="0" algn="l" defTabSz="622300">
            <a:lnSpc>
              <a:spcPct val="90000"/>
            </a:lnSpc>
            <a:spcBef>
              <a:spcPct val="0"/>
            </a:spcBef>
            <a:spcAft>
              <a:spcPct val="35000"/>
            </a:spcAft>
            <a:buNone/>
          </a:pPr>
          <a:r>
            <a:rPr lang="en-GB" sz="1400" kern="1200"/>
            <a:t>Expected to include requirements and guidance on:</a:t>
          </a:r>
        </a:p>
        <a:p>
          <a:pPr marL="114300" lvl="1" indent="-114300" algn="l" defTabSz="622300">
            <a:lnSpc>
              <a:spcPct val="90000"/>
            </a:lnSpc>
            <a:spcBef>
              <a:spcPct val="0"/>
            </a:spcBef>
            <a:spcAft>
              <a:spcPct val="15000"/>
            </a:spcAft>
            <a:buChar char="•"/>
          </a:pPr>
          <a:r>
            <a:rPr lang="en-GB" sz="1400" kern="1200"/>
            <a:t>Synoptic assessment;</a:t>
          </a:r>
        </a:p>
        <a:p>
          <a:pPr marL="114300" lvl="1" indent="-114300" algn="l" defTabSz="622300">
            <a:lnSpc>
              <a:spcPct val="90000"/>
            </a:lnSpc>
            <a:spcBef>
              <a:spcPct val="0"/>
            </a:spcBef>
            <a:spcAft>
              <a:spcPct val="15000"/>
            </a:spcAft>
            <a:buChar char="•"/>
          </a:pPr>
          <a:r>
            <a:rPr lang="en-GB" sz="1400" kern="1200"/>
            <a:t>Independent assessment in all apprenticeships;</a:t>
          </a:r>
        </a:p>
        <a:p>
          <a:pPr marL="114300" lvl="1" indent="-114300" algn="l" defTabSz="622300">
            <a:lnSpc>
              <a:spcPct val="90000"/>
            </a:lnSpc>
            <a:spcBef>
              <a:spcPct val="0"/>
            </a:spcBef>
            <a:spcAft>
              <a:spcPct val="15000"/>
            </a:spcAft>
            <a:buChar char="•"/>
          </a:pPr>
          <a:r>
            <a:rPr lang="en-GB" sz="1400" kern="1200"/>
            <a:t>Coverage and predictability</a:t>
          </a:r>
        </a:p>
        <a:p>
          <a:pPr marL="114300" lvl="1" indent="-114300" algn="l" defTabSz="622300">
            <a:lnSpc>
              <a:spcPct val="90000"/>
            </a:lnSpc>
            <a:spcBef>
              <a:spcPct val="0"/>
            </a:spcBef>
            <a:spcAft>
              <a:spcPct val="15000"/>
            </a:spcAft>
            <a:buChar char="•"/>
          </a:pPr>
          <a:r>
            <a:rPr lang="en-GB" sz="1400" kern="1200"/>
            <a:t>Behaviours</a:t>
          </a:r>
        </a:p>
        <a:p>
          <a:pPr marL="114300" lvl="1" indent="-114300" algn="l" defTabSz="622300">
            <a:lnSpc>
              <a:spcPct val="90000"/>
            </a:lnSpc>
            <a:spcBef>
              <a:spcPct val="0"/>
            </a:spcBef>
            <a:spcAft>
              <a:spcPct val="15000"/>
            </a:spcAft>
            <a:buChar char="•"/>
          </a:pPr>
          <a:r>
            <a:rPr lang="en-GB" sz="1400" kern="1200"/>
            <a:t>Adaptations</a:t>
          </a:r>
        </a:p>
        <a:p>
          <a:pPr marL="114300" lvl="1" indent="-114300" algn="l" defTabSz="622300">
            <a:lnSpc>
              <a:spcPct val="90000"/>
            </a:lnSpc>
            <a:spcBef>
              <a:spcPct val="0"/>
            </a:spcBef>
            <a:spcAft>
              <a:spcPct val="15000"/>
            </a:spcAft>
            <a:buChar char="•"/>
          </a:pPr>
          <a:r>
            <a:rPr lang="en-GB" sz="1400" kern="1200"/>
            <a:t>Assessment materials and resources</a:t>
          </a:r>
        </a:p>
        <a:p>
          <a:pPr marL="114300" lvl="1" indent="-114300" algn="l" defTabSz="622300">
            <a:lnSpc>
              <a:spcPct val="90000"/>
            </a:lnSpc>
            <a:spcBef>
              <a:spcPct val="0"/>
            </a:spcBef>
            <a:spcAft>
              <a:spcPct val="15000"/>
            </a:spcAft>
            <a:buChar char="•"/>
          </a:pPr>
          <a:r>
            <a:rPr lang="en-GB" sz="1400" kern="1200"/>
            <a:t>Setting and marking</a:t>
          </a:r>
        </a:p>
        <a:p>
          <a:pPr marL="114300" lvl="1" indent="-114300" algn="l" defTabSz="622300">
            <a:lnSpc>
              <a:spcPct val="90000"/>
            </a:lnSpc>
            <a:spcBef>
              <a:spcPct val="0"/>
            </a:spcBef>
            <a:spcAft>
              <a:spcPct val="15000"/>
            </a:spcAft>
            <a:buChar char="•"/>
          </a:pPr>
          <a:r>
            <a:rPr lang="en-GB" sz="1400" kern="1200"/>
            <a:t>Resits and Retakes</a:t>
          </a:r>
        </a:p>
      </dsp:txBody>
      <dsp:txXfrm>
        <a:off x="4758004" y="851502"/>
        <a:ext cx="2519026" cy="3583404"/>
      </dsp:txXfrm>
    </dsp:sp>
    <dsp:sp modelId="{F74E6703-722D-4FDE-B7FB-D47D7F850EE2}">
      <dsp:nvSpPr>
        <dsp:cNvPr id="0" name=""/>
        <dsp:cNvSpPr/>
      </dsp:nvSpPr>
      <dsp:spPr>
        <a:xfrm>
          <a:off x="4758004" y="0"/>
          <a:ext cx="2519026" cy="85150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5560" tIns="35560" rIns="35560" bIns="35560" numCol="1" spcCol="1270" anchor="b" anchorCtr="0">
          <a:noAutofit/>
        </a:bodyPr>
        <a:lstStyle/>
        <a:p>
          <a:pPr marL="0" lvl="0" indent="0" algn="l" defTabSz="622300">
            <a:lnSpc>
              <a:spcPct val="90000"/>
            </a:lnSpc>
            <a:spcBef>
              <a:spcPct val="0"/>
            </a:spcBef>
            <a:spcAft>
              <a:spcPct val="35000"/>
            </a:spcAft>
            <a:buNone/>
          </a:pPr>
          <a:r>
            <a:rPr lang="en-GB" sz="1400" b="1" kern="1200"/>
            <a:t>Common features of apprenticeship assessment</a:t>
          </a:r>
        </a:p>
      </dsp:txBody>
      <dsp:txXfrm>
        <a:off x="4758004" y="0"/>
        <a:ext cx="2519026" cy="851502"/>
      </dsp:txXfrm>
    </dsp:sp>
    <dsp:sp modelId="{0934DE5B-FD26-4BC2-B4A3-DF3A87A86926}">
      <dsp:nvSpPr>
        <dsp:cNvPr id="0" name=""/>
        <dsp:cNvSpPr/>
      </dsp:nvSpPr>
      <dsp:spPr>
        <a:xfrm>
          <a:off x="7454427" y="0"/>
          <a:ext cx="851502" cy="851502"/>
        </a:xfrm>
        <a:prstGeom prst="ellipse">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EAA2F4EF-5739-4672-935B-47375D0B1C44}">
      <dsp:nvSpPr>
        <dsp:cNvPr id="0" name=""/>
        <dsp:cNvSpPr/>
      </dsp:nvSpPr>
      <dsp:spPr>
        <a:xfrm>
          <a:off x="7539578" y="85150"/>
          <a:ext cx="681201" cy="681201"/>
        </a:xfrm>
        <a:prstGeom prst="chord">
          <a:avLst>
            <a:gd name="adj1" fmla="val 16200000"/>
            <a:gd name="adj2" fmla="val 16200000"/>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32552D0E-9E94-4833-ABB2-6BC90D505DEC}">
      <dsp:nvSpPr>
        <dsp:cNvPr id="0" name=""/>
        <dsp:cNvSpPr/>
      </dsp:nvSpPr>
      <dsp:spPr>
        <a:xfrm>
          <a:off x="8483326" y="851502"/>
          <a:ext cx="2519026" cy="358340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5560" tIns="35560" rIns="35560" bIns="35560" numCol="1" spcCol="1270" anchor="t" anchorCtr="0">
          <a:noAutofit/>
        </a:bodyPr>
        <a:lstStyle/>
        <a:p>
          <a:pPr marL="0" lvl="0" indent="0" algn="l" defTabSz="622300">
            <a:lnSpc>
              <a:spcPct val="90000"/>
            </a:lnSpc>
            <a:spcBef>
              <a:spcPct val="0"/>
            </a:spcBef>
            <a:spcAft>
              <a:spcPct val="35000"/>
            </a:spcAft>
            <a:buFont typeface="Arial" panose="020B0604020202020204" pitchFamily="34" charset="0"/>
            <a:buNone/>
          </a:pPr>
          <a:r>
            <a:rPr lang="en-GB" sz="1400" i="1" kern="1200"/>
            <a:t>Detail relating to the assessment of the apprenticeship specific to that occupation</a:t>
          </a:r>
        </a:p>
        <a:p>
          <a:pPr marL="0" lvl="0" indent="0" algn="l" defTabSz="622300">
            <a:lnSpc>
              <a:spcPct val="90000"/>
            </a:lnSpc>
            <a:spcBef>
              <a:spcPct val="0"/>
            </a:spcBef>
            <a:spcAft>
              <a:spcPct val="35000"/>
            </a:spcAft>
            <a:buNone/>
          </a:pPr>
          <a:r>
            <a:rPr lang="en-GB" sz="1400" kern="1200"/>
            <a:t>Will comprise:</a:t>
          </a:r>
        </a:p>
        <a:p>
          <a:pPr marL="114300" lvl="1" indent="-114300" algn="l" defTabSz="622300">
            <a:lnSpc>
              <a:spcPct val="90000"/>
            </a:lnSpc>
            <a:spcBef>
              <a:spcPct val="0"/>
            </a:spcBef>
            <a:spcAft>
              <a:spcPct val="15000"/>
            </a:spcAft>
            <a:buChar char="•"/>
          </a:pPr>
          <a:r>
            <a:rPr lang="en-GB" sz="1400" kern="1200"/>
            <a:t>Assessment Outcomes;</a:t>
          </a:r>
        </a:p>
        <a:p>
          <a:pPr marL="114300" lvl="1" indent="-114300" algn="l" defTabSz="622300">
            <a:lnSpc>
              <a:spcPct val="90000"/>
            </a:lnSpc>
            <a:spcBef>
              <a:spcPct val="0"/>
            </a:spcBef>
            <a:spcAft>
              <a:spcPct val="15000"/>
            </a:spcAft>
            <a:buChar char="•"/>
          </a:pPr>
          <a:r>
            <a:rPr lang="en-GB" sz="1400" kern="1200"/>
            <a:t>Minimum number of assessment methods;</a:t>
          </a:r>
        </a:p>
        <a:p>
          <a:pPr marL="114300" lvl="1" indent="-114300" algn="l" defTabSz="622300">
            <a:lnSpc>
              <a:spcPct val="90000"/>
            </a:lnSpc>
            <a:spcBef>
              <a:spcPct val="0"/>
            </a:spcBef>
            <a:spcAft>
              <a:spcPct val="15000"/>
            </a:spcAft>
            <a:buChar char="•"/>
          </a:pPr>
          <a:r>
            <a:rPr lang="en-GB" sz="1400" kern="1200"/>
            <a:t>Additional requirements that go beyond the common features (e.g. relating to methods, timing, etc.);</a:t>
          </a:r>
        </a:p>
        <a:p>
          <a:pPr marL="114300" lvl="1" indent="-114300" algn="l" defTabSz="622300">
            <a:lnSpc>
              <a:spcPct val="90000"/>
            </a:lnSpc>
            <a:spcBef>
              <a:spcPct val="0"/>
            </a:spcBef>
            <a:spcAft>
              <a:spcPct val="15000"/>
            </a:spcAft>
            <a:buChar char="•"/>
          </a:pPr>
          <a:r>
            <a:rPr lang="en-GB" sz="1400" kern="1200"/>
            <a:t>Performance descriptors;</a:t>
          </a:r>
        </a:p>
        <a:p>
          <a:pPr marL="114300" lvl="1" indent="-114300" algn="l" defTabSz="622300">
            <a:lnSpc>
              <a:spcPct val="90000"/>
            </a:lnSpc>
            <a:spcBef>
              <a:spcPct val="0"/>
            </a:spcBef>
            <a:spcAft>
              <a:spcPct val="15000"/>
            </a:spcAft>
            <a:buChar char="•"/>
          </a:pPr>
          <a:r>
            <a:rPr lang="en-GB" sz="1400" kern="1200"/>
            <a:t>Completion requirements, including any mandated qualifications.</a:t>
          </a:r>
        </a:p>
      </dsp:txBody>
      <dsp:txXfrm>
        <a:off x="8483326" y="851502"/>
        <a:ext cx="2519026" cy="3583404"/>
      </dsp:txXfrm>
    </dsp:sp>
    <dsp:sp modelId="{0F5C48C5-C34D-4B9B-AA19-A68B5B2B3442}">
      <dsp:nvSpPr>
        <dsp:cNvPr id="0" name=""/>
        <dsp:cNvSpPr/>
      </dsp:nvSpPr>
      <dsp:spPr>
        <a:xfrm>
          <a:off x="8483326" y="0"/>
          <a:ext cx="2519026" cy="85150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5560" tIns="35560" rIns="35560" bIns="35560" numCol="1" spcCol="1270" anchor="b" anchorCtr="0">
          <a:noAutofit/>
        </a:bodyPr>
        <a:lstStyle/>
        <a:p>
          <a:pPr marL="0" lvl="0" indent="0" algn="l" defTabSz="622300">
            <a:lnSpc>
              <a:spcPct val="90000"/>
            </a:lnSpc>
            <a:spcBef>
              <a:spcPct val="0"/>
            </a:spcBef>
            <a:spcAft>
              <a:spcPct val="35000"/>
            </a:spcAft>
            <a:buNone/>
          </a:pPr>
          <a:r>
            <a:rPr lang="en-GB" sz="1400" b="1" kern="1200"/>
            <a:t>Apprenticeship Assessment Plans</a:t>
          </a:r>
        </a:p>
      </dsp:txBody>
      <dsp:txXfrm>
        <a:off x="8483326" y="0"/>
        <a:ext cx="2519026" cy="851502"/>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08540CF-F1CE-4458-AE7E-109B1856D86A}">
      <dsp:nvSpPr>
        <dsp:cNvPr id="0" name=""/>
        <dsp:cNvSpPr/>
      </dsp:nvSpPr>
      <dsp:spPr>
        <a:xfrm>
          <a:off x="856436" y="669106"/>
          <a:ext cx="4460012" cy="4460012"/>
        </a:xfrm>
        <a:prstGeom prst="blockArc">
          <a:avLst>
            <a:gd name="adj1" fmla="val 11880000"/>
            <a:gd name="adj2" fmla="val 16200000"/>
            <a:gd name="adj3" fmla="val 4639"/>
          </a:avLst>
        </a:prstGeom>
        <a:solidFill>
          <a:schemeClr val="accent3">
            <a:hueOff val="-3831606"/>
            <a:satOff val="-16590"/>
            <a:lumOff val="38433"/>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FB4929D3-C36C-468B-846B-1B8A7AEF93DA}">
      <dsp:nvSpPr>
        <dsp:cNvPr id="0" name=""/>
        <dsp:cNvSpPr/>
      </dsp:nvSpPr>
      <dsp:spPr>
        <a:xfrm>
          <a:off x="856436" y="669106"/>
          <a:ext cx="4460012" cy="4460012"/>
        </a:xfrm>
        <a:prstGeom prst="blockArc">
          <a:avLst>
            <a:gd name="adj1" fmla="val 7560000"/>
            <a:gd name="adj2" fmla="val 11880000"/>
            <a:gd name="adj3" fmla="val 4639"/>
          </a:avLst>
        </a:prstGeom>
        <a:solidFill>
          <a:schemeClr val="accent3">
            <a:hueOff val="-2873705"/>
            <a:satOff val="-12443"/>
            <a:lumOff val="28825"/>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44D7A5B0-BF9D-448D-ACA2-C79E0D68B511}">
      <dsp:nvSpPr>
        <dsp:cNvPr id="0" name=""/>
        <dsp:cNvSpPr/>
      </dsp:nvSpPr>
      <dsp:spPr>
        <a:xfrm>
          <a:off x="856436" y="669106"/>
          <a:ext cx="4460012" cy="4460012"/>
        </a:xfrm>
        <a:prstGeom prst="blockArc">
          <a:avLst>
            <a:gd name="adj1" fmla="val 3240000"/>
            <a:gd name="adj2" fmla="val 7560000"/>
            <a:gd name="adj3" fmla="val 4639"/>
          </a:avLst>
        </a:prstGeom>
        <a:solidFill>
          <a:schemeClr val="accent3">
            <a:hueOff val="-1915803"/>
            <a:satOff val="-8295"/>
            <a:lumOff val="19216"/>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B8F7D8FA-DE9A-4326-B197-56F395F3F4F1}">
      <dsp:nvSpPr>
        <dsp:cNvPr id="0" name=""/>
        <dsp:cNvSpPr/>
      </dsp:nvSpPr>
      <dsp:spPr>
        <a:xfrm>
          <a:off x="856436" y="669106"/>
          <a:ext cx="4460012" cy="4460012"/>
        </a:xfrm>
        <a:prstGeom prst="blockArc">
          <a:avLst>
            <a:gd name="adj1" fmla="val 20520000"/>
            <a:gd name="adj2" fmla="val 3240000"/>
            <a:gd name="adj3" fmla="val 4639"/>
          </a:avLst>
        </a:prstGeom>
        <a:solidFill>
          <a:schemeClr val="accent3">
            <a:hueOff val="-957902"/>
            <a:satOff val="-4148"/>
            <a:lumOff val="9608"/>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001CDF89-8995-4C46-A619-E35E147443F6}">
      <dsp:nvSpPr>
        <dsp:cNvPr id="0" name=""/>
        <dsp:cNvSpPr/>
      </dsp:nvSpPr>
      <dsp:spPr>
        <a:xfrm>
          <a:off x="856436" y="669106"/>
          <a:ext cx="4460012" cy="4460012"/>
        </a:xfrm>
        <a:prstGeom prst="blockArc">
          <a:avLst>
            <a:gd name="adj1" fmla="val 16200000"/>
            <a:gd name="adj2" fmla="val 20520000"/>
            <a:gd name="adj3" fmla="val 4639"/>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82E0E56F-2239-4A74-BF98-9AD95FB4E268}">
      <dsp:nvSpPr>
        <dsp:cNvPr id="0" name=""/>
        <dsp:cNvSpPr/>
      </dsp:nvSpPr>
      <dsp:spPr>
        <a:xfrm>
          <a:off x="2060140" y="1872810"/>
          <a:ext cx="2052605" cy="2052605"/>
        </a:xfrm>
        <a:prstGeom prst="ellipse">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marL="0" lvl="0" indent="0" algn="ctr" defTabSz="711200">
            <a:lnSpc>
              <a:spcPct val="90000"/>
            </a:lnSpc>
            <a:spcBef>
              <a:spcPct val="0"/>
            </a:spcBef>
            <a:spcAft>
              <a:spcPct val="35000"/>
            </a:spcAft>
            <a:buNone/>
          </a:pPr>
          <a:r>
            <a:rPr lang="en-GB" sz="1600" kern="1200"/>
            <a:t>Revised Apprenticeship Assessment</a:t>
          </a:r>
        </a:p>
      </dsp:txBody>
      <dsp:txXfrm>
        <a:off x="2360737" y="2173407"/>
        <a:ext cx="1451411" cy="1451411"/>
      </dsp:txXfrm>
    </dsp:sp>
    <dsp:sp modelId="{94DDD3FA-B562-41DD-B5FF-AAD05B1D034D}">
      <dsp:nvSpPr>
        <dsp:cNvPr id="0" name=""/>
        <dsp:cNvSpPr/>
      </dsp:nvSpPr>
      <dsp:spPr>
        <a:xfrm>
          <a:off x="2368031" y="2420"/>
          <a:ext cx="1436823" cy="1436823"/>
        </a:xfrm>
        <a:prstGeom prst="ellipse">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marL="0" lvl="0" indent="0" algn="ctr" defTabSz="533400">
            <a:lnSpc>
              <a:spcPct val="90000"/>
            </a:lnSpc>
            <a:spcBef>
              <a:spcPct val="0"/>
            </a:spcBef>
            <a:spcAft>
              <a:spcPct val="35000"/>
            </a:spcAft>
            <a:buNone/>
          </a:pPr>
          <a:r>
            <a:rPr lang="en-GB" sz="1200" kern="1200"/>
            <a:t>Employer confidence</a:t>
          </a:r>
        </a:p>
      </dsp:txBody>
      <dsp:txXfrm>
        <a:off x="2578449" y="212838"/>
        <a:ext cx="1015987" cy="1015987"/>
      </dsp:txXfrm>
    </dsp:sp>
    <dsp:sp modelId="{1EDD50DB-E133-4DC8-9B9F-397643C9D418}">
      <dsp:nvSpPr>
        <dsp:cNvPr id="0" name=""/>
        <dsp:cNvSpPr/>
      </dsp:nvSpPr>
      <dsp:spPr>
        <a:xfrm>
          <a:off x="4439699" y="1507575"/>
          <a:ext cx="1436823" cy="1436823"/>
        </a:xfrm>
        <a:prstGeom prst="ellipse">
          <a:avLst/>
        </a:prstGeom>
        <a:solidFill>
          <a:schemeClr val="accent3">
            <a:hueOff val="-957902"/>
            <a:satOff val="-4148"/>
            <a:lumOff val="9608"/>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marL="0" lvl="0" indent="0" algn="ctr" defTabSz="533400">
            <a:lnSpc>
              <a:spcPct val="90000"/>
            </a:lnSpc>
            <a:spcBef>
              <a:spcPct val="0"/>
            </a:spcBef>
            <a:spcAft>
              <a:spcPct val="35000"/>
            </a:spcAft>
            <a:buNone/>
          </a:pPr>
          <a:r>
            <a:rPr lang="en-GB" sz="1200" kern="1200"/>
            <a:t>Validity, consistency, reliability</a:t>
          </a:r>
        </a:p>
      </dsp:txBody>
      <dsp:txXfrm>
        <a:off x="4650117" y="1717993"/>
        <a:ext cx="1015987" cy="1015987"/>
      </dsp:txXfrm>
    </dsp:sp>
    <dsp:sp modelId="{F98B26A7-C4A4-4998-A34C-C9E6163A871B}">
      <dsp:nvSpPr>
        <dsp:cNvPr id="0" name=""/>
        <dsp:cNvSpPr/>
      </dsp:nvSpPr>
      <dsp:spPr>
        <a:xfrm>
          <a:off x="3648392" y="3942967"/>
          <a:ext cx="1436823" cy="1436823"/>
        </a:xfrm>
        <a:prstGeom prst="ellipse">
          <a:avLst/>
        </a:prstGeom>
        <a:solidFill>
          <a:schemeClr val="accent3">
            <a:hueOff val="-1915803"/>
            <a:satOff val="-8295"/>
            <a:lumOff val="19216"/>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marL="0" lvl="0" indent="0" algn="ctr" defTabSz="533400">
            <a:lnSpc>
              <a:spcPct val="90000"/>
            </a:lnSpc>
            <a:spcBef>
              <a:spcPct val="0"/>
            </a:spcBef>
            <a:spcAft>
              <a:spcPct val="35000"/>
            </a:spcAft>
            <a:buNone/>
          </a:pPr>
          <a:r>
            <a:rPr lang="en-GB" sz="1200" kern="1200"/>
            <a:t>Deliverability</a:t>
          </a:r>
        </a:p>
      </dsp:txBody>
      <dsp:txXfrm>
        <a:off x="3858810" y="4153385"/>
        <a:ext cx="1015987" cy="1015987"/>
      </dsp:txXfrm>
    </dsp:sp>
    <dsp:sp modelId="{9F0F00FD-106C-4D85-AFB9-D877F5E7793C}">
      <dsp:nvSpPr>
        <dsp:cNvPr id="0" name=""/>
        <dsp:cNvSpPr/>
      </dsp:nvSpPr>
      <dsp:spPr>
        <a:xfrm>
          <a:off x="1087669" y="3942967"/>
          <a:ext cx="1436823" cy="1436823"/>
        </a:xfrm>
        <a:prstGeom prst="ellipse">
          <a:avLst/>
        </a:prstGeom>
        <a:solidFill>
          <a:schemeClr val="accent3">
            <a:hueOff val="-2873705"/>
            <a:satOff val="-12443"/>
            <a:lumOff val="28825"/>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marL="0" lvl="0" indent="0" algn="ctr" defTabSz="533400">
            <a:lnSpc>
              <a:spcPct val="90000"/>
            </a:lnSpc>
            <a:spcBef>
              <a:spcPct val="0"/>
            </a:spcBef>
            <a:spcAft>
              <a:spcPct val="35000"/>
            </a:spcAft>
            <a:buNone/>
          </a:pPr>
          <a:r>
            <a:rPr lang="en-GB" sz="1200" kern="1200"/>
            <a:t>Simplification</a:t>
          </a:r>
        </a:p>
      </dsp:txBody>
      <dsp:txXfrm>
        <a:off x="1298087" y="4153385"/>
        <a:ext cx="1015987" cy="1015987"/>
      </dsp:txXfrm>
    </dsp:sp>
    <dsp:sp modelId="{D54FFDCB-20BB-4798-A2D4-C5E67AC03667}">
      <dsp:nvSpPr>
        <dsp:cNvPr id="0" name=""/>
        <dsp:cNvSpPr/>
      </dsp:nvSpPr>
      <dsp:spPr>
        <a:xfrm>
          <a:off x="296363" y="1507575"/>
          <a:ext cx="1436823" cy="1436823"/>
        </a:xfrm>
        <a:prstGeom prst="ellipse">
          <a:avLst/>
        </a:prstGeom>
        <a:solidFill>
          <a:schemeClr val="accent3">
            <a:hueOff val="-3831606"/>
            <a:satOff val="-16590"/>
            <a:lumOff val="38433"/>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marL="0" lvl="0" indent="0" algn="ctr" defTabSz="533400">
            <a:lnSpc>
              <a:spcPct val="90000"/>
            </a:lnSpc>
            <a:spcBef>
              <a:spcPct val="0"/>
            </a:spcBef>
            <a:spcAft>
              <a:spcPct val="35000"/>
            </a:spcAft>
            <a:buNone/>
          </a:pPr>
          <a:r>
            <a:rPr lang="en-GB" sz="1200" kern="1200"/>
            <a:t>Scope for innovation and proportionality</a:t>
          </a:r>
        </a:p>
      </dsp:txBody>
      <dsp:txXfrm>
        <a:off x="506781" y="1717993"/>
        <a:ext cx="1015987" cy="1015987"/>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54A0050-1C22-432C-B26E-407B2B5BBAE5}">
      <dsp:nvSpPr>
        <dsp:cNvPr id="0" name=""/>
        <dsp:cNvSpPr/>
      </dsp:nvSpPr>
      <dsp:spPr>
        <a:xfrm>
          <a:off x="0" y="17295"/>
          <a:ext cx="10302937" cy="874575"/>
        </a:xfrm>
        <a:prstGeom prst="roundRect">
          <a:avLst/>
        </a:prstGeom>
        <a:solidFill>
          <a:schemeClr val="accent1">
            <a:shade val="80000"/>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l" defTabSz="1022350">
            <a:lnSpc>
              <a:spcPct val="90000"/>
            </a:lnSpc>
            <a:spcBef>
              <a:spcPct val="0"/>
            </a:spcBef>
            <a:spcAft>
              <a:spcPct val="35000"/>
            </a:spcAft>
            <a:buNone/>
          </a:pPr>
          <a:r>
            <a:rPr lang="en-GB" sz="2300" kern="1200">
              <a:latin typeface="Arial" panose="020B0604020202020204" pitchFamily="34" charset="0"/>
              <a:cs typeface="Arial" panose="020B0604020202020204" pitchFamily="34" charset="0"/>
            </a:rPr>
            <a:t>To embed DfE’s Apprenticeship Assessment Principles in Ofqual’s regulation</a:t>
          </a:r>
        </a:p>
      </dsp:txBody>
      <dsp:txXfrm>
        <a:off x="42693" y="59988"/>
        <a:ext cx="10217551" cy="789189"/>
      </dsp:txXfrm>
    </dsp:sp>
    <dsp:sp modelId="{1AFAAB3C-8F33-4066-B198-A98EED94D35B}">
      <dsp:nvSpPr>
        <dsp:cNvPr id="0" name=""/>
        <dsp:cNvSpPr/>
      </dsp:nvSpPr>
      <dsp:spPr>
        <a:xfrm>
          <a:off x="0" y="958110"/>
          <a:ext cx="10302937" cy="874575"/>
        </a:xfrm>
        <a:prstGeom prst="roundRect">
          <a:avLst/>
        </a:prstGeom>
        <a:solidFill>
          <a:schemeClr val="accent1">
            <a:shade val="80000"/>
            <a:hueOff val="91027"/>
            <a:satOff val="-26638"/>
            <a:lumOff val="16218"/>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l" defTabSz="1022350">
            <a:lnSpc>
              <a:spcPct val="90000"/>
            </a:lnSpc>
            <a:spcBef>
              <a:spcPct val="0"/>
            </a:spcBef>
            <a:spcAft>
              <a:spcPct val="35000"/>
            </a:spcAft>
            <a:buNone/>
          </a:pPr>
          <a:r>
            <a:rPr lang="en-GB" sz="2300" kern="1200">
              <a:latin typeface="Arial" panose="020B0604020202020204" pitchFamily="34" charset="0"/>
              <a:cs typeface="Arial" panose="020B0604020202020204" pitchFamily="34" charset="0"/>
            </a:rPr>
            <a:t>To secure awarding organisations’ compliance with the new apprenticeship assessment plans published by Skills England </a:t>
          </a:r>
        </a:p>
      </dsp:txBody>
      <dsp:txXfrm>
        <a:off x="42693" y="1000803"/>
        <a:ext cx="10217551" cy="789189"/>
      </dsp:txXfrm>
    </dsp:sp>
    <dsp:sp modelId="{3D682D91-D8DC-44F4-AEE4-0F74CFE43DE6}">
      <dsp:nvSpPr>
        <dsp:cNvPr id="0" name=""/>
        <dsp:cNvSpPr/>
      </dsp:nvSpPr>
      <dsp:spPr>
        <a:xfrm>
          <a:off x="0" y="1898926"/>
          <a:ext cx="10302937" cy="874575"/>
        </a:xfrm>
        <a:prstGeom prst="roundRect">
          <a:avLst/>
        </a:prstGeom>
        <a:solidFill>
          <a:schemeClr val="accent1">
            <a:shade val="80000"/>
            <a:hueOff val="182053"/>
            <a:satOff val="-53277"/>
            <a:lumOff val="32437"/>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l" defTabSz="1022350">
            <a:lnSpc>
              <a:spcPct val="90000"/>
            </a:lnSpc>
            <a:spcBef>
              <a:spcPct val="0"/>
            </a:spcBef>
            <a:spcAft>
              <a:spcPct val="35000"/>
            </a:spcAft>
            <a:buNone/>
          </a:pPr>
          <a:r>
            <a:rPr lang="en-GB" sz="2300" kern="1200">
              <a:latin typeface="Arial" panose="020B0604020202020204" pitchFamily="34" charset="0"/>
              <a:cs typeface="Arial" panose="020B0604020202020204" pitchFamily="34" charset="0"/>
            </a:rPr>
            <a:t>To specify key requirements for the design of apprenticeship assessment to ensure their validity </a:t>
          </a:r>
        </a:p>
      </dsp:txBody>
      <dsp:txXfrm>
        <a:off x="42693" y="1941619"/>
        <a:ext cx="10217551" cy="789189"/>
      </dsp:txXfrm>
    </dsp:sp>
    <dsp:sp modelId="{9841AA95-FED5-4AC2-ACD5-B36A240C18AB}">
      <dsp:nvSpPr>
        <dsp:cNvPr id="0" name=""/>
        <dsp:cNvSpPr/>
      </dsp:nvSpPr>
      <dsp:spPr>
        <a:xfrm>
          <a:off x="0" y="2839741"/>
          <a:ext cx="10302937" cy="874575"/>
        </a:xfrm>
        <a:prstGeom prst="roundRect">
          <a:avLst/>
        </a:prstGeom>
        <a:solidFill>
          <a:schemeClr val="accent1">
            <a:shade val="80000"/>
            <a:hueOff val="273080"/>
            <a:satOff val="-79915"/>
            <a:lumOff val="48655"/>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l" defTabSz="1022350">
            <a:lnSpc>
              <a:spcPct val="90000"/>
            </a:lnSpc>
            <a:spcBef>
              <a:spcPct val="0"/>
            </a:spcBef>
            <a:spcAft>
              <a:spcPct val="35000"/>
            </a:spcAft>
            <a:buNone/>
          </a:pPr>
          <a:r>
            <a:rPr lang="en-GB" sz="2300" kern="1200">
              <a:latin typeface="Arial" panose="020B0604020202020204" pitchFamily="34" charset="0"/>
              <a:cs typeface="Arial" panose="020B0604020202020204" pitchFamily="34" charset="0"/>
            </a:rPr>
            <a:t>To enable Ofqual to hold  awarding organisations to account for the design and delivery decisions they have made</a:t>
          </a:r>
        </a:p>
      </dsp:txBody>
      <dsp:txXfrm>
        <a:off x="42693" y="2882434"/>
        <a:ext cx="10217551" cy="789189"/>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CF098B5-EA9A-4C6E-A922-32A5029613B5}">
      <dsp:nvSpPr>
        <dsp:cNvPr id="0" name=""/>
        <dsp:cNvSpPr/>
      </dsp:nvSpPr>
      <dsp:spPr>
        <a:xfrm>
          <a:off x="2754" y="523937"/>
          <a:ext cx="2185396" cy="1311237"/>
        </a:xfrm>
        <a:prstGeom prst="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ctr" defTabSz="933450">
            <a:lnSpc>
              <a:spcPct val="90000"/>
            </a:lnSpc>
            <a:spcBef>
              <a:spcPct val="0"/>
            </a:spcBef>
            <a:spcAft>
              <a:spcPct val="35000"/>
            </a:spcAft>
            <a:buNone/>
          </a:pPr>
          <a:r>
            <a:rPr lang="en-GB" sz="2100" kern="1200">
              <a:latin typeface="Arial" panose="020B0604020202020204" pitchFamily="34" charset="0"/>
              <a:cs typeface="Arial" panose="020B0604020202020204" pitchFamily="34" charset="0"/>
            </a:rPr>
            <a:t>Purposes</a:t>
          </a:r>
        </a:p>
      </dsp:txBody>
      <dsp:txXfrm>
        <a:off x="2754" y="523937"/>
        <a:ext cx="2185396" cy="1311237"/>
      </dsp:txXfrm>
    </dsp:sp>
    <dsp:sp modelId="{5FD95ACF-4D51-43D0-9222-CD2871037F22}">
      <dsp:nvSpPr>
        <dsp:cNvPr id="0" name=""/>
        <dsp:cNvSpPr/>
      </dsp:nvSpPr>
      <dsp:spPr>
        <a:xfrm>
          <a:off x="2406690" y="523937"/>
          <a:ext cx="2185396" cy="1311237"/>
        </a:xfrm>
        <a:prstGeom prst="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ctr" defTabSz="933450">
            <a:lnSpc>
              <a:spcPct val="90000"/>
            </a:lnSpc>
            <a:spcBef>
              <a:spcPct val="0"/>
            </a:spcBef>
            <a:spcAft>
              <a:spcPct val="35000"/>
            </a:spcAft>
            <a:buNone/>
          </a:pPr>
          <a:r>
            <a:rPr lang="en-GB" sz="2100" kern="1200">
              <a:latin typeface="Arial" panose="020B0604020202020204" pitchFamily="34" charset="0"/>
              <a:cs typeface="Arial" panose="020B0604020202020204" pitchFamily="34" charset="0"/>
            </a:rPr>
            <a:t>Content </a:t>
          </a:r>
        </a:p>
      </dsp:txBody>
      <dsp:txXfrm>
        <a:off x="2406690" y="523937"/>
        <a:ext cx="2185396" cy="1311237"/>
      </dsp:txXfrm>
    </dsp:sp>
    <dsp:sp modelId="{A65E0631-ADA6-4D32-9772-9E58EFD12239}">
      <dsp:nvSpPr>
        <dsp:cNvPr id="0" name=""/>
        <dsp:cNvSpPr/>
      </dsp:nvSpPr>
      <dsp:spPr>
        <a:xfrm>
          <a:off x="4810626" y="523937"/>
          <a:ext cx="2185396" cy="1311237"/>
        </a:xfrm>
        <a:prstGeom prst="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ctr" defTabSz="933450">
            <a:lnSpc>
              <a:spcPct val="90000"/>
            </a:lnSpc>
            <a:spcBef>
              <a:spcPct val="0"/>
            </a:spcBef>
            <a:spcAft>
              <a:spcPct val="35000"/>
            </a:spcAft>
            <a:buNone/>
          </a:pPr>
          <a:r>
            <a:rPr lang="en-GB" sz="2100" kern="1200">
              <a:latin typeface="Arial" panose="020B0604020202020204" pitchFamily="34" charset="0"/>
              <a:cs typeface="Arial" panose="020B0604020202020204" pitchFamily="34" charset="0"/>
            </a:rPr>
            <a:t>Assessment structure and synoptic assessment</a:t>
          </a:r>
        </a:p>
      </dsp:txBody>
      <dsp:txXfrm>
        <a:off x="4810626" y="523937"/>
        <a:ext cx="2185396" cy="1311237"/>
      </dsp:txXfrm>
    </dsp:sp>
    <dsp:sp modelId="{BC3D6D78-ED75-4FB1-96FE-EA155151A015}">
      <dsp:nvSpPr>
        <dsp:cNvPr id="0" name=""/>
        <dsp:cNvSpPr/>
      </dsp:nvSpPr>
      <dsp:spPr>
        <a:xfrm>
          <a:off x="7214562" y="523937"/>
          <a:ext cx="2185396" cy="1311237"/>
        </a:xfrm>
        <a:prstGeom prst="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ctr" defTabSz="933450">
            <a:lnSpc>
              <a:spcPct val="90000"/>
            </a:lnSpc>
            <a:spcBef>
              <a:spcPct val="0"/>
            </a:spcBef>
            <a:spcAft>
              <a:spcPct val="35000"/>
            </a:spcAft>
            <a:buNone/>
          </a:pPr>
          <a:r>
            <a:rPr lang="en-GB" sz="2100" kern="1200">
              <a:latin typeface="Arial" panose="020B0604020202020204" pitchFamily="34" charset="0"/>
              <a:cs typeface="Arial" panose="020B0604020202020204" pitchFamily="34" charset="0"/>
            </a:rPr>
            <a:t>Setting assessments</a:t>
          </a:r>
        </a:p>
      </dsp:txBody>
      <dsp:txXfrm>
        <a:off x="7214562" y="523937"/>
        <a:ext cx="2185396" cy="1311237"/>
      </dsp:txXfrm>
    </dsp:sp>
    <dsp:sp modelId="{435A6375-78B0-472B-BA1E-2C855D7227FA}">
      <dsp:nvSpPr>
        <dsp:cNvPr id="0" name=""/>
        <dsp:cNvSpPr/>
      </dsp:nvSpPr>
      <dsp:spPr>
        <a:xfrm>
          <a:off x="2754" y="2053714"/>
          <a:ext cx="2185396" cy="1311237"/>
        </a:xfrm>
        <a:prstGeom prst="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ctr" defTabSz="933450">
            <a:lnSpc>
              <a:spcPct val="90000"/>
            </a:lnSpc>
            <a:spcBef>
              <a:spcPct val="0"/>
            </a:spcBef>
            <a:spcAft>
              <a:spcPct val="35000"/>
            </a:spcAft>
            <a:buNone/>
          </a:pPr>
          <a:r>
            <a:rPr lang="en-GB" sz="2100" kern="1200">
              <a:latin typeface="Arial" panose="020B0604020202020204" pitchFamily="34" charset="0"/>
              <a:cs typeface="Arial" panose="020B0604020202020204" pitchFamily="34" charset="0"/>
            </a:rPr>
            <a:t>Marking assessments</a:t>
          </a:r>
        </a:p>
      </dsp:txBody>
      <dsp:txXfrm>
        <a:off x="2754" y="2053714"/>
        <a:ext cx="2185396" cy="1311237"/>
      </dsp:txXfrm>
    </dsp:sp>
    <dsp:sp modelId="{97BD2849-54DF-45BD-8538-511EE9F9E930}">
      <dsp:nvSpPr>
        <dsp:cNvPr id="0" name=""/>
        <dsp:cNvSpPr/>
      </dsp:nvSpPr>
      <dsp:spPr>
        <a:xfrm>
          <a:off x="2406690" y="2053714"/>
          <a:ext cx="2185396" cy="1311237"/>
        </a:xfrm>
        <a:prstGeom prst="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ctr" defTabSz="933450">
            <a:lnSpc>
              <a:spcPct val="90000"/>
            </a:lnSpc>
            <a:spcBef>
              <a:spcPct val="0"/>
            </a:spcBef>
            <a:spcAft>
              <a:spcPct val="35000"/>
            </a:spcAft>
            <a:buNone/>
          </a:pPr>
          <a:r>
            <a:rPr lang="en-GB" sz="2100" kern="1200">
              <a:latin typeface="Arial" panose="020B0604020202020204" pitchFamily="34" charset="0"/>
              <a:cs typeface="Arial" panose="020B0604020202020204" pitchFamily="34" charset="0"/>
            </a:rPr>
            <a:t>Assessment design</a:t>
          </a:r>
        </a:p>
      </dsp:txBody>
      <dsp:txXfrm>
        <a:off x="2406690" y="2053714"/>
        <a:ext cx="2185396" cy="1311237"/>
      </dsp:txXfrm>
    </dsp:sp>
    <dsp:sp modelId="{D94E0EE2-4405-4C6A-BC5B-0BE7AAD5C5C4}">
      <dsp:nvSpPr>
        <dsp:cNvPr id="0" name=""/>
        <dsp:cNvSpPr/>
      </dsp:nvSpPr>
      <dsp:spPr>
        <a:xfrm>
          <a:off x="4810626" y="2053714"/>
          <a:ext cx="2185396" cy="1311237"/>
        </a:xfrm>
        <a:prstGeom prst="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ctr" defTabSz="933450">
            <a:lnSpc>
              <a:spcPct val="90000"/>
            </a:lnSpc>
            <a:spcBef>
              <a:spcPct val="0"/>
            </a:spcBef>
            <a:spcAft>
              <a:spcPct val="35000"/>
            </a:spcAft>
            <a:buNone/>
          </a:pPr>
          <a:r>
            <a:rPr lang="en-GB" sz="2100" kern="1200">
              <a:latin typeface="Arial" panose="020B0604020202020204" pitchFamily="34" charset="0"/>
              <a:cs typeface="Arial" panose="020B0604020202020204" pitchFamily="34" charset="0"/>
            </a:rPr>
            <a:t>Grading</a:t>
          </a:r>
        </a:p>
      </dsp:txBody>
      <dsp:txXfrm>
        <a:off x="4810626" y="2053714"/>
        <a:ext cx="2185396" cy="1311237"/>
      </dsp:txXfrm>
    </dsp:sp>
    <dsp:sp modelId="{755C73C5-21A7-421E-B0FB-20B6F07D4877}">
      <dsp:nvSpPr>
        <dsp:cNvPr id="0" name=""/>
        <dsp:cNvSpPr/>
      </dsp:nvSpPr>
      <dsp:spPr>
        <a:xfrm>
          <a:off x="7214562" y="2053714"/>
          <a:ext cx="2185396" cy="1311237"/>
        </a:xfrm>
        <a:prstGeom prst="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ctr" defTabSz="933450">
            <a:lnSpc>
              <a:spcPct val="90000"/>
            </a:lnSpc>
            <a:spcBef>
              <a:spcPct val="0"/>
            </a:spcBef>
            <a:spcAft>
              <a:spcPct val="35000"/>
            </a:spcAft>
            <a:buNone/>
          </a:pPr>
          <a:r>
            <a:rPr lang="en-GB" sz="2100" kern="1200">
              <a:latin typeface="Arial" panose="020B0604020202020204" pitchFamily="34" charset="0"/>
              <a:cs typeface="Arial" panose="020B0604020202020204" pitchFamily="34" charset="0"/>
            </a:rPr>
            <a:t>Standard setting</a:t>
          </a:r>
        </a:p>
      </dsp:txBody>
      <dsp:txXfrm>
        <a:off x="7214562" y="2053714"/>
        <a:ext cx="2185396" cy="1311237"/>
      </dsp:txXfrm>
    </dsp:sp>
    <dsp:sp modelId="{B204034D-3ADE-429A-8E04-4DAA3AD3D238}">
      <dsp:nvSpPr>
        <dsp:cNvPr id="0" name=""/>
        <dsp:cNvSpPr/>
      </dsp:nvSpPr>
      <dsp:spPr>
        <a:xfrm>
          <a:off x="2754" y="3583491"/>
          <a:ext cx="2185396" cy="1311237"/>
        </a:xfrm>
        <a:prstGeom prst="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ctr" defTabSz="933450">
            <a:lnSpc>
              <a:spcPct val="90000"/>
            </a:lnSpc>
            <a:spcBef>
              <a:spcPct val="0"/>
            </a:spcBef>
            <a:spcAft>
              <a:spcPct val="35000"/>
            </a:spcAft>
            <a:buNone/>
          </a:pPr>
          <a:r>
            <a:rPr lang="en-GB" sz="2100" kern="1200">
              <a:latin typeface="Arial" panose="020B0604020202020204" pitchFamily="34" charset="0"/>
              <a:cs typeface="Arial" panose="020B0604020202020204" pitchFamily="34" charset="0"/>
            </a:rPr>
            <a:t>Assessment strategy requirements</a:t>
          </a:r>
        </a:p>
      </dsp:txBody>
      <dsp:txXfrm>
        <a:off x="2754" y="3583491"/>
        <a:ext cx="2185396" cy="1311237"/>
      </dsp:txXfrm>
    </dsp:sp>
    <dsp:sp modelId="{AC15245B-FE0A-4FCA-9BAD-6F5D4C75E7F0}">
      <dsp:nvSpPr>
        <dsp:cNvPr id="0" name=""/>
        <dsp:cNvSpPr/>
      </dsp:nvSpPr>
      <dsp:spPr>
        <a:xfrm>
          <a:off x="2406690" y="3583491"/>
          <a:ext cx="2185396" cy="1311237"/>
        </a:xfrm>
        <a:prstGeom prst="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ctr" defTabSz="933450">
            <a:lnSpc>
              <a:spcPct val="90000"/>
            </a:lnSpc>
            <a:spcBef>
              <a:spcPct val="0"/>
            </a:spcBef>
            <a:spcAft>
              <a:spcPct val="35000"/>
            </a:spcAft>
            <a:buNone/>
          </a:pPr>
          <a:r>
            <a:rPr lang="en-GB" sz="2100" kern="1200">
              <a:latin typeface="Arial" panose="020B0604020202020204" pitchFamily="34" charset="0"/>
              <a:cs typeface="Arial" panose="020B0604020202020204" pitchFamily="34" charset="0"/>
            </a:rPr>
            <a:t>Employer engagement</a:t>
          </a:r>
        </a:p>
      </dsp:txBody>
      <dsp:txXfrm>
        <a:off x="2406690" y="3583491"/>
        <a:ext cx="2185396" cy="1311237"/>
      </dsp:txXfrm>
    </dsp:sp>
    <dsp:sp modelId="{6A96A988-5EEE-4DF1-917C-2A4AF4F83330}">
      <dsp:nvSpPr>
        <dsp:cNvPr id="0" name=""/>
        <dsp:cNvSpPr/>
      </dsp:nvSpPr>
      <dsp:spPr>
        <a:xfrm>
          <a:off x="4810626" y="3583491"/>
          <a:ext cx="2185396" cy="1311237"/>
        </a:xfrm>
        <a:prstGeom prst="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ctr" defTabSz="933450">
            <a:lnSpc>
              <a:spcPct val="90000"/>
            </a:lnSpc>
            <a:spcBef>
              <a:spcPct val="0"/>
            </a:spcBef>
            <a:spcAft>
              <a:spcPct val="35000"/>
            </a:spcAft>
            <a:buNone/>
          </a:pPr>
          <a:r>
            <a:rPr lang="en-GB" sz="2100" kern="1200">
              <a:latin typeface="Arial" panose="020B0604020202020204" pitchFamily="34" charset="0"/>
              <a:cs typeface="Arial" panose="020B0604020202020204" pitchFamily="34" charset="0"/>
            </a:rPr>
            <a:t>Disapplication of certain General Conditions</a:t>
          </a:r>
        </a:p>
      </dsp:txBody>
      <dsp:txXfrm>
        <a:off x="4810626" y="3583491"/>
        <a:ext cx="2185396" cy="1311237"/>
      </dsp:txXfrm>
    </dsp:sp>
    <dsp:sp modelId="{0BAE83CC-D168-4F05-9960-7B1DB2F07C7E}">
      <dsp:nvSpPr>
        <dsp:cNvPr id="0" name=""/>
        <dsp:cNvSpPr/>
      </dsp:nvSpPr>
      <dsp:spPr>
        <a:xfrm>
          <a:off x="7214562" y="3583491"/>
          <a:ext cx="2185396" cy="1311237"/>
        </a:xfrm>
        <a:prstGeom prst="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ctr" defTabSz="933450">
            <a:lnSpc>
              <a:spcPct val="90000"/>
            </a:lnSpc>
            <a:spcBef>
              <a:spcPct val="0"/>
            </a:spcBef>
            <a:spcAft>
              <a:spcPct val="35000"/>
            </a:spcAft>
            <a:buNone/>
          </a:pPr>
          <a:r>
            <a:rPr lang="en-GB" sz="2100" kern="1200">
              <a:latin typeface="Arial" panose="020B0604020202020204" pitchFamily="34" charset="0"/>
              <a:cs typeface="Arial" panose="020B0604020202020204" pitchFamily="34" charset="0"/>
            </a:rPr>
            <a:t>Transition arrangements</a:t>
          </a:r>
        </a:p>
      </dsp:txBody>
      <dsp:txXfrm>
        <a:off x="7214562" y="3583491"/>
        <a:ext cx="2185396" cy="1311237"/>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786F32E-F17F-4331-870C-1C2059DE7403}">
      <dsp:nvSpPr>
        <dsp:cNvPr id="0" name=""/>
        <dsp:cNvSpPr/>
      </dsp:nvSpPr>
      <dsp:spPr>
        <a:xfrm>
          <a:off x="11107778" y="688014"/>
          <a:ext cx="1823217" cy="1822871"/>
        </a:xfrm>
        <a:prstGeom prst="ellipse">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675B008A-27A4-4405-AB9C-D6801010B3DC}">
      <dsp:nvSpPr>
        <dsp:cNvPr id="0" name=""/>
        <dsp:cNvSpPr/>
      </dsp:nvSpPr>
      <dsp:spPr>
        <a:xfrm>
          <a:off x="11169170" y="748787"/>
          <a:ext cx="1701592" cy="1701325"/>
        </a:xfrm>
        <a:prstGeom prst="ellipse">
          <a:avLst/>
        </a:prstGeom>
        <a:solidFill>
          <a:schemeClr val="lt1">
            <a:alpha val="90000"/>
            <a:hueOff val="0"/>
            <a:satOff val="0"/>
            <a:lumOff val="0"/>
            <a:alphaOff val="0"/>
          </a:schemeClr>
        </a:solidFill>
        <a:ln w="12700" cap="flat" cmpd="sng" algn="ctr">
          <a:solidFill>
            <a:schemeClr val="accent5">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5240" tIns="15240" rIns="15240" bIns="15240" numCol="1" spcCol="1270" anchor="ctr" anchorCtr="0">
          <a:noAutofit/>
        </a:bodyPr>
        <a:lstStyle/>
        <a:p>
          <a:pPr marL="0" lvl="0" indent="0" algn="ctr" defTabSz="533400">
            <a:lnSpc>
              <a:spcPct val="90000"/>
            </a:lnSpc>
            <a:spcBef>
              <a:spcPct val="0"/>
            </a:spcBef>
            <a:spcAft>
              <a:spcPct val="35000"/>
            </a:spcAft>
            <a:buNone/>
          </a:pPr>
          <a:r>
            <a:rPr lang="en-GB" sz="1200" kern="1200"/>
            <a:t>SE: Amends, and submit for approval</a:t>
          </a:r>
        </a:p>
      </dsp:txBody>
      <dsp:txXfrm>
        <a:off x="11412420" y="991879"/>
        <a:ext cx="1215092" cy="1215140"/>
      </dsp:txXfrm>
    </dsp:sp>
    <dsp:sp modelId="{4BFFE206-4334-4BCE-AD5A-3752F5DF0CA6}">
      <dsp:nvSpPr>
        <dsp:cNvPr id="0" name=""/>
        <dsp:cNvSpPr/>
      </dsp:nvSpPr>
      <dsp:spPr>
        <a:xfrm rot="2700000">
          <a:off x="9224455" y="687809"/>
          <a:ext cx="1822961" cy="1822961"/>
        </a:xfrm>
        <a:prstGeom prst="teardrop">
          <a:avLst>
            <a:gd name="adj" fmla="val 100000"/>
          </a:avLst>
        </a:prstGeom>
        <a:solidFill>
          <a:schemeClr val="accent5">
            <a:hueOff val="-1950702"/>
            <a:satOff val="6198"/>
            <a:lumOff val="7451"/>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688BC357-7355-4BFE-8955-99DD50A6E753}">
      <dsp:nvSpPr>
        <dsp:cNvPr id="0" name=""/>
        <dsp:cNvSpPr/>
      </dsp:nvSpPr>
      <dsp:spPr>
        <a:xfrm>
          <a:off x="9285719" y="748787"/>
          <a:ext cx="1701592" cy="1701325"/>
        </a:xfrm>
        <a:prstGeom prst="ellipse">
          <a:avLst/>
        </a:prstGeom>
        <a:solidFill>
          <a:schemeClr val="lt1">
            <a:alpha val="90000"/>
            <a:hueOff val="0"/>
            <a:satOff val="0"/>
            <a:lumOff val="0"/>
            <a:alphaOff val="0"/>
          </a:schemeClr>
        </a:solidFill>
        <a:ln w="12700" cap="flat" cmpd="sng" algn="ctr">
          <a:solidFill>
            <a:schemeClr val="accent5">
              <a:hueOff val="-1950702"/>
              <a:satOff val="6198"/>
              <a:lumOff val="7451"/>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5240" tIns="15240" rIns="15240" bIns="15240" numCol="1" spcCol="1270" anchor="ctr" anchorCtr="0">
          <a:noAutofit/>
        </a:bodyPr>
        <a:lstStyle/>
        <a:p>
          <a:pPr marL="0" lvl="0" indent="0" algn="ctr" defTabSz="533400">
            <a:lnSpc>
              <a:spcPct val="90000"/>
            </a:lnSpc>
            <a:spcBef>
              <a:spcPct val="0"/>
            </a:spcBef>
            <a:spcAft>
              <a:spcPct val="35000"/>
            </a:spcAft>
            <a:buNone/>
          </a:pPr>
          <a:r>
            <a:rPr lang="en-GB" sz="1200" kern="1200"/>
            <a:t>Reference group/s: Validation and refinement meeting</a:t>
          </a:r>
        </a:p>
      </dsp:txBody>
      <dsp:txXfrm>
        <a:off x="9528969" y="991879"/>
        <a:ext cx="1215092" cy="1215140"/>
      </dsp:txXfrm>
    </dsp:sp>
    <dsp:sp modelId="{CCE2FDE1-FD09-465C-BE17-67B5A62F4284}">
      <dsp:nvSpPr>
        <dsp:cNvPr id="0" name=""/>
        <dsp:cNvSpPr/>
      </dsp:nvSpPr>
      <dsp:spPr>
        <a:xfrm rot="2700000">
          <a:off x="7341004" y="687809"/>
          <a:ext cx="1822961" cy="1822961"/>
        </a:xfrm>
        <a:prstGeom prst="teardrop">
          <a:avLst>
            <a:gd name="adj" fmla="val 100000"/>
          </a:avLst>
        </a:prstGeom>
        <a:solidFill>
          <a:schemeClr val="accent5">
            <a:hueOff val="-3901404"/>
            <a:satOff val="12396"/>
            <a:lumOff val="14902"/>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D4CA4C96-3791-40DC-9975-3063B03A53E9}">
      <dsp:nvSpPr>
        <dsp:cNvPr id="0" name=""/>
        <dsp:cNvSpPr/>
      </dsp:nvSpPr>
      <dsp:spPr>
        <a:xfrm>
          <a:off x="7402267" y="748787"/>
          <a:ext cx="1701592" cy="1701325"/>
        </a:xfrm>
        <a:prstGeom prst="ellipse">
          <a:avLst/>
        </a:prstGeom>
        <a:solidFill>
          <a:schemeClr val="lt1">
            <a:alpha val="90000"/>
            <a:hueOff val="0"/>
            <a:satOff val="0"/>
            <a:lumOff val="0"/>
            <a:alphaOff val="0"/>
          </a:schemeClr>
        </a:solidFill>
        <a:ln w="12700" cap="flat" cmpd="sng" algn="ctr">
          <a:solidFill>
            <a:schemeClr val="accent5">
              <a:hueOff val="-3901404"/>
              <a:satOff val="12396"/>
              <a:lumOff val="14902"/>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5240" tIns="15240" rIns="15240" bIns="15240" numCol="1" spcCol="1270" anchor="ctr" anchorCtr="0">
          <a:noAutofit/>
        </a:bodyPr>
        <a:lstStyle/>
        <a:p>
          <a:pPr marL="0" lvl="0" indent="0" algn="ctr" defTabSz="533400">
            <a:lnSpc>
              <a:spcPct val="90000"/>
            </a:lnSpc>
            <a:spcBef>
              <a:spcPct val="0"/>
            </a:spcBef>
            <a:spcAft>
              <a:spcPct val="35000"/>
            </a:spcAft>
            <a:buNone/>
          </a:pPr>
          <a:r>
            <a:rPr lang="en-GB" sz="1200" kern="1200"/>
            <a:t>SE: assemble reference group of persons (TB, AO/s, TP/s, PSRB/s)</a:t>
          </a:r>
        </a:p>
      </dsp:txBody>
      <dsp:txXfrm>
        <a:off x="7645518" y="991879"/>
        <a:ext cx="1215092" cy="1215140"/>
      </dsp:txXfrm>
    </dsp:sp>
    <dsp:sp modelId="{B2B18FC6-F008-4D0F-A829-9D6736C5B121}">
      <dsp:nvSpPr>
        <dsp:cNvPr id="0" name=""/>
        <dsp:cNvSpPr/>
      </dsp:nvSpPr>
      <dsp:spPr>
        <a:xfrm rot="2700000">
          <a:off x="5457553" y="687809"/>
          <a:ext cx="1822961" cy="1822961"/>
        </a:xfrm>
        <a:prstGeom prst="teardrop">
          <a:avLst>
            <a:gd name="adj" fmla="val 100000"/>
          </a:avLst>
        </a:prstGeom>
        <a:solidFill>
          <a:schemeClr val="accent5">
            <a:hueOff val="-5852105"/>
            <a:satOff val="18595"/>
            <a:lumOff val="22354"/>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BF0DE095-8DD6-436A-BCEA-78F082B2CF76}">
      <dsp:nvSpPr>
        <dsp:cNvPr id="0" name=""/>
        <dsp:cNvSpPr/>
      </dsp:nvSpPr>
      <dsp:spPr>
        <a:xfrm>
          <a:off x="5518816" y="748787"/>
          <a:ext cx="1701592" cy="1701325"/>
        </a:xfrm>
        <a:prstGeom prst="ellipse">
          <a:avLst/>
        </a:prstGeom>
        <a:solidFill>
          <a:schemeClr val="lt1">
            <a:alpha val="90000"/>
            <a:hueOff val="0"/>
            <a:satOff val="0"/>
            <a:lumOff val="0"/>
            <a:alphaOff val="0"/>
          </a:schemeClr>
        </a:solidFill>
        <a:ln w="12700" cap="flat" cmpd="sng" algn="ctr">
          <a:solidFill>
            <a:schemeClr val="accent5">
              <a:hueOff val="-5852105"/>
              <a:satOff val="18595"/>
              <a:lumOff val="22354"/>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5240" tIns="15240" rIns="15240" bIns="15240" numCol="1" spcCol="1270" anchor="ctr" anchorCtr="0">
          <a:noAutofit/>
        </a:bodyPr>
        <a:lstStyle/>
        <a:p>
          <a:pPr marL="0" lvl="0" indent="0" algn="ctr" defTabSz="533400">
            <a:lnSpc>
              <a:spcPct val="90000"/>
            </a:lnSpc>
            <a:spcBef>
              <a:spcPct val="0"/>
            </a:spcBef>
            <a:spcAft>
              <a:spcPct val="35000"/>
            </a:spcAft>
            <a:buNone/>
          </a:pPr>
          <a:r>
            <a:rPr lang="en-GB" sz="1200" kern="1200"/>
            <a:t>SE: initial drafting (drawing on existing EPA plan, stakeholder insight, new policy)</a:t>
          </a:r>
        </a:p>
      </dsp:txBody>
      <dsp:txXfrm>
        <a:off x="5760908" y="991879"/>
        <a:ext cx="1215092" cy="1215140"/>
      </dsp:txXfrm>
    </dsp:sp>
    <dsp:sp modelId="{77D1CD1A-4C90-4020-B194-5E9D6A81CC7C}">
      <dsp:nvSpPr>
        <dsp:cNvPr id="0" name=""/>
        <dsp:cNvSpPr/>
      </dsp:nvSpPr>
      <dsp:spPr>
        <a:xfrm rot="2700000">
          <a:off x="3574101" y="687809"/>
          <a:ext cx="1822961" cy="1822961"/>
        </a:xfrm>
        <a:prstGeom prst="teardrop">
          <a:avLst>
            <a:gd name="adj" fmla="val 100000"/>
          </a:avLst>
        </a:prstGeom>
        <a:solidFill>
          <a:schemeClr val="accent5">
            <a:hueOff val="-7802807"/>
            <a:satOff val="24793"/>
            <a:lumOff val="29805"/>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2F2AC207-03E7-4ADD-B9BD-734DB5662E96}">
      <dsp:nvSpPr>
        <dsp:cNvPr id="0" name=""/>
        <dsp:cNvSpPr/>
      </dsp:nvSpPr>
      <dsp:spPr>
        <a:xfrm>
          <a:off x="3635365" y="748787"/>
          <a:ext cx="1701592" cy="1701325"/>
        </a:xfrm>
        <a:prstGeom prst="ellipse">
          <a:avLst/>
        </a:prstGeom>
        <a:solidFill>
          <a:schemeClr val="lt1">
            <a:alpha val="90000"/>
            <a:hueOff val="0"/>
            <a:satOff val="0"/>
            <a:lumOff val="0"/>
            <a:alphaOff val="0"/>
          </a:schemeClr>
        </a:solidFill>
        <a:ln w="12700" cap="flat" cmpd="sng" algn="ctr">
          <a:solidFill>
            <a:schemeClr val="accent5">
              <a:hueOff val="-7802807"/>
              <a:satOff val="24793"/>
              <a:lumOff val="29805"/>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5240" tIns="15240" rIns="15240" bIns="15240" numCol="1" spcCol="1270" anchor="ctr" anchorCtr="0">
          <a:noAutofit/>
        </a:bodyPr>
        <a:lstStyle/>
        <a:p>
          <a:pPr marL="0" lvl="0" indent="0" algn="ctr" defTabSz="533400">
            <a:lnSpc>
              <a:spcPct val="90000"/>
            </a:lnSpc>
            <a:spcBef>
              <a:spcPct val="0"/>
            </a:spcBef>
            <a:spcAft>
              <a:spcPct val="35000"/>
            </a:spcAft>
            <a:buNone/>
          </a:pPr>
          <a:r>
            <a:rPr lang="en-GB" sz="1200" kern="1200"/>
            <a:t>SE: publish list</a:t>
          </a:r>
        </a:p>
      </dsp:txBody>
      <dsp:txXfrm>
        <a:off x="3877457" y="991879"/>
        <a:ext cx="1215092" cy="1215140"/>
      </dsp:txXfrm>
    </dsp:sp>
    <dsp:sp modelId="{1BF9FF21-9746-48DF-AC5A-E99D24679CE4}">
      <dsp:nvSpPr>
        <dsp:cNvPr id="0" name=""/>
        <dsp:cNvSpPr/>
      </dsp:nvSpPr>
      <dsp:spPr>
        <a:xfrm rot="2700000">
          <a:off x="1690650" y="687809"/>
          <a:ext cx="1822961" cy="1822961"/>
        </a:xfrm>
        <a:prstGeom prst="teardrop">
          <a:avLst>
            <a:gd name="adj" fmla="val 100000"/>
          </a:avLst>
        </a:prstGeom>
        <a:solidFill>
          <a:schemeClr val="accent5">
            <a:hueOff val="-9753508"/>
            <a:satOff val="30991"/>
            <a:lumOff val="37256"/>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67C89A2A-E5A4-4293-B0EA-77F186A0F700}">
      <dsp:nvSpPr>
        <dsp:cNvPr id="0" name=""/>
        <dsp:cNvSpPr/>
      </dsp:nvSpPr>
      <dsp:spPr>
        <a:xfrm>
          <a:off x="1750755" y="748787"/>
          <a:ext cx="1701592" cy="1701325"/>
        </a:xfrm>
        <a:prstGeom prst="ellipse">
          <a:avLst/>
        </a:prstGeom>
        <a:solidFill>
          <a:schemeClr val="lt1">
            <a:alpha val="90000"/>
            <a:hueOff val="0"/>
            <a:satOff val="0"/>
            <a:lumOff val="0"/>
            <a:alphaOff val="0"/>
          </a:schemeClr>
        </a:solidFill>
        <a:ln w="12700" cap="flat" cmpd="sng" algn="ctr">
          <a:solidFill>
            <a:schemeClr val="accent5">
              <a:hueOff val="-9753508"/>
              <a:satOff val="30991"/>
              <a:lumOff val="37256"/>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5240" tIns="15240" rIns="15240" bIns="15240" numCol="1" spcCol="1270" anchor="ctr" anchorCtr="0">
          <a:noAutofit/>
        </a:bodyPr>
        <a:lstStyle/>
        <a:p>
          <a:pPr marL="0" lvl="0" indent="0" algn="ctr" defTabSz="533400">
            <a:lnSpc>
              <a:spcPct val="90000"/>
            </a:lnSpc>
            <a:spcBef>
              <a:spcPct val="0"/>
            </a:spcBef>
            <a:spcAft>
              <a:spcPct val="35000"/>
            </a:spcAft>
            <a:buNone/>
          </a:pPr>
          <a:r>
            <a:rPr lang="en-GB" sz="1200" kern="1200"/>
            <a:t>SE/DfE: determine next batch of assessment plans for revision</a:t>
          </a:r>
        </a:p>
      </dsp:txBody>
      <dsp:txXfrm>
        <a:off x="1994005" y="991879"/>
        <a:ext cx="1215092" cy="1215140"/>
      </dsp:txXfrm>
    </dsp:sp>
  </dsp:spTree>
</dsp:drawing>
</file>

<file path=ppt/diagrams/layout1.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8/layout/IncreasingCircleProcess">
  <dgm:title val=""/>
  <dgm:desc val=""/>
  <dgm:catLst>
    <dgm:cat type="list" pri="8300"/>
    <dgm:cat type="process" pri="43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2" destOrd="0"/>
        <dgm:cxn modelId="32" srcId="30" destId="31" srcOrd="0" destOrd="0"/>
      </dgm:cxnLst>
      <dgm:bg/>
      <dgm:whole/>
    </dgm:dataModel>
  </dgm:sampData>
  <dgm:styleData>
    <dgm:dataModel>
      <dgm:ptLst>
        <dgm:pt modelId="0" type="doc"/>
        <dgm:pt modelId="10">
          <dgm:prSet phldr="1"/>
        </dgm:pt>
        <dgm:pt modelId="20">
          <dgm:prSet phldr="1"/>
        </dgm:pt>
      </dgm:ptLst>
      <dgm:cxnLst>
        <dgm:cxn modelId="30" srcId="0" destId="10" srcOrd="0" destOrd="0"/>
        <dgm:cxn modelId="40" srcId="0" destId="20" srcOrd="1" destOrd="0"/>
      </dgm:cxnLst>
      <dgm:bg/>
      <dgm:whole/>
    </dgm:dataModel>
  </dgm:styleData>
  <dgm:clrData>
    <dgm:dataModel>
      <dgm:ptLst>
        <dgm:pt modelId="0" type="doc"/>
        <dgm:pt modelId="10">
          <dgm:prSet phldr="1"/>
        </dgm:pt>
        <dgm:pt modelId="20">
          <dgm:prSet phldr="1"/>
        </dgm:pt>
      </dgm:ptLst>
      <dgm:cxnLst>
        <dgm:cxn modelId="30" srcId="0" destId="10" srcOrd="0" destOrd="0"/>
        <dgm:cxn modelId="40" srcId="0" destId="20" srcOrd="1" destOrd="0"/>
      </dgm:cxnLst>
      <dgm:bg/>
      <dgm:whole/>
    </dgm:dataModel>
  </dgm:clrData>
  <dgm:layoutNode name="Name0">
    <dgm:varLst>
      <dgm:chMax val="7"/>
      <dgm:chPref val="7"/>
      <dgm:dir/>
      <dgm:animOne val="branch"/>
      <dgm:animLvl val="lvl"/>
    </dgm:varLst>
    <dgm:choose name="Name1">
      <dgm:if name="Name2" func="var" arg="dir" op="equ" val="norm">
        <dgm:alg type="lin">
          <dgm:param type="linDir" val="fromL"/>
          <dgm:param type="horzAlign" val="ctr"/>
          <dgm:param type="vertAlign" val="t"/>
        </dgm:alg>
      </dgm:if>
      <dgm:else name="Name3">
        <dgm:alg type="lin">
          <dgm:param type="linDir" val="fromR"/>
          <dgm:param type="horzAlign" val="ctr"/>
          <dgm:param type="vertAlign" val="t"/>
        </dgm:alg>
      </dgm:else>
    </dgm:choose>
    <dgm:shape xmlns:r="http://schemas.openxmlformats.org/officeDocument/2006/relationships" r:blip="">
      <dgm:adjLst/>
    </dgm:shape>
    <dgm:constrLst>
      <dgm:constr type="primFontSz" for="des" forName="Child" val="65"/>
      <dgm:constr type="primFontSz" for="des" forName="Parent" val="65"/>
      <dgm:constr type="primFontSz" for="des" forName="Child" refType="primFontSz" refFor="des" refForName="Parent" op="lte"/>
      <dgm:constr type="w" for="ch" forName="composite" refType="w"/>
      <dgm:constr type="h" for="ch" forName="composite" refType="h"/>
      <dgm:constr type="sp" refType="w" refFor="ch" refForName="composite" op="equ" fact="0.05"/>
      <dgm:constr type="w" for="ch" forName="sibTrans" refType="h" refFor="ch" refForName="composite" op="equ" fact="0.04"/>
    </dgm:constrLst>
    <dgm:forEach name="nodesForEach" axis="ch" ptType="node" cnt="7">
      <dgm:layoutNode name="composite">
        <dgm:alg type="composite">
          <dgm:param type="ar" val="0.8"/>
        </dgm:alg>
        <dgm:choose name="Name4">
          <dgm:if name="Name5" func="var" arg="dir" op="equ" val="norm">
            <dgm:constrLst>
              <dgm:constr type="l" for="ch" forName="Child" refType="w" fact="0.29"/>
              <dgm:constr type="t" for="ch" forName="Child" refType="h" fact="0.192"/>
              <dgm:constr type="w" for="ch" forName="Child" refType="w" fact="0.71"/>
              <dgm:constr type="h" for="ch" forName="Child" refType="h" fact="0.808"/>
              <dgm:constr type="l" for="ch" forName="Parent" refType="w" fact="0.29"/>
              <dgm:constr type="t" for="ch" forName="Parent" refType="h" fact="0"/>
              <dgm:constr type="w" for="ch" forName="Parent" refType="w" fact="0.71"/>
              <dgm:constr type="h" for="ch" forName="Parent" refType="h" fact="0.192"/>
              <dgm:constr type="l" for="ch" forName="BackAccent" refType="w" fact="0"/>
              <dgm:constr type="t" for="ch" forName="BackAccent" refType="h" fact="0"/>
              <dgm:constr type="w" for="ch" forName="BackAccent" refType="w" fact="0.24"/>
              <dgm:constr type="h" for="ch" forName="BackAccent" refType="h" fact="0.192"/>
              <dgm:constr type="l" for="ch" forName="Accent" refType="w" fact="0.024"/>
              <dgm:constr type="t" for="ch" forName="Accent" refType="h" fact="0.0192"/>
              <dgm:constr type="w" for="ch" forName="Accent" refType="w" fact="0.192"/>
              <dgm:constr type="h" for="ch" forName="Accent" refType="h" fact="0.1536"/>
            </dgm:constrLst>
          </dgm:if>
          <dgm:else name="Name6">
            <dgm:constrLst>
              <dgm:constr type="r" for="ch" forName="Child" refType="w" fact="0.71"/>
              <dgm:constr type="t" for="ch" forName="Child" refType="h" fact="0.192"/>
              <dgm:constr type="w" for="ch" forName="Child" refType="w" fact="0.71"/>
              <dgm:constr type="h" for="ch" forName="Child" refType="h" fact="0.808"/>
              <dgm:constr type="r" for="ch" forName="Parent" refType="w" fact="0.71"/>
              <dgm:constr type="t" for="ch" forName="Parent" refType="h" fact="0"/>
              <dgm:constr type="w" for="ch" forName="Parent" refType="w" fact="0.71"/>
              <dgm:constr type="h" for="ch" forName="Parent" refType="h" fact="0.192"/>
              <dgm:constr type="r" for="ch" forName="BackAccent" refType="w"/>
              <dgm:constr type="t" for="ch" forName="BackAccent" refType="h" fact="0"/>
              <dgm:constr type="w" for="ch" forName="BackAccent" refType="w" fact="0.24"/>
              <dgm:constr type="h" for="ch" forName="BackAccent" refType="h" fact="0.192"/>
              <dgm:constr type="r" for="ch" forName="Accent" refType="w" fact="0.976"/>
              <dgm:constr type="t" for="ch" forName="Accent" refType="h" fact="0.0192"/>
              <dgm:constr type="w" for="ch" forName="Accent" refType="w" fact="0.192"/>
              <dgm:constr type="h" for="ch" forName="Accent" refType="h" fact="0.1536"/>
            </dgm:constrLst>
          </dgm:else>
        </dgm:choose>
        <dgm:layoutNode name="BackAccent" styleLbl="bgShp">
          <dgm:alg type="sp"/>
          <dgm:shape xmlns:r="http://schemas.openxmlformats.org/officeDocument/2006/relationships" type="ellipse" r:blip="">
            <dgm:adjLst/>
          </dgm:shape>
          <dgm:presOf/>
        </dgm:layoutNode>
        <dgm:layoutNode name="Accent" styleLbl="alignNode1">
          <dgm:alg type="sp"/>
          <dgm:choose name="Name7">
            <dgm:if name="Name8" axis="precedSib" ptType="node" func="cnt" op="equ" val="0">
              <dgm:choose name="Name9">
                <dgm:if name="Name10" axis="followSib" ptType="node" func="cnt" op="equ" val="0">
                  <dgm:shape xmlns:r="http://schemas.openxmlformats.org/officeDocument/2006/relationships" type="chord" r:blip="">
                    <dgm:adjLst>
                      <dgm:adj idx="1" val="-90"/>
                      <dgm:adj idx="2" val="-90"/>
                    </dgm:adjLst>
                  </dgm:shape>
                </dgm:if>
                <dgm:if name="Name11" axis="followSib" ptType="node" func="cnt" op="equ" val="1">
                  <dgm:shape xmlns:r="http://schemas.openxmlformats.org/officeDocument/2006/relationships" type="chord" r:blip="">
                    <dgm:adjLst>
                      <dgm:adj idx="1" val="0"/>
                      <dgm:adj idx="2" val="180"/>
                    </dgm:adjLst>
                  </dgm:shape>
                </dgm:if>
                <dgm:if name="Name12" axis="followSib" ptType="node" func="cnt" op="equ" val="2">
                  <dgm:shape xmlns:r="http://schemas.openxmlformats.org/officeDocument/2006/relationships" type="chord" r:blip="">
                    <dgm:adjLst>
                      <dgm:adj idx="1" val="19.4712"/>
                      <dgm:adj idx="2" val="160.5288"/>
                    </dgm:adjLst>
                  </dgm:shape>
                </dgm:if>
                <dgm:if name="Name13" axis="followSib" ptType="node" func="cnt" op="equ" val="3">
                  <dgm:shape xmlns:r="http://schemas.openxmlformats.org/officeDocument/2006/relationships" type="chord" r:blip="">
                    <dgm:adjLst>
                      <dgm:adj idx="1" val="30"/>
                      <dgm:adj idx="2" val="150"/>
                    </dgm:adjLst>
                  </dgm:shape>
                </dgm:if>
                <dgm:if name="Name14" axis="followSib" ptType="node" func="cnt" op="equ" val="4">
                  <dgm:shape xmlns:r="http://schemas.openxmlformats.org/officeDocument/2006/relationships" type="chord" r:blip="">
                    <dgm:adjLst>
                      <dgm:adj idx="1" val="38.8699"/>
                      <dgm:adj idx="2" val="143.1301"/>
                    </dgm:adjLst>
                  </dgm:shape>
                </dgm:if>
                <dgm:if name="Name15" axis="followSib" ptType="node" func="cnt" op="equ" val="5">
                  <dgm:shape xmlns:r="http://schemas.openxmlformats.org/officeDocument/2006/relationships" type="chord" r:blip="">
                    <dgm:adjLst>
                      <dgm:adj idx="1" val="41.8103"/>
                      <dgm:adj idx="2" val="138.1897"/>
                    </dgm:adjLst>
                  </dgm:shape>
                </dgm:if>
                <dgm:else name="Name16">
                  <dgm:shape xmlns:r="http://schemas.openxmlformats.org/officeDocument/2006/relationships" type="chord" r:blip="">
                    <dgm:adjLst>
                      <dgm:adj idx="1" val="45.5847"/>
                      <dgm:adj idx="2" val="134.4153"/>
                    </dgm:adjLst>
                  </dgm:shape>
                </dgm:else>
              </dgm:choose>
            </dgm:if>
            <dgm:if name="Name17" axis="precedSib" ptType="node" func="cnt" op="equ" val="1">
              <dgm:choose name="Name18">
                <dgm:if name="Name19" axis="followSib" ptType="node" func="cnt" op="equ" val="0">
                  <dgm:shape xmlns:r="http://schemas.openxmlformats.org/officeDocument/2006/relationships" type="chord" r:blip="">
                    <dgm:adjLst>
                      <dgm:adj idx="1" val="-90"/>
                      <dgm:adj idx="2" val="-90"/>
                    </dgm:adjLst>
                  </dgm:shape>
                </dgm:if>
                <dgm:if name="Name20" axis="followSib" ptType="node" func="cnt" op="equ" val="1">
                  <dgm:shape xmlns:r="http://schemas.openxmlformats.org/officeDocument/2006/relationships" type="chord" r:blip="">
                    <dgm:adjLst>
                      <dgm:adj idx="1" val="-19.4712"/>
                      <dgm:adj idx="2" val="-160.5288"/>
                    </dgm:adjLst>
                  </dgm:shape>
                </dgm:if>
                <dgm:if name="Name21" axis="followSib" ptType="node" func="cnt" op="equ" val="2">
                  <dgm:shape xmlns:r="http://schemas.openxmlformats.org/officeDocument/2006/relationships" type="chord" r:blip="">
                    <dgm:adjLst>
                      <dgm:adj idx="1" val="0"/>
                      <dgm:adj idx="2" val="180"/>
                    </dgm:adjLst>
                  </dgm:shape>
                </dgm:if>
                <dgm:if name="Name22" axis="followSib" ptType="node" func="cnt" op="equ" val="3">
                  <dgm:shape xmlns:r="http://schemas.openxmlformats.org/officeDocument/2006/relationships" type="chord" r:blip="">
                    <dgm:adjLst>
                      <dgm:adj idx="1" val="11.537"/>
                      <dgm:adj idx="2" val="168.463"/>
                    </dgm:adjLst>
                  </dgm:shape>
                </dgm:if>
                <dgm:if name="Name23" axis="followSib" ptType="node" func="cnt" op="equ" val="4">
                  <dgm:shape xmlns:r="http://schemas.openxmlformats.org/officeDocument/2006/relationships" type="chord" r:blip="">
                    <dgm:adjLst>
                      <dgm:adj idx="1" val="19.4712"/>
                      <dgm:adj idx="2" val="160.5288"/>
                    </dgm:adjLst>
                  </dgm:shape>
                </dgm:if>
                <dgm:else name="Name24">
                  <dgm:shape xmlns:r="http://schemas.openxmlformats.org/officeDocument/2006/relationships" type="chord" r:blip="">
                    <dgm:adjLst>
                      <dgm:adj idx="1" val="25.3769"/>
                      <dgm:adj idx="2" val="154.6231"/>
                    </dgm:adjLst>
                  </dgm:shape>
                </dgm:else>
              </dgm:choose>
            </dgm:if>
            <dgm:if name="Name25" axis="precedSib" ptType="node" func="cnt" op="equ" val="2">
              <dgm:choose name="Name26">
                <dgm:if name="Name27" axis="followSib" ptType="node" func="cnt" op="equ" val="0">
                  <dgm:shape xmlns:r="http://schemas.openxmlformats.org/officeDocument/2006/relationships" type="chord" r:blip="">
                    <dgm:adjLst>
                      <dgm:adj idx="1" val="-90"/>
                      <dgm:adj idx="2" val="-90"/>
                    </dgm:adjLst>
                  </dgm:shape>
                </dgm:if>
                <dgm:if name="Name28" axis="followSib" ptType="node" func="cnt" op="equ" val="1">
                  <dgm:shape xmlns:r="http://schemas.openxmlformats.org/officeDocument/2006/relationships" type="chord" r:blip="">
                    <dgm:adjLst>
                      <dgm:adj idx="1" val="-30"/>
                      <dgm:adj idx="2" val="-150"/>
                    </dgm:adjLst>
                  </dgm:shape>
                </dgm:if>
                <dgm:if name="Name29" axis="followSib" ptType="node" func="cnt" op="equ" val="2">
                  <dgm:shape xmlns:r="http://schemas.openxmlformats.org/officeDocument/2006/relationships" type="chord" r:blip="">
                    <dgm:adjLst>
                      <dgm:adj idx="1" val="-11.537"/>
                      <dgm:adj idx="2" val="-168.463"/>
                    </dgm:adjLst>
                  </dgm:shape>
                </dgm:if>
                <dgm:if name="Name30" axis="followSib" ptType="node" func="cnt" op="equ" val="3">
                  <dgm:shape xmlns:r="http://schemas.openxmlformats.org/officeDocument/2006/relationships" type="chord" r:blip="">
                    <dgm:adjLst>
                      <dgm:adj idx="1" val="0"/>
                      <dgm:adj idx="2" val="180"/>
                    </dgm:adjLst>
                  </dgm:shape>
                </dgm:if>
                <dgm:else name="Name31">
                  <dgm:shape xmlns:r="http://schemas.openxmlformats.org/officeDocument/2006/relationships" type="chord" r:blip="">
                    <dgm:adjLst>
                      <dgm:adj idx="1" val="8.2133"/>
                      <dgm:adj idx="2" val="171.7867"/>
                    </dgm:adjLst>
                  </dgm:shape>
                </dgm:else>
              </dgm:choose>
            </dgm:if>
            <dgm:if name="Name32" axis="precedSib" ptType="node" func="cnt" op="equ" val="3">
              <dgm:choose name="Name33">
                <dgm:if name="Name34" axis="followSib" ptType="node" func="cnt" op="equ" val="0">
                  <dgm:shape xmlns:r="http://schemas.openxmlformats.org/officeDocument/2006/relationships" type="chord" r:blip="">
                    <dgm:adjLst>
                      <dgm:adj idx="1" val="-90"/>
                      <dgm:adj idx="2" val="-90"/>
                    </dgm:adjLst>
                  </dgm:shape>
                </dgm:if>
                <dgm:if name="Name35" axis="followSib" ptType="node" func="cnt" op="equ" val="1">
                  <dgm:shape xmlns:r="http://schemas.openxmlformats.org/officeDocument/2006/relationships" type="chord" r:blip="">
                    <dgm:adjLst>
                      <dgm:adj idx="1" val="-38.8699"/>
                      <dgm:adj idx="2" val="-143.1301"/>
                    </dgm:adjLst>
                  </dgm:shape>
                </dgm:if>
                <dgm:if name="Name36" axis="followSib" ptType="node" func="cnt" op="equ" val="2">
                  <dgm:shape xmlns:r="http://schemas.openxmlformats.org/officeDocument/2006/relationships" type="chord" r:blip="">
                    <dgm:adjLst>
                      <dgm:adj idx="1" val="-19.4712"/>
                      <dgm:adj idx="2" val="-160.5288"/>
                    </dgm:adjLst>
                  </dgm:shape>
                </dgm:if>
                <dgm:else name="Name37">
                  <dgm:shape xmlns:r="http://schemas.openxmlformats.org/officeDocument/2006/relationships" type="chord" r:blip="">
                    <dgm:adjLst>
                      <dgm:adj idx="1" val="-8.2133"/>
                      <dgm:adj idx="2" val="-171.7867"/>
                    </dgm:adjLst>
                  </dgm:shape>
                </dgm:else>
              </dgm:choose>
            </dgm:if>
            <dgm:if name="Name38" axis="precedSib" ptType="node" func="cnt" op="equ" val="4">
              <dgm:choose name="Name39">
                <dgm:if name="Name40" axis="followSib" ptType="node" func="cnt" op="equ" val="0">
                  <dgm:shape xmlns:r="http://schemas.openxmlformats.org/officeDocument/2006/relationships" type="chord" r:blip="">
                    <dgm:adjLst>
                      <dgm:adj idx="1" val="-90"/>
                      <dgm:adj idx="2" val="-90"/>
                    </dgm:adjLst>
                  </dgm:shape>
                </dgm:if>
                <dgm:if name="Name41" axis="followSib" ptType="node" func="cnt" op="equ" val="1">
                  <dgm:shape xmlns:r="http://schemas.openxmlformats.org/officeDocument/2006/relationships" type="chord" r:blip="">
                    <dgm:adjLst>
                      <dgm:adj idx="1" val="-41.8103"/>
                      <dgm:adj idx="2" val="-138.1897"/>
                    </dgm:adjLst>
                  </dgm:shape>
                </dgm:if>
                <dgm:else name="Name42">
                  <dgm:shape xmlns:r="http://schemas.openxmlformats.org/officeDocument/2006/relationships" type="chord" r:blip="">
                    <dgm:adjLst>
                      <dgm:adj idx="1" val="-25.3769"/>
                      <dgm:adj idx="2" val="-154.6231"/>
                    </dgm:adjLst>
                  </dgm:shape>
                </dgm:else>
              </dgm:choose>
            </dgm:if>
            <dgm:if name="Name43" axis="precedSib" ptType="node" func="cnt" op="equ" val="5">
              <dgm:choose name="Name44">
                <dgm:if name="Name45" axis="followSib" ptType="node" func="cnt" op="equ" val="0">
                  <dgm:shape xmlns:r="http://schemas.openxmlformats.org/officeDocument/2006/relationships" type="chord" r:blip="">
                    <dgm:adjLst>
                      <dgm:adj idx="1" val="-90"/>
                      <dgm:adj idx="2" val="-90"/>
                    </dgm:adjLst>
                  </dgm:shape>
                </dgm:if>
                <dgm:else name="Name46">
                  <dgm:shape xmlns:r="http://schemas.openxmlformats.org/officeDocument/2006/relationships" type="chord" r:blip="">
                    <dgm:adjLst>
                      <dgm:adj idx="1" val="-45.5847"/>
                      <dgm:adj idx="2" val="-134.4153"/>
                    </dgm:adjLst>
                  </dgm:shape>
                </dgm:else>
              </dgm:choose>
            </dgm:if>
            <dgm:else name="Name47">
              <dgm:shape xmlns:r="http://schemas.openxmlformats.org/officeDocument/2006/relationships" type="chord" r:blip="">
                <dgm:adjLst>
                  <dgm:adj idx="1" val="-90"/>
                  <dgm:adj idx="2" val="-90"/>
                </dgm:adjLst>
              </dgm:shape>
            </dgm:else>
          </dgm:choose>
          <dgm:presOf/>
        </dgm:layoutNode>
        <dgm:layoutNode name="Child" styleLbl="revTx">
          <dgm:varLst>
            <dgm:chMax val="0"/>
            <dgm:chPref val="0"/>
            <dgm:bulletEnabled val="1"/>
          </dgm:varLst>
          <dgm:choose name="Name48">
            <dgm:if name="Name49" func="var" arg="dir" op="equ" val="norm">
              <dgm:alg type="tx">
                <dgm:param type="parTxLTRAlign" val="l"/>
                <dgm:param type="parTxRTLAlign" val="l"/>
                <dgm:param type="txAnchorVert" val="t"/>
              </dgm:alg>
            </dgm:if>
            <dgm:else name="Name50">
              <dgm:alg type="tx">
                <dgm:param type="parTxLTRAlign" val="r"/>
                <dgm:param type="parTxRTLAlign" val="r"/>
                <dgm:param type="txAnchorVert" val="t"/>
              </dgm:alg>
            </dgm:else>
          </dgm:choose>
          <dgm:choose name="Name51">
            <dgm:if name="Name52" axis="ch" ptType="node" func="cnt" op="gte" val="1">
              <dgm:shape xmlns:r="http://schemas.openxmlformats.org/officeDocument/2006/relationships" type="rect" r:blip="">
                <dgm:adjLst/>
              </dgm:shape>
            </dgm:if>
            <dgm:else name="Name53">
              <dgm:shape xmlns:r="http://schemas.openxmlformats.org/officeDocument/2006/relationships" type="rect" r:blip="" hideGeom="1">
                <dgm:adjLst/>
              </dgm:shape>
            </dgm:else>
          </dgm:choose>
          <dgm:choose name="Name54">
            <dgm:if name="Name55" axis="ch" ptType="node" func="cnt" op="gte" val="1">
              <dgm:presOf axis="des" ptType="node"/>
            </dgm:if>
            <dgm:else name="Name56">
              <dgm:presOf/>
            </dgm:else>
          </dgm:choose>
          <dgm:constrLst>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Parent" styleLbl="revTx">
          <dgm:varLst>
            <dgm:chMax val="1"/>
            <dgm:chPref val="1"/>
            <dgm:bulletEnabled val="1"/>
          </dgm:varLst>
          <dgm:choose name="Name57">
            <dgm:if name="Name58" func="var" arg="dir" op="equ" val="norm">
              <dgm:alg type="tx">
                <dgm:param type="parTxLTRAlign" val="l"/>
                <dgm:param type="parTxRTLAlign" val="l"/>
                <dgm:param type="shpTxLTRAlignCh" val="l"/>
                <dgm:param type="shpTxRTLAlignCh" val="l"/>
                <dgm:param type="txAnchorVert" val="b"/>
                <dgm:param type="txAnchorVertCh" val="b"/>
              </dgm:alg>
            </dgm:if>
            <dgm:else name="Name59">
              <dgm:alg type="tx">
                <dgm:param type="parTxLTRAlign" val="r"/>
                <dgm:param type="parTxRTLAlign" val="r"/>
                <dgm:param type="shpTxLTRAlignCh" val="r"/>
                <dgm:param type="shpTxRTLAlignCh" val="r"/>
                <dgm:param type="txAnchorVert" val="b"/>
                <dgm:param type="txAnchorVertCh" val="b"/>
              </dgm:alg>
            </dgm:else>
          </dgm:choose>
          <dgm:shape xmlns:r="http://schemas.openxmlformats.org/officeDocument/2006/relationships" type="rect" r:blip="">
            <dgm:adjLst/>
          </dgm:shape>
          <dgm:presOf axis="self" ptType="node"/>
          <dgm:constrLst>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dgm:forEach name="sibTransForEach" axis="followSib" ptType="sibTrans" cnt="1">
        <dgm:layoutNode name="sibTrans">
          <dgm:alg type="sp"/>
          <dgm:shape xmlns:r="http://schemas.openxmlformats.org/officeDocument/2006/relationships" r:blip="">
            <dgm:adjLst/>
          </dgm:shape>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radial6">
  <dgm:title val=""/>
  <dgm:desc val=""/>
  <dgm:catLst>
    <dgm:cat type="cycle" pri="9000"/>
    <dgm:cat type="relationship" pri="21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Name0">
    <dgm:varLst>
      <dgm:chMax val="1"/>
      <dgm:dir/>
      <dgm:animLvl val="ctr"/>
      <dgm:resizeHandles val="exact"/>
    </dgm:varLst>
    <dgm:choose name="Name1">
      <dgm:if name="Name2" func="var" arg="dir" op="equ" val="norm">
        <dgm:choose name="Name3">
          <dgm:if name="Name4" axis="ch ch" ptType="node node" st="1 1" cnt="1 0" func="cnt" op="lte" val="1">
            <dgm:alg type="cycle">
              <dgm:param type="stAng" val="90"/>
              <dgm:param type="spanAng" val="360"/>
              <dgm:param type="ctrShpMap" val="fNode"/>
            </dgm:alg>
          </dgm:if>
          <dgm:else name="Name5">
            <dgm:alg type="cycle">
              <dgm:param type="stAng" val="0"/>
              <dgm:param type="spanAng" val="360"/>
              <dgm:param type="ctrShpMap" val="fNode"/>
            </dgm:alg>
          </dgm:else>
        </dgm:choose>
      </dgm:if>
      <dgm:else name="Name6">
        <dgm:choose name="Name7">
          <dgm:if name="Name8" axis="ch ch" ptType="node node" st="1 1" cnt="1 0" func="cnt" op="lte" val="1">
            <dgm:alg type="cycle">
              <dgm:param type="stAng" val="-90"/>
              <dgm:param type="spanAng" val="360"/>
              <dgm:param type="ctrShpMap" val="fNode"/>
            </dgm:alg>
          </dgm:if>
          <dgm:else name="Name9">
            <dgm:alg type="cycle">
              <dgm:param type="stAng" val="0"/>
              <dgm:param type="spanAng" val="-360"/>
              <dgm:param type="ctrShpMap" val="fNode"/>
            </dgm:alg>
          </dgm:else>
        </dgm:choose>
      </dgm:else>
    </dgm:choose>
    <dgm:shape xmlns:r="http://schemas.openxmlformats.org/officeDocument/2006/relationships" r:blip="">
      <dgm:adjLst/>
    </dgm:shape>
    <dgm:presOf/>
    <dgm:choose name="Name10">
      <dgm:if name="Name11" func="var" arg="dir" op="equ" val="norm">
        <dgm:choose name="Name12">
          <dgm:if name="Name13"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des" forName="oneNode" refType="primFontSz" refFor="ch" refForName="centerShape" op="lte" fact="0.95"/>
              <dgm:constr type="diam" for="ch" forName="singleconn" refType="diam" op="equ" fact="-1"/>
              <dgm:constr type="h" for="ch" forName="singleconn" refType="w" refFor="ch" refForName="oneComp" fact="0.24"/>
              <dgm:constr type="w" for="ch" forName="dummya" refType="w" refFor="ch" refForName="oneComp" op="equ"/>
              <dgm:constr type="w" for="ch" forName="dummyb" refType="w" refFor="ch" refForName="oneComp" op="equ"/>
              <dgm:constr type="w" for="ch" forName="dummyc" refType="w" refFor="ch" refForName="oneComp" op="equ"/>
            </dgm:constrLst>
          </dgm:if>
          <dgm:else name="Name14">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forName="sibTrans" refType="diam" op="equ"/>
              <dgm:constr type="h" for="ch" forName="sibTrans" refType="w" refFor="ch" refForName="node" fact="0.24"/>
              <dgm:constr type="w" for="ch" forName="dummy" val="1"/>
            </dgm:constrLst>
          </dgm:else>
        </dgm:choose>
      </dgm:if>
      <dgm:else name="Name15">
        <dgm:choose name="Name16">
          <dgm:if name="Name17"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ch" forName="oneNode" refType="primFontSz" refFor="ch" refForName="centerShape" op="lte" fact="0.95"/>
              <dgm:constr type="diam" for="ch" forName="singleconn" refType="diam"/>
              <dgm:constr type="h" for="ch" forName="singleconn" refType="w" refFor="ch" refForName="oneComp" fact="0.24"/>
              <dgm:constr type="diam" for="ch" refType="diam" op="equ"/>
              <dgm:constr type="w" for="ch" forName="dummya" refType="w" refFor="ch" refForName="oneComp" op="equ"/>
              <dgm:constr type="w" for="ch" forName="dummyb" refType="w" refFor="ch" refForName="oneComp" op="equ"/>
              <dgm:constr type="w" for="ch" forName="dummyc" refType="w" refFor="ch" refForName="oneComp" op="equ"/>
            </dgm:constrLst>
          </dgm:if>
          <dgm:else name="Name18">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ptType="sibTrans" refType="diam" fact="-1"/>
              <dgm:constr type="h" for="ch" forName="sibTrans" refType="w" refFor="ch" refForName="node" fact="0.24"/>
              <dgm:constr type="diam" for="ch" refType="diam" op="equ" fact="-1"/>
              <dgm:constr type="w" for="ch" forName="dummy" val="1"/>
            </dgm:constrLst>
          </dgm:else>
        </dgm:choose>
      </dgm:else>
    </dgm:choose>
    <dgm:ruleLst>
      <dgm:rule type="diam" val="INF" fact="NaN" max="NaN"/>
    </dgm:ruleLst>
    <dgm:forEach name="Name19"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20" axis="ch">
        <dgm:forEach name="Name21" axis="self" ptType="node">
          <dgm:choose name="Name22">
            <dgm:if name="Name23" axis="par ch" ptType="node node" func="cnt" op="gt" val="1">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dummy">
                <dgm:alg type="sp"/>
                <dgm:shape xmlns:r="http://schemas.openxmlformats.org/officeDocument/2006/relationships" r:blip="">
                  <dgm:adjLst/>
                </dgm:shape>
                <dgm:presOf/>
                <dgm:constrLst>
                  <dgm:constr type="h" refType="w"/>
                </dgm:constrLst>
                <dgm:ruleLst/>
              </dgm:layoutNode>
              <dgm:forEach name="sibTransForEach" axis="followSib" ptType="sibTrans" hideLastTrans="0" cnt="1">
                <dgm:layoutNode name="sibTrans" styleLbl="sibTrans2D1">
                  <dgm:alg type="conn">
                    <dgm:param type="connRout" val="curve"/>
                    <dgm:param type="begPts" val="ctr"/>
                    <dgm:param type="endPts" val="ctr"/>
                    <dgm:param type="begSty" val="noArr"/>
                    <dgm:param type="endSty" val="noArr"/>
                    <dgm:param type="dstNode" val="node"/>
                  </dgm:alg>
                  <dgm:shape xmlns:r="http://schemas.openxmlformats.org/officeDocument/2006/relationships" type="conn" r:blip="" zOrderOff="-999">
                    <dgm:adjLst/>
                  </dgm:shape>
                  <dgm:presOf axis="self"/>
                  <dgm:constrLst>
                    <dgm:constr type="begPad"/>
                    <dgm:constr type="endPad"/>
                  </dgm:constrLst>
                  <dgm:ruleLst/>
                </dgm:layoutNode>
              </dgm:forEach>
            </dgm:if>
            <dgm:if name="Name24" axis="par ch" ptType="node node" func="cnt" op="equ" val="1">
              <dgm:layoutNode name="oneComp">
                <dgm:alg type="composite">
                  <dgm:param type="ar" val="1"/>
                </dgm:alg>
                <dgm:shape xmlns:r="http://schemas.openxmlformats.org/officeDocument/2006/relationships" r:blip="">
                  <dgm:adjLst/>
                </dgm:shape>
                <dgm:presOf/>
                <dgm:constrLst>
                  <dgm:constr type="h" refType="w"/>
                  <dgm:constr type="l" for="ch" forName="dummyConnPt" refType="w" fact="0.5"/>
                  <dgm:constr type="t" for="ch" forName="dummyConnPt" refType="w" fact="0.5"/>
                  <dgm:constr type="l" for="ch" forName="oneNode"/>
                  <dgm:constr type="t" for="ch" forName="oneNode"/>
                  <dgm:constr type="h" for="ch" forName="oneNode" refType="h"/>
                  <dgm:constr type="w" for="ch" forName="oneNode" refType="w"/>
                </dgm:constrLst>
                <dgm:ruleLst/>
                <dgm:layoutNode name="dummyConnPt" styleLbl="node1">
                  <dgm:alg type="sp"/>
                  <dgm:shape xmlns:r="http://schemas.openxmlformats.org/officeDocument/2006/relationships" r:blip="">
                    <dgm:adjLst/>
                  </dgm:shape>
                  <dgm:presOf/>
                  <dgm:constrLst>
                    <dgm:constr type="w" val="1"/>
                    <dgm:constr type="h" val="1"/>
                  </dgm:constrLst>
                  <dgm:ruleLst/>
                </dgm:layoutNode>
                <dgm:layoutNode name="on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dgm:layoutNode name="dummya">
                <dgm:alg type="sp"/>
                <dgm:shape xmlns:r="http://schemas.openxmlformats.org/officeDocument/2006/relationships" r:blip="">
                  <dgm:adjLst/>
                </dgm:shape>
                <dgm:presOf/>
                <dgm:constrLst>
                  <dgm:constr type="h" refType="w"/>
                </dgm:constrLst>
                <dgm:ruleLst/>
              </dgm:layoutNode>
              <dgm:layoutNode name="dummyb">
                <dgm:alg type="sp"/>
                <dgm:shape xmlns:r="http://schemas.openxmlformats.org/officeDocument/2006/relationships" r:blip="">
                  <dgm:adjLst/>
                </dgm:shape>
                <dgm:presOf/>
                <dgm:constrLst>
                  <dgm:constr type="h" refType="w"/>
                </dgm:constrLst>
                <dgm:ruleLst/>
              </dgm:layoutNode>
              <dgm:layoutNode name="dummyc">
                <dgm:alg type="sp"/>
                <dgm:shape xmlns:r="http://schemas.openxmlformats.org/officeDocument/2006/relationships" r:blip="">
                  <dgm:adjLst/>
                </dgm:shape>
                <dgm:presOf/>
                <dgm:constrLst>
                  <dgm:constr type="h" refType="w"/>
                </dgm:constrLst>
                <dgm:ruleLst/>
              </dgm:layoutNode>
              <dgm:forEach name="sibTransForEach1" axis="followSib" ptType="sibTrans" hideLastTrans="0" cnt="1">
                <dgm:layoutNode name="singleconn" styleLbl="sibTrans2D1">
                  <dgm:alg type="conn">
                    <dgm:param type="connRout" val="longCurve"/>
                    <dgm:param type="begPts" val="bCtr"/>
                    <dgm:param type="endPts" val="tCtr"/>
                    <dgm:param type="begSty" val="noArr"/>
                    <dgm:param type="endSty" val="noArr"/>
                    <dgm:param type="srcNode" val="dummyConnPt"/>
                    <dgm:param type="dstNode" val="dummyConnPt"/>
                  </dgm:alg>
                  <dgm:shape xmlns:r="http://schemas.openxmlformats.org/officeDocument/2006/relationships" type="conn" r:blip="" zOrderOff="-999">
                    <dgm:adjLst/>
                  </dgm:shape>
                  <dgm:presOf axis="self"/>
                  <dgm:constrLst>
                    <dgm:constr type="begPad"/>
                    <dgm:constr type="endPad"/>
                  </dgm:constrLst>
                  <dgm:ruleLst/>
                </dgm:layoutNode>
              </dgm:forEach>
            </dgm:if>
            <dgm:else name="Name25"/>
          </dgm:choose>
        </dgm:forEach>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6.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7.xml><?xml version="1.0" encoding="utf-8"?>
<dgm:layoutDef xmlns:dgm="http://schemas.openxmlformats.org/drawingml/2006/diagram" xmlns:a="http://schemas.openxmlformats.org/drawingml/2006/main" uniqueId="urn:microsoft.com/office/officeart/2011/layout/CircleProcess">
  <dgm:title val="Circle Process"/>
  <dgm:desc val="Use to show sequential steps in a process. Limited to eleven Level 1 shapes with an unlimited number of Level 2 shapes. Works best with small amounts of text. Unused text does not appear, but remains available if you switch layouts."/>
  <dgm:catLst>
    <dgm:cat type="process" pri="8500"/>
    <dgm:cat type="officeonline" pri="8500"/>
  </dgm:catLst>
  <dgm:sampData>
    <dgm:dataModel>
      <dgm:ptLst>
        <dgm:pt modelId="0" type="doc"/>
        <dgm:pt modelId="10">
          <dgm:prSet phldr="1"/>
        </dgm:pt>
        <dgm:pt modelId="20">
          <dgm:prSet phldr="1"/>
        </dgm:pt>
        <dgm:pt modelId="30">
          <dgm:prSet phldr="1"/>
        </dgm:pt>
      </dgm:ptLst>
      <dgm:cxnLst>
        <dgm:cxn modelId="40" srcId="0" destId="10" srcOrd="0" destOrd="0"/>
        <dgm:cxn modelId="50" srcId="0" destId="20" srcOrd="1" destOrd="0"/>
        <dgm:cxn modelId="60" srcId="0" destId="30" srcOrd="2" destOrd="0"/>
      </dgm:cxnLst>
      <dgm:bg/>
      <dgm:whole/>
    </dgm:dataModel>
  </dgm:sampData>
  <dgm:styleData>
    <dgm:dataModel>
      <dgm:ptLst>
        <dgm:pt modelId="0" type="doc"/>
        <dgm:pt modelId="10">
          <dgm:prSet phldr="1"/>
        </dgm:pt>
        <dgm:pt modelId="20">
          <dgm:prSet phldr="1"/>
        </dgm:pt>
      </dgm:ptLst>
      <dgm:cxnLst>
        <dgm:cxn modelId="30" srcId="0" destId="10" srcOrd="0" destOrd="0"/>
        <dgm:cxn modelId="4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50" srcId="0" destId="10" srcOrd="0" destOrd="0"/>
        <dgm:cxn modelId="60" srcId="0" destId="20" srcOrd="1" destOrd="0"/>
        <dgm:cxn modelId="70" srcId="0" destId="30" srcOrd="2" destOrd="0"/>
        <dgm:cxn modelId="80" srcId="0" destId="40" srcOrd="3" destOrd="0"/>
      </dgm:cxnLst>
      <dgm:bg/>
      <dgm:whole/>
    </dgm:dataModel>
  </dgm:clrData>
  <dgm:layoutNode name="Name0">
    <dgm:varLst>
      <dgm:chMax val="11"/>
      <dgm:chPref val="11"/>
      <dgm:dir/>
      <dgm:resizeHandles/>
    </dgm:varLst>
    <dgm:shape xmlns:r="http://schemas.openxmlformats.org/officeDocument/2006/relationships" r:blip="">
      <dgm:adjLst/>
    </dgm:shape>
    <dgm:choose name="Name1">
      <dgm:if name="Name2" func="var" arg="dir" op="equ" val="norm">
        <dgm:choose name="Name3">
          <dgm:if name="Name4" axis="ch" ptType="node" func="cnt" op="equ" val="1">
            <dgm:alg type="composite">
              <dgm:param type="ar" val="0.6383"/>
            </dgm:alg>
            <dgm:constrLst>
              <dgm:constr type="primFontSz" for="des" forName="Child1" val="65"/>
              <dgm:constr type="primFontSz" for="des" forName="Parent1" val="65"/>
              <dgm:constr type="primFontSz" for="des" forName="Child1" refType="primFontSz" refFor="des" refForName="Parent1" op="lte"/>
              <dgm:constr type="l" for="ch" forName="Parent1" refType="w" fact="0.1667"/>
              <dgm:constr type="t" for="ch" forName="Parent1" refType="h" fact="0.1064"/>
              <dgm:constr type="w" for="ch" forName="Parent1" refType="w" fact="0.6667"/>
              <dgm:constr type="h" for="ch" forName="Parent1" refType="h" fact="0.4255"/>
              <dgm:constr type="l" for="ch" forName="Accent1" refType="w" fact="0"/>
              <dgm:constr type="t" for="ch" forName="Accent1" refType="h" fact="0"/>
              <dgm:constr type="w" for="ch" forName="Accent1" refType="w"/>
              <dgm:constr type="h" for="ch" forName="Accent1" refType="h" fact="0.6383"/>
              <dgm:constr type="l" for="ch" forName="ParentBackground1" refType="w" fact="0.0333"/>
              <dgm:constr type="t" for="ch" forName="ParentBackground1" refType="h" fact="0.0213"/>
              <dgm:constr type="w" for="ch" forName="ParentBackground1" refType="w" fact="0.9333"/>
              <dgm:constr type="h" for="ch" forName="ParentBackground1" refType="h" fact="0.5957"/>
              <dgm:constr type="l" for="ch" forName="Child1" refType="w" fact="0.0333"/>
              <dgm:constr type="t" for="ch" forName="Child1" refType="h" fact="0.6574"/>
              <dgm:constr type="w" for="ch" forName="Child1" refType="w" fact="0.9333"/>
              <dgm:constr type="h" for="ch" forName="Child1" refType="h" fact="0.3426"/>
            </dgm:constrLst>
          </dgm:if>
          <dgm:if name="Name5" axis="ch" ptType="node" func="cnt" op="equ" val="2">
            <dgm:alg type="composite">
              <dgm:param type="ar" val="1.2659"/>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Parent2" refType="primFontSz" refFor="des" refForName="Parent1" op="equ"/>
              <dgm:constr type="primFontSz" for="des" forName="Child2" refType="primFontSz" refFor="des" refForName="Child1" op="equ"/>
              <dgm:constr type="l" for="ch" forName="Parent2" refType="w" fact="0.6249"/>
              <dgm:constr type="t" for="ch" forName="Parent2" refType="h" fact="0.2022"/>
              <dgm:constr type="w" for="ch" forName="Parent2" refType="w" fact="0.3001"/>
              <dgm:constr type="h" for="ch" forName="Parent2" refType="h" fact="0.3799"/>
              <dgm:constr type="l" for="ch" forName="Parent1" refType="w" fact="0.1597"/>
              <dgm:constr type="t" for="ch" forName="Parent1" refType="h" fact="0.2022"/>
              <dgm:constr type="w" for="ch" forName="Parent1" refType="w" fact="0.3001"/>
              <dgm:constr type="h" for="ch" forName="Parent1" refType="h" fact="0.3799"/>
              <dgm:constr type="l" for="ch" forName="Accent2" refType="w" fact="0.5498"/>
              <dgm:constr type="t" for="ch" forName="Accent2" refType="h" fact="0.1072"/>
              <dgm:constr type="w" for="ch" forName="Accent2" refType="w" fact="0.4502"/>
              <dgm:constr type="h" for="ch" forName="Accent2" refType="h" fact="0.5699"/>
              <dgm:constr type="l" for="ch" forName="ParentBackground2" refType="w" fact="0.5648"/>
              <dgm:constr type="t" for="ch" forName="ParentBackground2" refType="h" fact="0.1262"/>
              <dgm:constr type="w" for="ch" forName="ParentBackground2" refType="w" fact="0.4201"/>
              <dgm:constr type="h" for="ch" forName="ParentBackground2" refType="h" fact="0.5319"/>
              <dgm:constr type="l" for="ch" forName="Child2" refType="w" fact="0.5648"/>
              <dgm:constr type="t" for="ch" forName="Child2" refType="h" fact="0.6876"/>
              <dgm:constr type="w" for="ch" forName="Child2" refType="w" fact="0.4201"/>
              <dgm:constr type="h" for="ch" forName="Child2" refType="h" fact="0.3124"/>
              <dgm:constr type="l" for="ch" forName="Accent1" refType="w" fact="-0.0086"/>
              <dgm:constr type="t" for="ch" forName="Accent1" refType="h" fact="-0.0109"/>
              <dgm:constr type="w" for="ch" forName="Accent1" refType="w" fact="0.6367"/>
              <dgm:constr type="h" for="ch" forName="Accent1" refType="h" fact="0.806"/>
              <dgm:constr type="l" for="ch" forName="ParentBackground1" refType="w" fact="0.0997"/>
              <dgm:constr type="t" for="ch" forName="ParentBackground1" refType="h" fact="0.1262"/>
              <dgm:constr type="w" for="ch" forName="ParentBackground1" refType="w" fact="0.4201"/>
              <dgm:constr type="h" for="ch" forName="ParentBackground1" refType="h" fact="0.5319"/>
              <dgm:constr type="l" for="ch" forName="Child1" refType="w" fact="0.0997"/>
              <dgm:constr type="t" for="ch" forName="Child1" refType="h" fact="0.6876"/>
              <dgm:constr type="w" for="ch" forName="Child1" refType="w" fact="0.4201"/>
              <dgm:constr type="h" for="ch" forName="Child1" refType="h" fact="0.3124"/>
            </dgm:constrLst>
          </dgm:if>
          <dgm:if name="Name6" axis="ch" ptType="node" func="cnt" op="equ" val="3">
            <dgm:alg type="composite">
              <dgm:param type="ar" val="1.8548"/>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Parent2" refType="primFontSz" refFor="des" refForName="Parent1" op="equ"/>
              <dgm:constr type="primFontSz" for="des" forName="Parent3" refType="primFontSz" refFor="des" refForName="Parent1" op="equ"/>
              <dgm:constr type="primFontSz" for="des" forName="Child2" refType="primFontSz" refFor="des" refForName="Child1" op="equ"/>
              <dgm:constr type="primFontSz" for="des" forName="Child3" refType="primFontSz" refFor="des" refForName="Child1" op="equ"/>
              <dgm:constr type="l" for="ch" forName="Parent3" refType="w" fact="0.744"/>
              <dgm:constr type="t" for="ch" forName="Parent3" refType="h" fact="0.2022"/>
              <dgm:constr type="w" for="ch" forName="Parent3" refType="w" fact="0.2048"/>
              <dgm:constr type="h" for="ch" forName="Parent3" refType="h" fact="0.3799"/>
              <dgm:constr type="l" for="ch" forName="Parent2" refType="w" fact="0.4265"/>
              <dgm:constr type="t" for="ch" forName="Parent2" refType="h" fact="0.2022"/>
              <dgm:constr type="w" for="ch" forName="Parent2" refType="w" fact="0.2048"/>
              <dgm:constr type="h" for="ch" forName="Parent2" refType="h" fact="0.3799"/>
              <dgm:constr type="l" for="ch" forName="Parent1" refType="w" fact="0.109"/>
              <dgm:constr type="t" for="ch" forName="Parent1" refType="h" fact="0.2022"/>
              <dgm:constr type="w" for="ch" forName="Parent1" refType="w" fact="0.2048"/>
              <dgm:constr type="h" for="ch" forName="Parent1" refType="h" fact="0.3799"/>
              <dgm:constr type="l" for="ch" forName="Accent3" refType="w" fact="0.6928"/>
              <dgm:constr type="t" for="ch" forName="Accent3" refType="h" fact="0.1072"/>
              <dgm:constr type="w" for="ch" forName="Accent3" refType="w" fact="0.3072"/>
              <dgm:constr type="h" for="ch" forName="Accent3" refType="h" fact="0.5699"/>
              <dgm:constr type="l" for="ch" forName="ParentBackground3" refType="w" fact="0.703"/>
              <dgm:constr type="t" for="ch" forName="ParentBackground3" refType="h" fact="0.1262"/>
              <dgm:constr type="w" for="ch" forName="ParentBackground3" refType="w" fact="0.2868"/>
              <dgm:constr type="h" for="ch" forName="ParentBackground3" refType="h" fact="0.5319"/>
              <dgm:constr type="l" for="ch" forName="Child3" refType="w" fact="0.703"/>
              <dgm:constr type="t" for="ch" forName="Child3" refType="h" fact="0.6876"/>
              <dgm:constr type="w" for="ch" forName="Child3" refType="w" fact="0.2868"/>
              <dgm:constr type="h" for="ch" forName="Child3" refType="h" fact="0.3124"/>
              <dgm:constr type="l" for="ch" forName="Accent2" refType="w" fact="0.3122"/>
              <dgm:constr type="t" for="ch" forName="Accent2" refType="h" fact="-0.0109"/>
              <dgm:constr type="w" for="ch" forName="Accent2" refType="w" fact="0.4334"/>
              <dgm:constr type="h" for="ch" forName="Accent2" refType="h" fact="0.806"/>
              <dgm:constr type="l" for="ch" forName="ParentBackground2" refType="w" fact="0.3855"/>
              <dgm:constr type="t" for="ch" forName="ParentBackground2" refType="h" fact="0.1262"/>
              <dgm:constr type="w" for="ch" forName="ParentBackground2" refType="w" fact="0.2868"/>
              <dgm:constr type="h" for="ch" forName="ParentBackground2" refType="h" fact="0.5319"/>
              <dgm:constr type="l" for="ch" forName="Child2" refType="w" fact="0.3855"/>
              <dgm:constr type="t" for="ch" forName="Child2" refType="h" fact="0.6876"/>
              <dgm:constr type="w" for="ch" forName="Child2" refType="w" fact="0.2868"/>
              <dgm:constr type="h" for="ch" forName="Child2" refType="h" fact="0.3124"/>
              <dgm:constr type="l" for="ch" forName="Accent1" refType="w" fact="-0.0053"/>
              <dgm:constr type="t" for="ch" forName="Accent1" refType="h" fact="-0.0109"/>
              <dgm:constr type="w" for="ch" forName="Accent1" refType="w" fact="0.4334"/>
              <dgm:constr type="h" for="ch" forName="Accent1" refType="h" fact="0.806"/>
              <dgm:constr type="l" for="ch" forName="ParentBackground1" refType="w" fact="0.068"/>
              <dgm:constr type="t" for="ch" forName="ParentBackground1" refType="h" fact="0.1262"/>
              <dgm:constr type="w" for="ch" forName="ParentBackground1" refType="w" fact="0.2868"/>
              <dgm:constr type="h" for="ch" forName="ParentBackground1" refType="h" fact="0.5319"/>
              <dgm:constr type="l" for="ch" forName="Child1" refType="w" fact="0.068"/>
              <dgm:constr type="t" for="ch" forName="Child1" refType="h" fact="0.6876"/>
              <dgm:constr type="w" for="ch" forName="Child1" refType="w" fact="0.2868"/>
              <dgm:constr type="h" for="ch" forName="Child1" refType="h" fact="0.3124"/>
            </dgm:constrLst>
          </dgm:if>
          <dgm:if name="Name7" axis="ch" ptType="node" func="cnt" op="equ" val="4">
            <dgm:alg type="composite">
              <dgm:param type="ar" val="2.4437"/>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l" for="ch" forName="Parent4" refType="w" fact="0.8057"/>
              <dgm:constr type="t" for="ch" forName="Parent4" refType="h" fact="0.2022"/>
              <dgm:constr type="w" for="ch" forName="Parent4" refType="w" fact="0.1555"/>
              <dgm:constr type="h" for="ch" forName="Parent4" refType="h" fact="0.3799"/>
              <dgm:constr type="l" for="ch" forName="Parent3" refType="w" fact="0.5647"/>
              <dgm:constr type="t" for="ch" forName="Parent3" refType="h" fact="0.2022"/>
              <dgm:constr type="w" for="ch" forName="Parent3" refType="w" fact="0.1555"/>
              <dgm:constr type="h" for="ch" forName="Parent3" refType="h" fact="0.3799"/>
              <dgm:constr type="l" for="ch" forName="Parent2" refType="w" fact="0.3237"/>
              <dgm:constr type="t" for="ch" forName="Parent2" refType="h" fact="0.2022"/>
              <dgm:constr type="w" for="ch" forName="Parent2" refType="w" fact="0.1555"/>
              <dgm:constr type="h" for="ch" forName="Parent2" refType="h" fact="0.3799"/>
              <dgm:constr type="l" for="ch" forName="Parent1" refType="w" fact="0.0827"/>
              <dgm:constr type="t" for="ch" forName="Parent1" refType="h" fact="0.2022"/>
              <dgm:constr type="w" for="ch" forName="Parent1" refType="w" fact="0.1555"/>
              <dgm:constr type="h" for="ch" forName="Parent1" refType="h" fact="0.3799"/>
              <dgm:constr type="l" for="ch" forName="Accent4" refType="w" fact="0.7668"/>
              <dgm:constr type="t" for="ch" forName="Accent4" refType="h" fact="0.1072"/>
              <dgm:constr type="w" for="ch" forName="Accent4" refType="w" fact="0.2332"/>
              <dgm:constr type="h" for="ch" forName="Accent4" refType="h" fact="0.5699"/>
              <dgm:constr type="l" for="ch" forName="ParentBackground4" refType="w" fact="0.7746"/>
              <dgm:constr type="t" for="ch" forName="ParentBackground4" refType="h" fact="0.1262"/>
              <dgm:constr type="w" for="ch" forName="ParentBackground4" refType="w" fact="0.2177"/>
              <dgm:constr type="h" for="ch" forName="ParentBackground4" refType="h" fact="0.5319"/>
              <dgm:constr type="l" for="ch" forName="Child4" refType="w" fact="0.7746"/>
              <dgm:constr type="t" for="ch" forName="Child4" refType="h" fact="0.6876"/>
              <dgm:constr type="w" for="ch" forName="Child4" refType="w" fact="0.2177"/>
              <dgm:constr type="h" for="ch" forName="Child4" refType="h" fact="0.3124"/>
              <dgm:constr type="l" for="ch" forName="Accent3" refType="w" fact="0.4765"/>
              <dgm:constr type="t" for="ch" forName="Accent3" refType="h" fact="-0.0109"/>
              <dgm:constr type="w" for="ch" forName="Accent3" refType="w" fact="0.3298"/>
              <dgm:constr type="h" for="ch" forName="Accent3" refType="h" fact="0.806"/>
              <dgm:constr type="l" for="ch" forName="ParentBackground3" refType="w" fact="0.5336"/>
              <dgm:constr type="t" for="ch" forName="ParentBackground3" refType="h" fact="0.1262"/>
              <dgm:constr type="w" for="ch" forName="ParentBackground3" refType="w" fact="0.2177"/>
              <dgm:constr type="h" for="ch" forName="ParentBackground3" refType="h" fact="0.5319"/>
              <dgm:constr type="l" for="ch" forName="Child3" refType="w" fact="0.5336"/>
              <dgm:constr type="t" for="ch" forName="Child3" refType="h" fact="0.6876"/>
              <dgm:constr type="w" for="ch" forName="Child3" refType="w" fact="0.2177"/>
              <dgm:constr type="h" for="ch" forName="Child3" refType="h" fact="0.3124"/>
              <dgm:constr type="l" for="ch" forName="Accent2" refType="w" fact="0.2365"/>
              <dgm:constr type="t" for="ch" forName="Accent2" refType="h" fact="-0.0109"/>
              <dgm:constr type="w" for="ch" forName="Accent2" refType="w" fact="0.3298"/>
              <dgm:constr type="h" for="ch" forName="Accent2" refType="h" fact="0.806"/>
              <dgm:constr type="l" for="ch" forName="ParentBackground2" refType="w" fact="0.2926"/>
              <dgm:constr type="t" for="ch" forName="ParentBackground2" refType="h" fact="0.1262"/>
              <dgm:constr type="w" for="ch" forName="ParentBackground2" refType="w" fact="0.2177"/>
              <dgm:constr type="h" for="ch" forName="ParentBackground2" refType="h" fact="0.5319"/>
              <dgm:constr type="l" for="ch" forName="Child2" refType="w" fact="0.2926"/>
              <dgm:constr type="t" for="ch" forName="Child2" refType="h" fact="0.6876"/>
              <dgm:constr type="w" for="ch" forName="Child2" refType="w" fact="0.2177"/>
              <dgm:constr type="h" for="ch" forName="Child2" refType="h" fact="0.3124"/>
              <dgm:constr type="l" for="ch" forName="Accent1" refType="w" fact="-0.0045"/>
              <dgm:constr type="t" for="ch" forName="Accent1" refType="h" fact="-0.0109"/>
              <dgm:constr type="w" for="ch" forName="Accent1" refType="w" fact="0.3298"/>
              <dgm:constr type="h" for="ch" forName="Accent1" refType="h" fact="0.806"/>
              <dgm:constr type="l" for="ch" forName="ParentBackground1" refType="w" fact="0.0516"/>
              <dgm:constr type="t" for="ch" forName="ParentBackground1" refType="h" fact="0.1262"/>
              <dgm:constr type="w" for="ch" forName="ParentBackground1" refType="w" fact="0.2177"/>
              <dgm:constr type="h" for="ch" forName="ParentBackground1" refType="h" fact="0.5319"/>
              <dgm:constr type="l" for="ch" forName="Child1" refType="w" fact="0.0516"/>
              <dgm:constr type="t" for="ch" forName="Child1" refType="h" fact="0.6876"/>
              <dgm:constr type="w" for="ch" forName="Child1" refType="w" fact="0.2177"/>
              <dgm:constr type="h" for="ch" forName="Child1" refType="h" fact="0.3124"/>
            </dgm:constrLst>
          </dgm:if>
          <dgm:if name="Name8" axis="ch" ptType="node" func="cnt" op="equ" val="5">
            <dgm:alg type="composite">
              <dgm:param type="ar" val="3.0325"/>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l" for="ch" forName="Parent5" refType="w" fact="0.8434"/>
              <dgm:constr type="t" for="ch" forName="Parent5" refType="h" fact="0.2022"/>
              <dgm:constr type="w" for="ch" forName="Parent5" refType="w" fact="0.1253"/>
              <dgm:constr type="h" for="ch" forName="Parent5" refType="h" fact="0.3799"/>
              <dgm:constr type="l" for="ch" forName="Parent4" refType="w" fact="0.6492"/>
              <dgm:constr type="t" for="ch" forName="Parent4" refType="h" fact="0.2022"/>
              <dgm:constr type="w" for="ch" forName="Parent4" refType="w" fact="0.1253"/>
              <dgm:constr type="h" for="ch" forName="Parent4" refType="h" fact="0.3799"/>
              <dgm:constr type="l" for="ch" forName="Parent3" refType="w" fact="0.455"/>
              <dgm:constr type="t" for="ch" forName="Parent3" refType="h" fact="0.2022"/>
              <dgm:constr type="w" for="ch" forName="Parent3" refType="w" fact="0.1253"/>
              <dgm:constr type="h" for="ch" forName="Parent3" refType="h" fact="0.3799"/>
              <dgm:constr type="l" for="ch" forName="Parent2" refType="w" fact="0.2609"/>
              <dgm:constr type="t" for="ch" forName="Parent2" refType="h" fact="0.2022"/>
              <dgm:constr type="w" for="ch" forName="Parent2" refType="w" fact="0.1253"/>
              <dgm:constr type="h" for="ch" forName="Parent2" refType="h" fact="0.3799"/>
              <dgm:constr type="l" for="ch" forName="Parent1" refType="w" fact="0.0667"/>
              <dgm:constr type="t" for="ch" forName="Parent1" refType="h" fact="0.2022"/>
              <dgm:constr type="w" for="ch" forName="Parent1" refType="w" fact="0.1253"/>
              <dgm:constr type="h" for="ch" forName="Parent1" refType="h" fact="0.3799"/>
              <dgm:constr type="l" for="ch" forName="Accent5" refType="w" fact="0.8121"/>
              <dgm:constr type="t" for="ch" forName="Accent5" refType="h" fact="0.1072"/>
              <dgm:constr type="w" for="ch" forName="Accent5" refType="w" fact="0.1879"/>
              <dgm:constr type="h" for="ch" forName="Accent5" refType="h" fact="0.5699"/>
              <dgm:constr type="l" for="ch" forName="ParentBackground5" refType="w" fact="0.8183"/>
              <dgm:constr type="t" for="ch" forName="ParentBackground5" refType="h" fact="0.1262"/>
              <dgm:constr type="w" for="ch" forName="ParentBackground5" refType="w" fact="0.1754"/>
              <dgm:constr type="h" for="ch" forName="ParentBackground5" refType="h" fact="0.5319"/>
              <dgm:constr type="l" for="ch" forName="Child5" refType="w" fact="0.8183"/>
              <dgm:constr type="t" for="ch" forName="Child5" refType="h" fact="0.6876"/>
              <dgm:constr type="w" for="ch" forName="Child5" refType="w" fact="0.1754"/>
              <dgm:constr type="h" for="ch" forName="Child5" refType="h" fact="0.3124"/>
              <dgm:constr type="l" for="ch" forName="Accent4" refType="w" fact="0.5789"/>
              <dgm:constr type="t" for="ch" forName="Accent4" refType="h" fact="-0.0109"/>
              <dgm:constr type="w" for="ch" forName="Accent4" refType="w" fact="0.2657"/>
              <dgm:constr type="h" for="ch" forName="Accent4" refType="h" fact="0.806"/>
              <dgm:constr type="l" for="ch" forName="ParentBackground4" refType="w" fact="0.6242"/>
              <dgm:constr type="t" for="ch" forName="ParentBackground4" refType="h" fact="0.1262"/>
              <dgm:constr type="w" for="ch" forName="ParentBackground4" refType="w" fact="0.1754"/>
              <dgm:constr type="h" for="ch" forName="ParentBackground4" refType="h" fact="0.5319"/>
              <dgm:constr type="l" for="ch" forName="Child4" refType="w" fact="0.6242"/>
              <dgm:constr type="t" for="ch" forName="Child4" refType="h" fact="0.6876"/>
              <dgm:constr type="w" for="ch" forName="Child4" refType="w" fact="0.1754"/>
              <dgm:constr type="h" for="ch" forName="Child4" refType="h" fact="0.3124"/>
              <dgm:constr type="l" for="ch" forName="Accent3" refType="w" fact="0.3848"/>
              <dgm:constr type="t" for="ch" forName="Accent3" refType="h" fact="-0.0109"/>
              <dgm:constr type="w" for="ch" forName="Accent3" refType="w" fact="0.2657"/>
              <dgm:constr type="h" for="ch" forName="Accent3" refType="h" fact="0.806"/>
              <dgm:constr type="l" for="ch" forName="ParentBackground3" refType="w" fact="0.43"/>
              <dgm:constr type="t" for="ch" forName="ParentBackground3" refType="h" fact="0.1262"/>
              <dgm:constr type="w" for="ch" forName="ParentBackground3" refType="w" fact="0.1754"/>
              <dgm:constr type="h" for="ch" forName="ParentBackground3" refType="h" fact="0.5319"/>
              <dgm:constr type="l" for="ch" forName="Child3" refType="w" fact="0.43"/>
              <dgm:constr type="t" for="ch" forName="Child3" refType="h" fact="0.6876"/>
              <dgm:constr type="w" for="ch" forName="Child3" refType="w" fact="0.1754"/>
              <dgm:constr type="h" for="ch" forName="Child3" refType="h" fact="0.3124"/>
              <dgm:constr type="l" for="ch" forName="Accent2" refType="w" fact="0.1906"/>
              <dgm:constr type="t" for="ch" forName="Accent2" refType="h" fact="-0.0109"/>
              <dgm:constr type="w" for="ch" forName="Accent2" refType="w" fact="0.2657"/>
              <dgm:constr type="h" for="ch" forName="Accent2" refType="h" fact="0.806"/>
              <dgm:constr type="l" for="ch" forName="ParentBackground2" refType="w" fact="0.2358"/>
              <dgm:constr type="t" for="ch" forName="ParentBackground2" refType="h" fact="0.1262"/>
              <dgm:constr type="w" for="ch" forName="ParentBackground2" refType="w" fact="0.1754"/>
              <dgm:constr type="h" for="ch" forName="ParentBackground2" refType="h" fact="0.5319"/>
              <dgm:constr type="l" for="ch" forName="Child2" refType="w" fact="0.2358"/>
              <dgm:constr type="t" for="ch" forName="Child2" refType="h" fact="0.6876"/>
              <dgm:constr type="w" for="ch" forName="Child2" refType="w" fact="0.1754"/>
              <dgm:constr type="h" for="ch" forName="Child2" refType="h" fact="0.3124"/>
              <dgm:constr type="l" for="ch" forName="Accent1" refType="w" fact="-0.0036"/>
              <dgm:constr type="t" for="ch" forName="Accent1" refType="h" fact="-0.0109"/>
              <dgm:constr type="w" for="ch" forName="Accent1" refType="w" fact="0.2657"/>
              <dgm:constr type="h" for="ch" forName="Accent1" refType="h" fact="0.806"/>
              <dgm:constr type="l" for="ch" forName="ParentBackground1" refType="w" fact="0.0416"/>
              <dgm:constr type="t" for="ch" forName="ParentBackground1" refType="h" fact="0.1262"/>
              <dgm:constr type="w" for="ch" forName="ParentBackground1" refType="w" fact="0.1754"/>
              <dgm:constr type="h" for="ch" forName="ParentBackground1" refType="h" fact="0.5319"/>
              <dgm:constr type="l" for="ch" forName="Child1" refType="w" fact="0.0416"/>
              <dgm:constr type="t" for="ch" forName="Child1" refType="h" fact="0.6876"/>
              <dgm:constr type="w" for="ch" forName="Child1" refType="w" fact="0.1754"/>
              <dgm:constr type="h" for="ch" forName="Child1" refType="h" fact="0.3124"/>
            </dgm:constrLst>
          </dgm:if>
          <dgm:if name="Name9" axis="ch" ptType="node" func="cnt" op="equ" val="6">
            <dgm:alg type="composite">
              <dgm:param type="ar" val="3.6214"/>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l" for="ch" forName="Parent6" refType="w" fact="0.8689"/>
              <dgm:constr type="t" for="ch" forName="Parent6" refType="h" fact="0.2022"/>
              <dgm:constr type="w" for="ch" forName="Parent6" refType="w" fact="0.1049"/>
              <dgm:constr type="h" for="ch" forName="Parent6" refType="h" fact="0.3799"/>
              <dgm:constr type="l" for="ch" forName="Parent5" refType="w" fact="0.7063"/>
              <dgm:constr type="t" for="ch" forName="Parent5" refType="h" fact="0.2022"/>
              <dgm:constr type="w" for="ch" forName="Parent5" refType="w" fact="0.1049"/>
              <dgm:constr type="h" for="ch" forName="Parent5" refType="h" fact="0.3799"/>
              <dgm:constr type="l" for="ch" forName="Parent4" refType="w" fact="0.5437"/>
              <dgm:constr type="t" for="ch" forName="Parent4" refType="h" fact="0.2022"/>
              <dgm:constr type="w" for="ch" forName="Parent4" refType="w" fact="0.1049"/>
              <dgm:constr type="h" for="ch" forName="Parent4" refType="h" fact="0.3799"/>
              <dgm:constr type="l" for="ch" forName="Parent3" refType="w" fact="0.381"/>
              <dgm:constr type="t" for="ch" forName="Parent3" refType="h" fact="0.2022"/>
              <dgm:constr type="w" for="ch" forName="Parent3" refType="w" fact="0.1049"/>
              <dgm:constr type="h" for="ch" forName="Parent3" refType="h" fact="0.3799"/>
              <dgm:constr type="l" for="ch" forName="Parent2" refType="w" fact="0.2184"/>
              <dgm:constr type="t" for="ch" forName="Parent2" refType="h" fact="0.2022"/>
              <dgm:constr type="w" for="ch" forName="Parent2" refType="w" fact="0.1049"/>
              <dgm:constr type="h" for="ch" forName="Parent2" refType="h" fact="0.3799"/>
              <dgm:constr type="l" for="ch" forName="Parent1" refType="w" fact="0.0558"/>
              <dgm:constr type="t" for="ch" forName="Parent1" refType="h" fact="0.2022"/>
              <dgm:constr type="w" for="ch" forName="Parent1" refType="w" fact="0.1049"/>
              <dgm:constr type="h" for="ch" forName="Parent1" refType="h" fact="0.3799"/>
              <dgm:constr type="l" for="ch" forName="Accent6" refType="w" fact="0.8426"/>
              <dgm:constr type="t" for="ch" forName="Accent6" refType="h" fact="0.1072"/>
              <dgm:constr type="w" for="ch" forName="Accent6" refType="w" fact="0.1574"/>
              <dgm:constr type="h" for="ch" forName="Accent6" refType="h" fact="0.5699"/>
              <dgm:constr type="l" for="ch" forName="ParentBackground6" refType="w" fact="0.8479"/>
              <dgm:constr type="t" for="ch" forName="ParentBackground6" refType="h" fact="0.1262"/>
              <dgm:constr type="w" for="ch" forName="ParentBackground6" refType="w" fact="0.1469"/>
              <dgm:constr type="h" for="ch" forName="ParentBackground6" refType="h" fact="0.5319"/>
              <dgm:constr type="l" for="ch" forName="Child6" refType="w" fact="0.8479"/>
              <dgm:constr type="t" for="ch" forName="Child6" refType="h" fact="0.6876"/>
              <dgm:constr type="w" for="ch" forName="Child6" refType="w" fact="0.1469"/>
              <dgm:constr type="h" for="ch" forName="Child6" refType="h" fact="0.3124"/>
              <dgm:constr type="l" for="ch" forName="Accent5" refType="w" fact="0.6474"/>
              <dgm:constr type="t" for="ch" forName="Accent5" refType="h" fact="-0.0109"/>
              <dgm:constr type="w" for="ch" forName="Accent5" refType="w" fact="0.2226"/>
              <dgm:constr type="h" for="ch" forName="Accent5" refType="h" fact="0.806"/>
              <dgm:constr type="l" for="ch" forName="ParentBackground5" refType="w" fact="0.6853"/>
              <dgm:constr type="t" for="ch" forName="ParentBackground5" refType="h" fact="0.1262"/>
              <dgm:constr type="w" for="ch" forName="ParentBackground5" refType="w" fact="0.1469"/>
              <dgm:constr type="h" for="ch" forName="ParentBackground5" refType="h" fact="0.5319"/>
              <dgm:constr type="l" for="ch" forName="Child5" refType="w" fact="0.6853"/>
              <dgm:constr type="t" for="ch" forName="Child5" refType="h" fact="0.6876"/>
              <dgm:constr type="w" for="ch" forName="Child5" refType="w" fact="0.1469"/>
              <dgm:constr type="h" for="ch" forName="Child5" refType="h" fact="0.3124"/>
              <dgm:constr type="l" for="ch" forName="Accent4" refType="w" fact="0.4848"/>
              <dgm:constr type="t" for="ch" forName="Accent4" refType="h" fact="-0.0109"/>
              <dgm:constr type="w" for="ch" forName="Accent4" refType="w" fact="0.2226"/>
              <dgm:constr type="h" for="ch" forName="Accent4" refType="h" fact="0.806"/>
              <dgm:constr type="l" for="ch" forName="ParentBackground4" refType="w" fact="0.5227"/>
              <dgm:constr type="t" for="ch" forName="ParentBackground4" refType="h" fact="0.1262"/>
              <dgm:constr type="w" for="ch" forName="ParentBackground4" refType="w" fact="0.1469"/>
              <dgm:constr type="h" for="ch" forName="ParentBackground4" refType="h" fact="0.5319"/>
              <dgm:constr type="l" for="ch" forName="Child4" refType="w" fact="0.5227"/>
              <dgm:constr type="t" for="ch" forName="Child4" refType="h" fact="0.6876"/>
              <dgm:constr type="w" for="ch" forName="Child4" refType="w" fact="0.1469"/>
              <dgm:constr type="h" for="ch" forName="Child4" refType="h" fact="0.3124"/>
              <dgm:constr type="l" for="ch" forName="Accent3" refType="w" fact="0.3222"/>
              <dgm:constr type="t" for="ch" forName="Accent3" refType="h" fact="-0.0109"/>
              <dgm:constr type="w" for="ch" forName="Accent3" refType="w" fact="0.2226"/>
              <dgm:constr type="h" for="ch" forName="Accent3" refType="h" fact="0.806"/>
              <dgm:constr type="l" for="ch" forName="ParentBackground3" refType="w" fact="0.3601"/>
              <dgm:constr type="t" for="ch" forName="ParentBackground3" refType="h" fact="0.1262"/>
              <dgm:constr type="w" for="ch" forName="ParentBackground3" refType="w" fact="0.1469"/>
              <dgm:constr type="h" for="ch" forName="ParentBackground3" refType="h" fact="0.5319"/>
              <dgm:constr type="l" for="ch" forName="Child3" refType="w" fact="0.3601"/>
              <dgm:constr type="t" for="ch" forName="Child3" refType="h" fact="0.6876"/>
              <dgm:constr type="w" for="ch" forName="Child3" refType="w" fact="0.1469"/>
              <dgm:constr type="h" for="ch" forName="Child3" refType="h" fact="0.3124"/>
              <dgm:constr type="l" for="ch" forName="Accent2" refType="w" fact="0.1596"/>
              <dgm:constr type="t" for="ch" forName="Accent2" refType="h" fact="-0.0109"/>
              <dgm:constr type="w" for="ch" forName="Accent2" refType="w" fact="0.2226"/>
              <dgm:constr type="h" for="ch" forName="Accent2" refType="h" fact="0.806"/>
              <dgm:constr type="l" for="ch" forName="ParentBackground2" refType="w" fact="0.1975"/>
              <dgm:constr type="t" for="ch" forName="ParentBackground2" refType="h" fact="0.1262"/>
              <dgm:constr type="w" for="ch" forName="ParentBackground2" refType="w" fact="0.1469"/>
              <dgm:constr type="h" for="ch" forName="ParentBackground2" refType="h" fact="0.5319"/>
              <dgm:constr type="l" for="ch" forName="Child2" refType="w" fact="0.1975"/>
              <dgm:constr type="t" for="ch" forName="Child2" refType="h" fact="0.6876"/>
              <dgm:constr type="w" for="ch" forName="Child2" refType="w" fact="0.1469"/>
              <dgm:constr type="h" for="ch" forName="Child2" refType="h" fact="0.3124"/>
              <dgm:constr type="l" for="ch" forName="Accent1" refType="w" fact="-0.003"/>
              <dgm:constr type="t" for="ch" forName="Accent1" refType="h" fact="-0.0109"/>
              <dgm:constr type="w" for="ch" forName="Accent1" refType="w" fact="0.2226"/>
              <dgm:constr type="h" for="ch" forName="Accent1" refType="h" fact="0.806"/>
              <dgm:constr type="l" for="ch" forName="ParentBackground1" refType="w" fact="0.0348"/>
              <dgm:constr type="t" for="ch" forName="ParentBackground1" refType="h" fact="0.1262"/>
              <dgm:constr type="w" for="ch" forName="ParentBackground1" refType="w" fact="0.1469"/>
              <dgm:constr type="h" for="ch" forName="ParentBackground1" refType="h" fact="0.5319"/>
              <dgm:constr type="l" for="ch" forName="Child1" refType="w" fact="0.0348"/>
              <dgm:constr type="t" for="ch" forName="Child1" refType="h" fact="0.6876"/>
              <dgm:constr type="w" for="ch" forName="Child1" refType="w" fact="0.1469"/>
              <dgm:constr type="h" for="ch" forName="Child1" refType="h" fact="0.3124"/>
            </dgm:constrLst>
          </dgm:if>
          <dgm:if name="Name10" axis="ch" ptType="node" func="cnt" op="equ" val="7">
            <dgm:alg type="composite">
              <dgm:param type="ar" val="4.2103"/>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l" for="ch" forName="Parent7" refType="w" fact="0.8872"/>
              <dgm:constr type="t" for="ch" forName="Parent7" refType="h" fact="0.2022"/>
              <dgm:constr type="w" for="ch" forName="Parent7" refType="w" fact="0.0902"/>
              <dgm:constr type="h" for="ch" forName="Parent7" refType="h" fact="0.3799"/>
              <dgm:constr type="l" for="ch" forName="Parent6" refType="w" fact="0.7473"/>
              <dgm:constr type="t" for="ch" forName="Parent6" refType="h" fact="0.2022"/>
              <dgm:constr type="w" for="ch" forName="Parent6" refType="w" fact="0.0902"/>
              <dgm:constr type="h" for="ch" forName="Parent6" refType="h" fact="0.3799"/>
              <dgm:constr type="l" for="ch" forName="Parent5" refType="w" fact="0.6075"/>
              <dgm:constr type="t" for="ch" forName="Parent5" refType="h" fact="0.2022"/>
              <dgm:constr type="w" for="ch" forName="Parent5" refType="w" fact="0.0902"/>
              <dgm:constr type="h" for="ch" forName="Parent5" refType="h" fact="0.3799"/>
              <dgm:constr type="l" for="ch" forName="Parent4" refType="w" fact="0.4676"/>
              <dgm:constr type="t" for="ch" forName="Parent4" refType="h" fact="0.2022"/>
              <dgm:constr type="w" for="ch" forName="Parent4" refType="w" fact="0.0902"/>
              <dgm:constr type="h" for="ch" forName="Parent4" refType="h" fact="0.3799"/>
              <dgm:constr type="l" for="ch" forName="Parent3" refType="w" fact="0.3277"/>
              <dgm:constr type="t" for="ch" forName="Parent3" refType="h" fact="0.2022"/>
              <dgm:constr type="w" for="ch" forName="Parent3" refType="w" fact="0.0902"/>
              <dgm:constr type="h" for="ch" forName="Parent3" refType="h" fact="0.3799"/>
              <dgm:constr type="l" for="ch" forName="Parent2" refType="w" fact="0.1879"/>
              <dgm:constr type="t" for="ch" forName="Parent2" refType="h" fact="0.2022"/>
              <dgm:constr type="w" for="ch" forName="Parent2" refType="w" fact="0.0902"/>
              <dgm:constr type="h" for="ch" forName="Parent2" refType="h" fact="0.3799"/>
              <dgm:constr type="l" for="ch" forName="Parent1" refType="w" fact="0.048"/>
              <dgm:constr type="t" for="ch" forName="Parent1" refType="h" fact="0.2022"/>
              <dgm:constr type="w" for="ch" forName="Parent1" refType="w" fact="0.0902"/>
              <dgm:constr type="h" for="ch" forName="Parent1" refType="h" fact="0.3799"/>
              <dgm:constr type="l" for="ch" forName="Accent7" refType="w" fact="0.8646"/>
              <dgm:constr type="t" for="ch" forName="Accent7" refType="h" fact="0.1072"/>
              <dgm:constr type="w" for="ch" forName="Accent7" refType="w" fact="0.1354"/>
              <dgm:constr type="h" for="ch" forName="Accent7" refType="h" fact="0.5699"/>
              <dgm:constr type="l" for="ch" forName="ParentBackground7" refType="w" fact="0.8692"/>
              <dgm:constr type="t" for="ch" forName="ParentBackground7" refType="h" fact="0.1262"/>
              <dgm:constr type="w" for="ch" forName="ParentBackground7" refType="w" fact="0.1263"/>
              <dgm:constr type="h" for="ch" forName="ParentBackground7" refType="h" fact="0.5319"/>
              <dgm:constr type="l" for="ch" forName="Child7" refType="w" fact="0.8692"/>
              <dgm:constr type="t" for="ch" forName="Child7" refType="h" fact="0.6876"/>
              <dgm:constr type="w" for="ch" forName="Child7" refType="w" fact="0.1263"/>
              <dgm:constr type="h" for="ch" forName="Child7" refType="h" fact="0.3124"/>
              <dgm:constr type="l" for="ch" forName="Accent6" refType="w" fact="0.6967"/>
              <dgm:constr type="t" for="ch" forName="Accent6" refType="h" fact="-0.0109"/>
              <dgm:constr type="w" for="ch" forName="Accent6" refType="w" fact="0.1915"/>
              <dgm:constr type="h" for="ch" forName="Accent6" refType="h" fact="0.806"/>
              <dgm:constr type="l" for="ch" forName="ParentBackground6" refType="w" fact="0.7293"/>
              <dgm:constr type="t" for="ch" forName="ParentBackground6" refType="h" fact="0.1262"/>
              <dgm:constr type="w" for="ch" forName="ParentBackground6" refType="w" fact="0.1263"/>
              <dgm:constr type="h" for="ch" forName="ParentBackground6" refType="h" fact="0.5319"/>
              <dgm:constr type="l" for="ch" forName="Child6" refType="w" fact="0.7293"/>
              <dgm:constr type="t" for="ch" forName="Child6" refType="h" fact="0.6876"/>
              <dgm:constr type="w" for="ch" forName="Child6" refType="w" fact="0.1263"/>
              <dgm:constr type="h" for="ch" forName="Child6" refType="h" fact="0.3124"/>
              <dgm:constr type="l" for="ch" forName="Accent5" refType="w" fact="0.5569"/>
              <dgm:constr type="t" for="ch" forName="Accent5" refType="h" fact="-0.0109"/>
              <dgm:constr type="w" for="ch" forName="Accent5" refType="w" fact="0.1915"/>
              <dgm:constr type="h" for="ch" forName="Accent5" refType="h" fact="0.806"/>
              <dgm:constr type="l" for="ch" forName="ParentBackground5" refType="w" fact="0.5894"/>
              <dgm:constr type="t" for="ch" forName="ParentBackground5" refType="h" fact="0.1262"/>
              <dgm:constr type="w" for="ch" forName="ParentBackground5" refType="w" fact="0.1263"/>
              <dgm:constr type="h" for="ch" forName="ParentBackground5" refType="h" fact="0.5319"/>
              <dgm:constr type="l" for="ch" forName="Child5" refType="w" fact="0.5894"/>
              <dgm:constr type="t" for="ch" forName="Child5" refType="h" fact="0.6876"/>
              <dgm:constr type="w" for="ch" forName="Child5" refType="w" fact="0.1263"/>
              <dgm:constr type="h" for="ch" forName="Child5" refType="h" fact="0.3124"/>
              <dgm:constr type="l" for="ch" forName="Accent4" refType="w" fact="0.417"/>
              <dgm:constr type="t" for="ch" forName="Accent4" refType="h" fact="-0.0109"/>
              <dgm:constr type="w" for="ch" forName="Accent4" refType="w" fact="0.1915"/>
              <dgm:constr type="h" for="ch" forName="Accent4" refType="h" fact="0.806"/>
              <dgm:constr type="l" for="ch" forName="ParentBackground4" refType="w" fact="0.4496"/>
              <dgm:constr type="t" for="ch" forName="ParentBackground4" refType="h" fact="0.1262"/>
              <dgm:constr type="w" for="ch" forName="ParentBackground4" refType="w" fact="0.1263"/>
              <dgm:constr type="h" for="ch" forName="ParentBackground4" refType="h" fact="0.5319"/>
              <dgm:constr type="l" for="ch" forName="Child4" refType="w" fact="0.4496"/>
              <dgm:constr type="t" for="ch" forName="Child4" refType="h" fact="0.6876"/>
              <dgm:constr type="w" for="ch" forName="Child4" refType="w" fact="0.1263"/>
              <dgm:constr type="h" for="ch" forName="Child4" refType="h" fact="0.3124"/>
              <dgm:constr type="l" for="ch" forName="Accent3" refType="w" fact="0.2771"/>
              <dgm:constr type="t" for="ch" forName="Accent3" refType="h" fact="-0.0109"/>
              <dgm:constr type="w" for="ch" forName="Accent3" refType="w" fact="0.1915"/>
              <dgm:constr type="h" for="ch" forName="Accent3" refType="h" fact="0.806"/>
              <dgm:constr type="l" for="ch" forName="ParentBackground3" refType="w" fact="0.3097"/>
              <dgm:constr type="t" for="ch" forName="ParentBackground3" refType="h" fact="0.1262"/>
              <dgm:constr type="w" for="ch" forName="ParentBackground3" refType="w" fact="0.1263"/>
              <dgm:constr type="h" for="ch" forName="ParentBackground3" refType="h" fact="0.5319"/>
              <dgm:constr type="l" for="ch" forName="Child3" refType="w" fact="0.3097"/>
              <dgm:constr type="t" for="ch" forName="Child3" refType="h" fact="0.6876"/>
              <dgm:constr type="w" for="ch" forName="Child3" refType="w" fact="0.1263"/>
              <dgm:constr type="h" for="ch" forName="Child3" refType="h" fact="0.3124"/>
              <dgm:constr type="l" for="ch" forName="Accent2" refType="w" fact="0.1373"/>
              <dgm:constr type="t" for="ch" forName="Accent2" refType="h" fact="-0.0109"/>
              <dgm:constr type="w" for="ch" forName="Accent2" refType="w" fact="0.1915"/>
              <dgm:constr type="h" for="ch" forName="Accent2" refType="h" fact="0.806"/>
              <dgm:constr type="l" for="ch" forName="ParentBackground2" refType="w" fact="0.1698"/>
              <dgm:constr type="t" for="ch" forName="ParentBackground2" refType="h" fact="0.1262"/>
              <dgm:constr type="w" for="ch" forName="ParentBackground2" refType="w" fact="0.1263"/>
              <dgm:constr type="h" for="ch" forName="ParentBackground2" refType="h" fact="0.5319"/>
              <dgm:constr type="l" for="ch" forName="Child2" refType="w" fact="0.1698"/>
              <dgm:constr type="t" for="ch" forName="Child2" refType="h" fact="0.6876"/>
              <dgm:constr type="w" for="ch" forName="Child2" refType="w" fact="0.1263"/>
              <dgm:constr type="h" for="ch" forName="Child2" refType="h" fact="0.3124"/>
              <dgm:constr type="l" for="ch" forName="Accent1" refType="w" fact="-0.0026"/>
              <dgm:constr type="t" for="ch" forName="Accent1" refType="h" fact="-0.0109"/>
              <dgm:constr type="w" for="ch" forName="Accent1" refType="w" fact="0.1915"/>
              <dgm:constr type="h" for="ch" forName="Accent1" refType="h" fact="0.806"/>
              <dgm:constr type="l" for="ch" forName="ParentBackground1" refType="w" fact="0.03"/>
              <dgm:constr type="t" for="ch" forName="ParentBackground1" refType="h" fact="0.1262"/>
              <dgm:constr type="w" for="ch" forName="ParentBackground1" refType="w" fact="0.1263"/>
              <dgm:constr type="h" for="ch" forName="ParentBackground1" refType="h" fact="0.5319"/>
              <dgm:constr type="l" for="ch" forName="Child1" refType="w" fact="0.03"/>
              <dgm:constr type="t" for="ch" forName="Child1" refType="h" fact="0.6876"/>
              <dgm:constr type="w" for="ch" forName="Child1" refType="w" fact="0.1263"/>
              <dgm:constr type="h" for="ch" forName="Child1" refType="h" fact="0.3124"/>
            </dgm:constrLst>
          </dgm:if>
          <dgm:if name="Name11" axis="ch" ptType="node" func="cnt" op="equ" val="8">
            <dgm:alg type="composite">
              <dgm:param type="ar" val="4.7991"/>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8"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8"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8"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8"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8"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8"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Child8" refType="primFontSz" refFor="des" refForName="Parent7" op="lte"/>
              <dgm:constr type="primFontSz" for="des" forName="Child1" refType="primFontSz" refFor="des" refForName="Parent8" op="lte"/>
              <dgm:constr type="primFontSz" for="des" forName="Child2" refType="primFontSz" refFor="des" refForName="Parent8" op="lte"/>
              <dgm:constr type="primFontSz" for="des" forName="Child3" refType="primFontSz" refFor="des" refForName="Parent8" op="lte"/>
              <dgm:constr type="primFontSz" for="des" forName="Child4" refType="primFontSz" refFor="des" refForName="Parent8" op="lte"/>
              <dgm:constr type="primFontSz" for="des" forName="Child5" refType="primFontSz" refFor="des" refForName="Parent8" op="lte"/>
              <dgm:constr type="primFontSz" for="des" forName="Child6" refType="primFontSz" refFor="des" refForName="Parent8" op="lte"/>
              <dgm:constr type="primFontSz" for="des" forName="Child7" refType="primFontSz" refFor="des" refForName="Parent8" op="lte"/>
              <dgm:constr type="primFontSz" for="des" forName="Child8" refType="primFontSz" refFor="des" refForName="Parent8"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Parent8"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forName="Child8" refType="primFontSz" refFor="des" refForName="Child1" op="equ"/>
              <dgm:constr type="l" for="ch" forName="Parent8" refType="w" fact="0.901"/>
              <dgm:constr type="t" for="ch" forName="Parent8" refType="h" fact="0.2022"/>
              <dgm:constr type="w" for="ch" forName="Parent8" refType="w" fact="0.0792"/>
              <dgm:constr type="h" for="ch" forName="Parent8" refType="h" fact="0.3799"/>
              <dgm:constr type="l" for="ch" forName="Parent7" refType="w" fact="0.7783"/>
              <dgm:constr type="t" for="ch" forName="Parent7" refType="h" fact="0.2022"/>
              <dgm:constr type="w" for="ch" forName="Parent7" refType="w" fact="0.0792"/>
              <dgm:constr type="h" for="ch" forName="Parent7" refType="h" fact="0.3799"/>
              <dgm:constr type="l" for="ch" forName="Parent6" refType="w" fact="0.6556"/>
              <dgm:constr type="t" for="ch" forName="Parent6" refType="h" fact="0.2022"/>
              <dgm:constr type="w" for="ch" forName="Parent6" refType="w" fact="0.0792"/>
              <dgm:constr type="h" for="ch" forName="Parent6" refType="h" fact="0.3799"/>
              <dgm:constr type="l" for="ch" forName="Parent5" refType="w" fact="0.5329"/>
              <dgm:constr type="t" for="ch" forName="Parent5" refType="h" fact="0.2022"/>
              <dgm:constr type="w" for="ch" forName="Parent5" refType="w" fact="0.0792"/>
              <dgm:constr type="h" for="ch" forName="Parent5" refType="h" fact="0.3799"/>
              <dgm:constr type="l" for="ch" forName="Parent4" refType="w" fact="0.4102"/>
              <dgm:constr type="t" for="ch" forName="Parent4" refType="h" fact="0.2022"/>
              <dgm:constr type="w" for="ch" forName="Parent4" refType="w" fact="0.0792"/>
              <dgm:constr type="h" for="ch" forName="Parent4" refType="h" fact="0.3799"/>
              <dgm:constr type="l" for="ch" forName="Parent3" refType="w" fact="0.2875"/>
              <dgm:constr type="t" for="ch" forName="Parent3" refType="h" fact="0.2022"/>
              <dgm:constr type="w" for="ch" forName="Parent3" refType="w" fact="0.0792"/>
              <dgm:constr type="h" for="ch" forName="Parent3" refType="h" fact="0.3799"/>
              <dgm:constr type="l" for="ch" forName="Parent2" refType="w" fact="0.1648"/>
              <dgm:constr type="t" for="ch" forName="Parent2" refType="h" fact="0.2022"/>
              <dgm:constr type="w" for="ch" forName="Parent2" refType="w" fact="0.0792"/>
              <dgm:constr type="h" for="ch" forName="Parent2" refType="h" fact="0.3799"/>
              <dgm:constr type="l" for="ch" forName="Parent1" refType="w" fact="0.0421"/>
              <dgm:constr type="t" for="ch" forName="Parent1" refType="h" fact="0.2022"/>
              <dgm:constr type="w" for="ch" forName="Parent1" refType="w" fact="0.0792"/>
              <dgm:constr type="h" for="ch" forName="Parent1" refType="h" fact="0.3799"/>
              <dgm:constr type="l" for="ch" forName="Accent8" refType="w" fact="0.8813"/>
              <dgm:constr type="t" for="ch" forName="Accent8" refType="h" fact="0.1072"/>
              <dgm:constr type="w" for="ch" forName="Accent8" refType="w" fact="0.1187"/>
              <dgm:constr type="h" for="ch" forName="Accent8" refType="h" fact="0.5699"/>
              <dgm:constr type="l" for="ch" forName="ParentBackground8" refType="w" fact="0.8852"/>
              <dgm:constr type="t" for="ch" forName="ParentBackground8" refType="h" fact="0.1262"/>
              <dgm:constr type="w" for="ch" forName="ParentBackground8" refType="w" fact="0.1108"/>
              <dgm:constr type="h" for="ch" forName="ParentBackground8" refType="h" fact="0.5319"/>
              <dgm:constr type="l" for="ch" forName="Child8" refType="w" fact="0.8852"/>
              <dgm:constr type="t" for="ch" forName="Child8" refType="h" fact="0.6876"/>
              <dgm:constr type="w" for="ch" forName="Child8" refType="w" fact="0.1108"/>
              <dgm:constr type="h" for="ch" forName="Child8" refType="h" fact="0.3124"/>
              <dgm:constr type="l" for="ch" forName="Accent7" refType="w" fact="0.7339"/>
              <dgm:constr type="t" for="ch" forName="Accent7" refType="h" fact="-0.0109"/>
              <dgm:constr type="w" for="ch" forName="Accent7" refType="w" fact="0.1679"/>
              <dgm:constr type="h" for="ch" forName="Accent7" refType="h" fact="0.806"/>
              <dgm:constr type="l" for="ch" forName="ParentBackground7" refType="w" fact="0.7625"/>
              <dgm:constr type="t" for="ch" forName="ParentBackground7" refType="h" fact="0.1262"/>
              <dgm:constr type="w" for="ch" forName="ParentBackground7" refType="w" fact="0.1108"/>
              <dgm:constr type="h" for="ch" forName="ParentBackground7" refType="h" fact="0.5319"/>
              <dgm:constr type="l" for="ch" forName="Child7" refType="w" fact="0.7625"/>
              <dgm:constr type="t" for="ch" forName="Child7" refType="h" fact="0.6876"/>
              <dgm:constr type="w" for="ch" forName="Child7" refType="w" fact="0.1108"/>
              <dgm:constr type="h" for="ch" forName="Child7" refType="h" fact="0.3124"/>
              <dgm:constr type="l" for="ch" forName="Accent6" refType="w" fact="0.6112"/>
              <dgm:constr type="t" for="ch" forName="Accent6" refType="h" fact="-0.0109"/>
              <dgm:constr type="w" for="ch" forName="Accent6" refType="w" fact="0.1679"/>
              <dgm:constr type="h" for="ch" forName="Accent6" refType="h" fact="0.806"/>
              <dgm:constr type="l" for="ch" forName="ParentBackground6" refType="w" fact="0.6398"/>
              <dgm:constr type="t" for="ch" forName="ParentBackground6" refType="h" fact="0.1262"/>
              <dgm:constr type="w" for="ch" forName="ParentBackground6" refType="w" fact="0.1108"/>
              <dgm:constr type="h" for="ch" forName="ParentBackground6" refType="h" fact="0.5319"/>
              <dgm:constr type="l" for="ch" forName="Child6" refType="w" fact="0.6398"/>
              <dgm:constr type="t" for="ch" forName="Child6" refType="h" fact="0.6876"/>
              <dgm:constr type="w" for="ch" forName="Child6" refType="w" fact="0.1108"/>
              <dgm:constr type="h" for="ch" forName="Child6" refType="h" fact="0.3124"/>
              <dgm:constr type="l" for="ch" forName="Accent5" refType="w" fact="0.4885"/>
              <dgm:constr type="t" for="ch" forName="Accent5" refType="h" fact="-0.0109"/>
              <dgm:constr type="w" for="ch" forName="Accent5" refType="w" fact="0.1679"/>
              <dgm:constr type="h" for="ch" forName="Accent5" refType="h" fact="0.806"/>
              <dgm:constr type="l" for="ch" forName="ParentBackground5" refType="w" fact="0.5171"/>
              <dgm:constr type="t" for="ch" forName="ParentBackground5" refType="h" fact="0.1262"/>
              <dgm:constr type="w" for="ch" forName="ParentBackground5" refType="w" fact="0.1108"/>
              <dgm:constr type="h" for="ch" forName="ParentBackground5" refType="h" fact="0.5319"/>
              <dgm:constr type="l" for="ch" forName="Child5" refType="w" fact="0.5171"/>
              <dgm:constr type="t" for="ch" forName="Child5" refType="h" fact="0.6876"/>
              <dgm:constr type="w" for="ch" forName="Child5" refType="w" fact="0.1108"/>
              <dgm:constr type="h" for="ch" forName="Child5" refType="h" fact="0.3124"/>
              <dgm:constr type="l" for="ch" forName="Accent4" refType="w" fact="0.3658"/>
              <dgm:constr type="t" for="ch" forName="Accent4" refType="h" fact="-0.0109"/>
              <dgm:constr type="w" for="ch" forName="Accent4" refType="w" fact="0.1679"/>
              <dgm:constr type="h" for="ch" forName="Accent4" refType="h" fact="0.806"/>
              <dgm:constr type="l" for="ch" forName="ParentBackground4" refType="w" fact="0.3944"/>
              <dgm:constr type="t" for="ch" forName="ParentBackground4" refType="h" fact="0.1262"/>
              <dgm:constr type="w" for="ch" forName="ParentBackground4" refType="w" fact="0.1108"/>
              <dgm:constr type="h" for="ch" forName="ParentBackground4" refType="h" fact="0.5319"/>
              <dgm:constr type="l" for="ch" forName="Child4" refType="w" fact="0.3944"/>
              <dgm:constr type="t" for="ch" forName="Child4" refType="h" fact="0.6876"/>
              <dgm:constr type="w" for="ch" forName="Child4" refType="w" fact="0.1108"/>
              <dgm:constr type="h" for="ch" forName="Child4" refType="h" fact="0.3124"/>
              <dgm:constr type="l" for="ch" forName="Accent3" refType="w" fact="0.2431"/>
              <dgm:constr type="t" for="ch" forName="Accent3" refType="h" fact="-0.0109"/>
              <dgm:constr type="w" for="ch" forName="Accent3" refType="w" fact="0.1679"/>
              <dgm:constr type="h" for="ch" forName="Accent3" refType="h" fact="0.806"/>
              <dgm:constr type="l" for="ch" forName="ParentBackground3" refType="w" fact="0.2717"/>
              <dgm:constr type="t" for="ch" forName="ParentBackground3" refType="h" fact="0.1262"/>
              <dgm:constr type="w" for="ch" forName="ParentBackground3" refType="w" fact="0.1108"/>
              <dgm:constr type="h" for="ch" forName="ParentBackground3" refType="h" fact="0.5319"/>
              <dgm:constr type="l" for="ch" forName="Child3" refType="w" fact="0.2717"/>
              <dgm:constr type="t" for="ch" forName="Child3" refType="h" fact="0.6876"/>
              <dgm:constr type="w" for="ch" forName="Child3" refType="w" fact="0.1108"/>
              <dgm:constr type="h" for="ch" forName="Child3" refType="h" fact="0.3124"/>
              <dgm:constr type="l" for="ch" forName="Accent2" refType="w" fact="0.1204"/>
              <dgm:constr type="t" for="ch" forName="Accent2" refType="h" fact="-0.0109"/>
              <dgm:constr type="w" for="ch" forName="Accent2" refType="w" fact="0.1679"/>
              <dgm:constr type="h" for="ch" forName="Accent2" refType="h" fact="0.806"/>
              <dgm:constr type="l" for="ch" forName="ParentBackground2" refType="w" fact="0.149"/>
              <dgm:constr type="t" for="ch" forName="ParentBackground2" refType="h" fact="0.1262"/>
              <dgm:constr type="w" for="ch" forName="ParentBackground2" refType="w" fact="0.1108"/>
              <dgm:constr type="h" for="ch" forName="ParentBackground2" refType="h" fact="0.5319"/>
              <dgm:constr type="l" for="ch" forName="Child2" refType="w" fact="0.149"/>
              <dgm:constr type="t" for="ch" forName="Child2" refType="h" fact="0.6876"/>
              <dgm:constr type="w" for="ch" forName="Child2" refType="w" fact="0.1108"/>
              <dgm:constr type="h" for="ch" forName="Child2" refType="h" fact="0.3124"/>
              <dgm:constr type="l" for="ch" forName="Accent1" refType="w" fact="-0.0023"/>
              <dgm:constr type="t" for="ch" forName="Accent1" refType="h" fact="-0.0109"/>
              <dgm:constr type="w" for="ch" forName="Accent1" refType="w" fact="0.1679"/>
              <dgm:constr type="h" for="ch" forName="Accent1" refType="h" fact="0.806"/>
              <dgm:constr type="l" for="ch" forName="ParentBackground1" refType="w" fact="0.0263"/>
              <dgm:constr type="t" for="ch" forName="ParentBackground1" refType="h" fact="0.1262"/>
              <dgm:constr type="w" for="ch" forName="ParentBackground1" refType="w" fact="0.1108"/>
              <dgm:constr type="h" for="ch" forName="ParentBackground1" refType="h" fact="0.5319"/>
              <dgm:constr type="l" for="ch" forName="Child1" refType="w" fact="0.0263"/>
              <dgm:constr type="t" for="ch" forName="Child1" refType="h" fact="0.6876"/>
              <dgm:constr type="w" for="ch" forName="Child1" refType="w" fact="0.1108"/>
              <dgm:constr type="h" for="ch" forName="Child1" refType="h" fact="0.3124"/>
            </dgm:constrLst>
          </dgm:if>
          <dgm:if name="Name12" axis="ch" ptType="node" func="cnt" op="equ" val="9">
            <dgm:alg type="composite">
              <dgm:param type="ar" val="5.388"/>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8" refType="primFontSz" refFor="des" refForName="Parent1" op="lte"/>
              <dgm:constr type="primFontSz" for="des" forName="Child9"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8" refType="primFontSz" refFor="des" refForName="Parent2" op="lte"/>
              <dgm:constr type="primFontSz" for="des" forName="Child9"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8" refType="primFontSz" refFor="des" refForName="Parent3" op="lte"/>
              <dgm:constr type="primFontSz" for="des" forName="Child9"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8" refType="primFontSz" refFor="des" refForName="Parent4" op="lte"/>
              <dgm:constr type="primFontSz" for="des" forName="Child9"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8" refType="primFontSz" refFor="des" refForName="Parent5" op="lte"/>
              <dgm:constr type="primFontSz" for="des" forName="Child9"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8" refType="primFontSz" refFor="des" refForName="Parent6" op="lte"/>
              <dgm:constr type="primFontSz" for="des" forName="Child9"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Child8" refType="primFontSz" refFor="des" refForName="Parent7" op="lte"/>
              <dgm:constr type="primFontSz" for="des" forName="Child9" refType="primFontSz" refFor="des" refForName="Parent7" op="lte"/>
              <dgm:constr type="primFontSz" for="des" forName="Child1" refType="primFontSz" refFor="des" refForName="Parent8" op="lte"/>
              <dgm:constr type="primFontSz" for="des" forName="Child2" refType="primFontSz" refFor="des" refForName="Parent8" op="lte"/>
              <dgm:constr type="primFontSz" for="des" forName="Child3" refType="primFontSz" refFor="des" refForName="Parent8" op="lte"/>
              <dgm:constr type="primFontSz" for="des" forName="Child4" refType="primFontSz" refFor="des" refForName="Parent8" op="lte"/>
              <dgm:constr type="primFontSz" for="des" forName="Child5" refType="primFontSz" refFor="des" refForName="Parent8" op="lte"/>
              <dgm:constr type="primFontSz" for="des" forName="Child6" refType="primFontSz" refFor="des" refForName="Parent8" op="lte"/>
              <dgm:constr type="primFontSz" for="des" forName="Child7" refType="primFontSz" refFor="des" refForName="Parent8" op="lte"/>
              <dgm:constr type="primFontSz" for="des" forName="Child8" refType="primFontSz" refFor="des" refForName="Parent8" op="lte"/>
              <dgm:constr type="primFontSz" for="des" forName="Child9" refType="primFontSz" refFor="des" refForName="Parent8" op="lte"/>
              <dgm:constr type="primFontSz" for="des" forName="Child1" refType="primFontSz" refFor="des" refForName="Parent9" op="lte"/>
              <dgm:constr type="primFontSz" for="des" forName="Child2" refType="primFontSz" refFor="des" refForName="Parent9" op="lte"/>
              <dgm:constr type="primFontSz" for="des" forName="Child3" refType="primFontSz" refFor="des" refForName="Parent9" op="lte"/>
              <dgm:constr type="primFontSz" for="des" forName="Child4" refType="primFontSz" refFor="des" refForName="Parent9" op="lte"/>
              <dgm:constr type="primFontSz" for="des" forName="Child5" refType="primFontSz" refFor="des" refForName="Parent9" op="lte"/>
              <dgm:constr type="primFontSz" for="des" forName="Child6" refType="primFontSz" refFor="des" refForName="Parent9" op="lte"/>
              <dgm:constr type="primFontSz" for="des" forName="Child7" refType="primFontSz" refFor="des" refForName="Parent9" op="lte"/>
              <dgm:constr type="primFontSz" for="des" forName="Child8" refType="primFontSz" refFor="des" refForName="Parent9" op="lte"/>
              <dgm:constr type="primFontSz" for="des" forName="Child9" refType="primFontSz" refFor="des" refForName="Parent9"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Parent8" refType="primFontSz" refFor="des" refForName="Parent1" op="equ"/>
              <dgm:constr type="primFontSz" for="des" forName="Parent9"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forName="Child8" refType="primFontSz" refFor="des" refForName="Child1" op="equ"/>
              <dgm:constr type="primFontSz" for="des" forName="Child9" refType="primFontSz" refFor="des" refForName="Child1" op="equ"/>
              <dgm:constr type="l" for="ch" forName="Parent9" refType="w" fact="0.9119"/>
              <dgm:constr type="t" for="ch" forName="Parent9" refType="h" fact="0.2022"/>
              <dgm:constr type="w" for="ch" forName="Parent9" refType="w" fact="0.0705"/>
              <dgm:constr type="h" for="ch" forName="Parent9" refType="h" fact="0.3799"/>
              <dgm:constr type="l" for="ch" forName="Parent8" refType="w" fact="0.8026"/>
              <dgm:constr type="t" for="ch" forName="Parent8" refType="h" fact="0.2022"/>
              <dgm:constr type="w" for="ch" forName="Parent8" refType="w" fact="0.0705"/>
              <dgm:constr type="h" for="ch" forName="Parent8" refType="h" fact="0.3799"/>
              <dgm:constr type="l" for="ch" forName="Parent7" refType="w" fact="0.6933"/>
              <dgm:constr type="t" for="ch" forName="Parent7" refType="h" fact="0.2022"/>
              <dgm:constr type="w" for="ch" forName="Parent7" refType="w" fact="0.0705"/>
              <dgm:constr type="h" for="ch" forName="Parent7" refType="h" fact="0.3799"/>
              <dgm:constr type="l" for="ch" forName="Parent6" refType="w" fact="0.584"/>
              <dgm:constr type="t" for="ch" forName="Parent6" refType="h" fact="0.2022"/>
              <dgm:constr type="w" for="ch" forName="Parent6" refType="w" fact="0.0705"/>
              <dgm:constr type="h" for="ch" forName="Parent6" refType="h" fact="0.3799"/>
              <dgm:constr type="l" for="ch" forName="Parent5" refType="w" fact="0.4747"/>
              <dgm:constr type="t" for="ch" forName="Parent5" refType="h" fact="0.2022"/>
              <dgm:constr type="w" for="ch" forName="Parent5" refType="w" fact="0.0705"/>
              <dgm:constr type="h" for="ch" forName="Parent5" refType="h" fact="0.3799"/>
              <dgm:constr type="l" for="ch" forName="Parent4" refType="w" fact="0.3654"/>
              <dgm:constr type="t" for="ch" forName="Parent4" refType="h" fact="0.2022"/>
              <dgm:constr type="w" for="ch" forName="Parent4" refType="w" fact="0.0705"/>
              <dgm:constr type="h" for="ch" forName="Parent4" refType="h" fact="0.3799"/>
              <dgm:constr type="l" for="ch" forName="Parent3" refType="w" fact="0.2561"/>
              <dgm:constr type="t" for="ch" forName="Parent3" refType="h" fact="0.2022"/>
              <dgm:constr type="w" for="ch" forName="Parent3" refType="w" fact="0.0705"/>
              <dgm:constr type="h" for="ch" forName="Parent3" refType="h" fact="0.3799"/>
              <dgm:constr type="l" for="ch" forName="Parent2" refType="w" fact="0.1468"/>
              <dgm:constr type="t" for="ch" forName="Parent2" refType="h" fact="0.2022"/>
              <dgm:constr type="w" for="ch" forName="Parent2" refType="w" fact="0.0705"/>
              <dgm:constr type="h" for="ch" forName="Parent2" refType="h" fact="0.3799"/>
              <dgm:constr type="l" for="ch" forName="Parent1" refType="w" fact="0.0375"/>
              <dgm:constr type="t" for="ch" forName="Parent1" refType="h" fact="0.2022"/>
              <dgm:constr type="w" for="ch" forName="Parent1" refType="w" fact="0.0705"/>
              <dgm:constr type="h" for="ch" forName="Parent1" refType="h" fact="0.3799"/>
              <dgm:constr type="l" for="ch" forName="Accent9" refType="w" fact="0.8942"/>
              <dgm:constr type="t" for="ch" forName="Accent9" refType="h" fact="0.1072"/>
              <dgm:constr type="w" for="ch" forName="Accent9" refType="w" fact="0.1058"/>
              <dgm:constr type="h" for="ch" forName="Accent9" refType="h" fact="0.5699"/>
              <dgm:constr type="l" for="ch" forName="ParentBackground9" refType="w" fact="0.8978"/>
              <dgm:constr type="t" for="ch" forName="ParentBackground9" refType="h" fact="0.1262"/>
              <dgm:constr type="w" for="ch" forName="ParentBackground9" refType="w" fact="0.0987"/>
              <dgm:constr type="h" for="ch" forName="ParentBackground9" refType="h" fact="0.5319"/>
              <dgm:constr type="l" for="ch" forName="Child9" refType="w" fact="0.8978"/>
              <dgm:constr type="t" for="ch" forName="Child9" refType="h" fact="0.6876"/>
              <dgm:constr type="w" for="ch" forName="Child9" refType="w" fact="0.0987"/>
              <dgm:constr type="h" for="ch" forName="Child9" refType="h" fact="0.3124"/>
              <dgm:constr type="l" for="ch" forName="Accent8" refType="w" fact="0.763"/>
              <dgm:constr type="t" for="ch" forName="Accent8" refType="h" fact="-0.0109"/>
              <dgm:constr type="w" for="ch" forName="Accent8" refType="w" fact="0.1496"/>
              <dgm:constr type="h" for="ch" forName="Accent8" refType="h" fact="0.806"/>
              <dgm:constr type="l" for="ch" forName="ParentBackground8" refType="w" fact="0.7885"/>
              <dgm:constr type="t" for="ch" forName="ParentBackground8" refType="h" fact="0.1262"/>
              <dgm:constr type="w" for="ch" forName="ParentBackground8" refType="w" fact="0.0987"/>
              <dgm:constr type="h" for="ch" forName="ParentBackground8" refType="h" fact="0.5319"/>
              <dgm:constr type="l" for="ch" forName="Child8" refType="w" fact="0.7885"/>
              <dgm:constr type="t" for="ch" forName="Child8" refType="h" fact="0.6876"/>
              <dgm:constr type="w" for="ch" forName="Child8" refType="w" fact="0.0987"/>
              <dgm:constr type="h" for="ch" forName="Child8" refType="h" fact="0.3124"/>
              <dgm:constr type="l" for="ch" forName="Accent7" refType="w" fact="0.6538"/>
              <dgm:constr type="t" for="ch" forName="Accent7" refType="h" fact="-0.0109"/>
              <dgm:constr type="w" for="ch" forName="Accent7" refType="w" fact="0.1496"/>
              <dgm:constr type="h" for="ch" forName="Accent7" refType="h" fact="0.806"/>
              <dgm:constr type="l" for="ch" forName="ParentBackground7" refType="w" fact="0.6792"/>
              <dgm:constr type="t" for="ch" forName="ParentBackground7" refType="h" fact="0.1262"/>
              <dgm:constr type="w" for="ch" forName="ParentBackground7" refType="w" fact="0.0987"/>
              <dgm:constr type="h" for="ch" forName="ParentBackground7" refType="h" fact="0.5319"/>
              <dgm:constr type="l" for="ch" forName="Child7" refType="w" fact="0.6792"/>
              <dgm:constr type="t" for="ch" forName="Child7" refType="h" fact="0.6876"/>
              <dgm:constr type="w" for="ch" forName="Child7" refType="w" fact="0.0987"/>
              <dgm:constr type="h" for="ch" forName="Child7" refType="h" fact="0.3124"/>
              <dgm:constr type="l" for="ch" forName="Accent6" refType="w" fact="0.5445"/>
              <dgm:constr type="t" for="ch" forName="Accent6" refType="h" fact="-0.0109"/>
              <dgm:constr type="w" for="ch" forName="Accent6" refType="w" fact="0.1496"/>
              <dgm:constr type="h" for="ch" forName="Accent6" refType="h" fact="0.806"/>
              <dgm:constr type="l" for="ch" forName="ParentBackground6" refType="w" fact="0.5699"/>
              <dgm:constr type="t" for="ch" forName="ParentBackground6" refType="h" fact="0.1262"/>
              <dgm:constr type="w" for="ch" forName="ParentBackground6" refType="w" fact="0.0987"/>
              <dgm:constr type="h" for="ch" forName="ParentBackground6" refType="h" fact="0.5319"/>
              <dgm:constr type="l" for="ch" forName="Child6" refType="w" fact="0.5699"/>
              <dgm:constr type="t" for="ch" forName="Child6" refType="h" fact="0.6876"/>
              <dgm:constr type="w" for="ch" forName="Child6" refType="w" fact="0.0987"/>
              <dgm:constr type="h" for="ch" forName="Child6" refType="h" fact="0.3124"/>
              <dgm:constr type="l" for="ch" forName="Accent5" refType="w" fact="0.4352"/>
              <dgm:constr type="t" for="ch" forName="Accent5" refType="h" fact="-0.0109"/>
              <dgm:constr type="w" for="ch" forName="Accent5" refType="w" fact="0.1496"/>
              <dgm:constr type="h" for="ch" forName="Accent5" refType="h" fact="0.806"/>
              <dgm:constr type="l" for="ch" forName="ParentBackground5" refType="w" fact="0.4606"/>
              <dgm:constr type="t" for="ch" forName="ParentBackground5" refType="h" fact="0.1262"/>
              <dgm:constr type="w" for="ch" forName="ParentBackground5" refType="w" fact="0.0987"/>
              <dgm:constr type="h" for="ch" forName="ParentBackground5" refType="h" fact="0.5319"/>
              <dgm:constr type="l" for="ch" forName="Child5" refType="w" fact="0.4606"/>
              <dgm:constr type="t" for="ch" forName="Child5" refType="h" fact="0.6876"/>
              <dgm:constr type="w" for="ch" forName="Child5" refType="w" fact="0.0987"/>
              <dgm:constr type="h" for="ch" forName="Child5" refType="h" fact="0.3124"/>
              <dgm:constr type="l" for="ch" forName="Accent4" refType="w" fact="0.3259"/>
              <dgm:constr type="t" for="ch" forName="Accent4" refType="h" fact="-0.0109"/>
              <dgm:constr type="w" for="ch" forName="Accent4" refType="w" fact="0.1496"/>
              <dgm:constr type="h" for="ch" forName="Accent4" refType="h" fact="0.806"/>
              <dgm:constr type="l" for="ch" forName="ParentBackground4" refType="w" fact="0.3513"/>
              <dgm:constr type="t" for="ch" forName="ParentBackground4" refType="h" fact="0.1262"/>
              <dgm:constr type="w" for="ch" forName="ParentBackground4" refType="w" fact="0.0987"/>
              <dgm:constr type="h" for="ch" forName="ParentBackground4" refType="h" fact="0.5319"/>
              <dgm:constr type="l" for="ch" forName="Child4" refType="w" fact="0.3513"/>
              <dgm:constr type="t" for="ch" forName="Child4" refType="h" fact="0.6876"/>
              <dgm:constr type="w" for="ch" forName="Child4" refType="w" fact="0.0987"/>
              <dgm:constr type="h" for="ch" forName="Child4" refType="h" fact="0.3124"/>
              <dgm:constr type="l" for="ch" forName="Accent3" refType="w" fact="0.2166"/>
              <dgm:constr type="t" for="ch" forName="Accent3" refType="h" fact="-0.0109"/>
              <dgm:constr type="w" for="ch" forName="Accent3" refType="w" fact="0.1496"/>
              <dgm:constr type="h" for="ch" forName="Accent3" refType="h" fact="0.806"/>
              <dgm:constr type="l" for="ch" forName="ParentBackground3" refType="w" fact="0.242"/>
              <dgm:constr type="t" for="ch" forName="ParentBackground3" refType="h" fact="0.1262"/>
              <dgm:constr type="w" for="ch" forName="ParentBackground3" refType="w" fact="0.0987"/>
              <dgm:constr type="h" for="ch" forName="ParentBackground3" refType="h" fact="0.5319"/>
              <dgm:constr type="l" for="ch" forName="Child3" refType="w" fact="0.242"/>
              <dgm:constr type="t" for="ch" forName="Child3" refType="h" fact="0.6876"/>
              <dgm:constr type="w" for="ch" forName="Child3" refType="w" fact="0.0987"/>
              <dgm:constr type="h" for="ch" forName="Child3" refType="h" fact="0.3124"/>
              <dgm:constr type="l" for="ch" forName="Accent2" refType="w" fact="0.1073"/>
              <dgm:constr type="t" for="ch" forName="Accent2" refType="h" fact="-0.0109"/>
              <dgm:constr type="w" for="ch" forName="Accent2" refType="w" fact="0.1496"/>
              <dgm:constr type="h" for="ch" forName="Accent2" refType="h" fact="0.806"/>
              <dgm:constr type="l" for="ch" forName="ParentBackground2" refType="w" fact="0.1327"/>
              <dgm:constr type="t" for="ch" forName="ParentBackground2" refType="h" fact="0.1262"/>
              <dgm:constr type="w" for="ch" forName="ParentBackground2" refType="w" fact="0.0987"/>
              <dgm:constr type="h" for="ch" forName="ParentBackground2" refType="h" fact="0.5319"/>
              <dgm:constr type="l" for="ch" forName="Child2" refType="w" fact="0.1327"/>
              <dgm:constr type="t" for="ch" forName="Child2" refType="h" fact="0.6876"/>
              <dgm:constr type="w" for="ch" forName="Child2" refType="w" fact="0.0987"/>
              <dgm:constr type="h" for="ch" forName="Child2" refType="h" fact="0.3124"/>
              <dgm:constr type="l" for="ch" forName="Accent1" refType="w" fact="-0.002"/>
              <dgm:constr type="t" for="ch" forName="Accent1" refType="h" fact="-0.0109"/>
              <dgm:constr type="w" for="ch" forName="Accent1" refType="w" fact="0.1496"/>
              <dgm:constr type="h" for="ch" forName="Accent1" refType="h" fact="0.806"/>
              <dgm:constr type="l" for="ch" forName="ParentBackground1" refType="w" fact="0.0234"/>
              <dgm:constr type="t" for="ch" forName="ParentBackground1" refType="h" fact="0.1262"/>
              <dgm:constr type="w" for="ch" forName="ParentBackground1" refType="w" fact="0.0987"/>
              <dgm:constr type="h" for="ch" forName="ParentBackground1" refType="h" fact="0.5319"/>
              <dgm:constr type="l" for="ch" forName="Child1" refType="w" fact="0.0234"/>
              <dgm:constr type="t" for="ch" forName="Child1" refType="h" fact="0.6876"/>
              <dgm:constr type="w" for="ch" forName="Child1" refType="w" fact="0.0987"/>
              <dgm:constr type="h" for="ch" forName="Child1" refType="h" fact="0.3124"/>
            </dgm:constrLst>
          </dgm:if>
          <dgm:if name="Name13" axis="ch" ptType="node" func="cnt" op="equ" val="10">
            <dgm:alg type="composite">
              <dgm:param type="ar" val="5.9769"/>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8" refType="primFontSz" refFor="des" refForName="Parent1" op="lte"/>
              <dgm:constr type="primFontSz" for="des" forName="Child9" refType="primFontSz" refFor="des" refForName="Parent1" op="lte"/>
              <dgm:constr type="primFontSz" for="des" forName="Child10"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8" refType="primFontSz" refFor="des" refForName="Parent2" op="lte"/>
              <dgm:constr type="primFontSz" for="des" forName="Child9" refType="primFontSz" refFor="des" refForName="Parent2" op="lte"/>
              <dgm:constr type="primFontSz" for="des" forName="Child10"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8" refType="primFontSz" refFor="des" refForName="Parent3" op="lte"/>
              <dgm:constr type="primFontSz" for="des" forName="Child9" refType="primFontSz" refFor="des" refForName="Parent3" op="lte"/>
              <dgm:constr type="primFontSz" for="des" forName="Child10"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8" refType="primFontSz" refFor="des" refForName="Parent4" op="lte"/>
              <dgm:constr type="primFontSz" for="des" forName="Child9" refType="primFontSz" refFor="des" refForName="Parent4" op="lte"/>
              <dgm:constr type="primFontSz" for="des" forName="Child10"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8" refType="primFontSz" refFor="des" refForName="Parent5" op="lte"/>
              <dgm:constr type="primFontSz" for="des" forName="Child9" refType="primFontSz" refFor="des" refForName="Parent5" op="lte"/>
              <dgm:constr type="primFontSz" for="des" forName="Child10"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8" refType="primFontSz" refFor="des" refForName="Parent6" op="lte"/>
              <dgm:constr type="primFontSz" for="des" forName="Child9" refType="primFontSz" refFor="des" refForName="Parent6" op="lte"/>
              <dgm:constr type="primFontSz" for="des" forName="Child10" refType="primFontSz" refFor="des" refForName="Parent7"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Child8" refType="primFontSz" refFor="des" refForName="Parent7" op="lte"/>
              <dgm:constr type="primFontSz" for="des" forName="Child9" refType="primFontSz" refFor="des" refForName="Parent7" op="lte"/>
              <dgm:constr type="primFontSz" for="des" forName="Child10" refType="primFontSz" refFor="des" refForName="Parent7" op="lte"/>
              <dgm:constr type="primFontSz" for="des" forName="Child1" refType="primFontSz" refFor="des" refForName="Parent8" op="lte"/>
              <dgm:constr type="primFontSz" for="des" forName="Child2" refType="primFontSz" refFor="des" refForName="Parent8" op="lte"/>
              <dgm:constr type="primFontSz" for="des" forName="Child3" refType="primFontSz" refFor="des" refForName="Parent8" op="lte"/>
              <dgm:constr type="primFontSz" for="des" forName="Child4" refType="primFontSz" refFor="des" refForName="Parent8" op="lte"/>
              <dgm:constr type="primFontSz" for="des" forName="Child5" refType="primFontSz" refFor="des" refForName="Parent8" op="lte"/>
              <dgm:constr type="primFontSz" for="des" forName="Child6" refType="primFontSz" refFor="des" refForName="Parent8" op="lte"/>
              <dgm:constr type="primFontSz" for="des" forName="Child7" refType="primFontSz" refFor="des" refForName="Parent8" op="lte"/>
              <dgm:constr type="primFontSz" for="des" forName="Child8" refType="primFontSz" refFor="des" refForName="Parent8" op="lte"/>
              <dgm:constr type="primFontSz" for="des" forName="Child9" refType="primFontSz" refFor="des" refForName="Parent8" op="lte"/>
              <dgm:constr type="primFontSz" for="des" forName="Child10" refType="primFontSz" refFor="des" refForName="Parent8" op="lte"/>
              <dgm:constr type="primFontSz" for="des" forName="Child1" refType="primFontSz" refFor="des" refForName="Parent9" op="lte"/>
              <dgm:constr type="primFontSz" for="des" forName="Child2" refType="primFontSz" refFor="des" refForName="Parent9" op="lte"/>
              <dgm:constr type="primFontSz" for="des" forName="Child3" refType="primFontSz" refFor="des" refForName="Parent9" op="lte"/>
              <dgm:constr type="primFontSz" for="des" forName="Child4" refType="primFontSz" refFor="des" refForName="Parent9" op="lte"/>
              <dgm:constr type="primFontSz" for="des" forName="Child5" refType="primFontSz" refFor="des" refForName="Parent9" op="lte"/>
              <dgm:constr type="primFontSz" for="des" forName="Child6" refType="primFontSz" refFor="des" refForName="Parent9" op="lte"/>
              <dgm:constr type="primFontSz" for="des" forName="Child7" refType="primFontSz" refFor="des" refForName="Parent9" op="lte"/>
              <dgm:constr type="primFontSz" for="des" forName="Child8" refType="primFontSz" refFor="des" refForName="Parent9" op="lte"/>
              <dgm:constr type="primFontSz" for="des" forName="Child9" refType="primFontSz" refFor="des" refForName="Parent9" op="lte"/>
              <dgm:constr type="primFontSz" for="des" forName="Child10" refType="primFontSz" refFor="des" refForName="Parent9" op="lte"/>
              <dgm:constr type="primFontSz" for="des" forName="Child1" refType="primFontSz" refFor="des" refForName="Parent10" op="lte"/>
              <dgm:constr type="primFontSz" for="des" forName="Child2" refType="primFontSz" refFor="des" refForName="Parent10" op="lte"/>
              <dgm:constr type="primFontSz" for="des" forName="Child3" refType="primFontSz" refFor="des" refForName="Parent10" op="lte"/>
              <dgm:constr type="primFontSz" for="des" forName="Child4" refType="primFontSz" refFor="des" refForName="Parent10" op="lte"/>
              <dgm:constr type="primFontSz" for="des" forName="Child5" refType="primFontSz" refFor="des" refForName="Parent10" op="lte"/>
              <dgm:constr type="primFontSz" for="des" forName="Child6" refType="primFontSz" refFor="des" refForName="Parent10" op="lte"/>
              <dgm:constr type="primFontSz" for="des" forName="Child7" refType="primFontSz" refFor="des" refForName="Parent10" op="lte"/>
              <dgm:constr type="primFontSz" for="des" forName="Child8" refType="primFontSz" refFor="des" refForName="Parent10" op="lte"/>
              <dgm:constr type="primFontSz" for="des" forName="Child9" refType="primFontSz" refFor="des" refForName="Parent10" op="lte"/>
              <dgm:constr type="primFontSz" for="des" forName="Child10" refType="primFontSz" refFor="des" refForName="Parent10"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Parent8" refType="primFontSz" refFor="des" refForName="Parent1" op="equ"/>
              <dgm:constr type="primFontSz" for="des" forName="Parent9" refType="primFontSz" refFor="des" refForName="Parent1" op="equ"/>
              <dgm:constr type="primFontSz" for="des" forName="Parent10"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forName="Child8" refType="primFontSz" refFor="des" refForName="Child1" op="equ"/>
              <dgm:constr type="primFontSz" for="des" forName="Child9" refType="primFontSz" refFor="des" refForName="Child1" op="equ"/>
              <dgm:constr type="primFontSz" for="des" forName="Child10" refType="primFontSz" refFor="des" refForName="Child1" op="equ"/>
              <dgm:constr type="l" for="ch" forName="Parent10" refType="w" fact="0.9205"/>
              <dgm:constr type="t" for="ch" forName="Parent10" refType="h" fact="0.2022"/>
              <dgm:constr type="w" for="ch" forName="Parent10" refType="w" fact="0.0636"/>
              <dgm:constr type="h" for="ch" forName="Parent10" refType="h" fact="0.3799"/>
              <dgm:constr type="l" for="ch" forName="Parent9" refType="w" fact="0.822"/>
              <dgm:constr type="t" for="ch" forName="Parent9" refType="h" fact="0.2022"/>
              <dgm:constr type="w" for="ch" forName="Parent9" refType="w" fact="0.0636"/>
              <dgm:constr type="h" for="ch" forName="Parent9" refType="h" fact="0.3799"/>
              <dgm:constr type="l" for="ch" forName="Parent8" refType="w" fact="0.7235"/>
              <dgm:constr type="t" for="ch" forName="Parent8" refType="h" fact="0.2022"/>
              <dgm:constr type="w" for="ch" forName="Parent8" refType="w" fact="0.0636"/>
              <dgm:constr type="h" for="ch" forName="Parent8" refType="h" fact="0.3799"/>
              <dgm:constr type="l" for="ch" forName="Parent7" refType="w" fact="0.625"/>
              <dgm:constr type="t" for="ch" forName="Parent7" refType="h" fact="0.2022"/>
              <dgm:constr type="w" for="ch" forName="Parent7" refType="w" fact="0.0636"/>
              <dgm:constr type="h" for="ch" forName="Parent7" refType="h" fact="0.3799"/>
              <dgm:constr type="l" for="ch" forName="Parent6" refType="w" fact="0.5264"/>
              <dgm:constr type="t" for="ch" forName="Parent6" refType="h" fact="0.2022"/>
              <dgm:constr type="w" for="ch" forName="Parent6" refType="w" fact="0.0636"/>
              <dgm:constr type="h" for="ch" forName="Parent6" refType="h" fact="0.3799"/>
              <dgm:constr type="l" for="ch" forName="Parent5" refType="w" fact="0.4279"/>
              <dgm:constr type="t" for="ch" forName="Parent5" refType="h" fact="0.2022"/>
              <dgm:constr type="w" for="ch" forName="Parent5" refType="w" fact="0.0636"/>
              <dgm:constr type="h" for="ch" forName="Parent5" refType="h" fact="0.3799"/>
              <dgm:constr type="l" for="ch" forName="Parent4" refType="w" fact="0.3294"/>
              <dgm:constr type="t" for="ch" forName="Parent4" refType="h" fact="0.2022"/>
              <dgm:constr type="w" for="ch" forName="Parent4" refType="w" fact="0.0636"/>
              <dgm:constr type="h" for="ch" forName="Parent4" refType="h" fact="0.3799"/>
              <dgm:constr type="l" for="ch" forName="Parent3" refType="w" fact="0.2309"/>
              <dgm:constr type="t" for="ch" forName="Parent3" refType="h" fact="0.2022"/>
              <dgm:constr type="w" for="ch" forName="Parent3" refType="w" fact="0.0636"/>
              <dgm:constr type="h" for="ch" forName="Parent3" refType="h" fact="0.3799"/>
              <dgm:constr type="l" for="ch" forName="Parent2" refType="w" fact="0.1324"/>
              <dgm:constr type="t" for="ch" forName="Parent2" refType="h" fact="0.2022"/>
              <dgm:constr type="w" for="ch" forName="Parent2" refType="w" fact="0.0636"/>
              <dgm:constr type="h" for="ch" forName="Parent2" refType="h" fact="0.3799"/>
              <dgm:constr type="l" for="ch" forName="Parent1" refType="w" fact="0.0338"/>
              <dgm:constr type="t" for="ch" forName="Parent1" refType="h" fact="0.2022"/>
              <dgm:constr type="w" for="ch" forName="Parent1" refType="w" fact="0.0636"/>
              <dgm:constr type="h" for="ch" forName="Parent1" refType="h" fact="0.3799"/>
              <dgm:constr type="l" for="ch" forName="Accent10" refType="w" fact="0.9047"/>
              <dgm:constr type="t" for="ch" forName="Accent10" refType="h" fact="0.1072"/>
              <dgm:constr type="w" for="ch" forName="Accent10" refType="w" fact="0.0953"/>
              <dgm:constr type="h" for="ch" forName="Accent10" refType="h" fact="0.5699"/>
              <dgm:constr type="l" for="ch" forName="ParentBackground10" refType="w" fact="0.9078"/>
              <dgm:constr type="t" for="ch" forName="ParentBackground10" refType="h" fact="0.1262"/>
              <dgm:constr type="w" for="ch" forName="ParentBackground10" refType="w" fact="0.089"/>
              <dgm:constr type="h" for="ch" forName="ParentBackground10" refType="h" fact="0.5319"/>
              <dgm:constr type="l" for="ch" forName="Child10" refType="w" fact="0.9078"/>
              <dgm:constr type="t" for="ch" forName="Child10" refType="h" fact="0.6876"/>
              <dgm:constr type="w" for="ch" forName="Child10" refType="w" fact="0.089"/>
              <dgm:constr type="h" for="ch" forName="Child10" refType="h" fact="0.3124"/>
              <dgm:constr type="l" for="ch" forName="Accent9" refType="w" fact="0.7864"/>
              <dgm:constr type="t" for="ch" forName="Accent9" refType="h" fact="-0.0109"/>
              <dgm:constr type="w" for="ch" forName="Accent9" refType="w" fact="0.1348"/>
              <dgm:constr type="h" for="ch" forName="Accent9" refType="h" fact="0.806"/>
              <dgm:constr type="l" for="ch" forName="ParentBackground9" refType="w" fact="0.8093"/>
              <dgm:constr type="t" for="ch" forName="ParentBackground9" refType="h" fact="0.1262"/>
              <dgm:constr type="w" for="ch" forName="ParentBackground9" refType="w" fact="0.089"/>
              <dgm:constr type="h" for="ch" forName="ParentBackground9" refType="h" fact="0.5319"/>
              <dgm:constr type="l" for="ch" forName="Child9" refType="w" fact="0.8093"/>
              <dgm:constr type="t" for="ch" forName="Child9" refType="h" fact="0.6876"/>
              <dgm:constr type="w" for="ch" forName="Child9" refType="w" fact="0.089"/>
              <dgm:constr type="h" for="ch" forName="Child9" refType="h" fact="0.3124"/>
              <dgm:constr type="l" for="ch" forName="Accent8" refType="w" fact="0.6879"/>
              <dgm:constr type="t" for="ch" forName="Accent8" refType="h" fact="-0.0109"/>
              <dgm:constr type="w" for="ch" forName="Accent8" refType="w" fact="0.1348"/>
              <dgm:constr type="h" for="ch" forName="Accent8" refType="h" fact="0.806"/>
              <dgm:constr type="l" for="ch" forName="ParentBackground8" refType="w" fact="0.7108"/>
              <dgm:constr type="t" for="ch" forName="ParentBackground8" refType="h" fact="0.1262"/>
              <dgm:constr type="w" for="ch" forName="ParentBackground8" refType="w" fact="0.089"/>
              <dgm:constr type="h" for="ch" forName="ParentBackground8" refType="h" fact="0.5319"/>
              <dgm:constr type="l" for="ch" forName="Child8" refType="w" fact="0.7108"/>
              <dgm:constr type="t" for="ch" forName="Child8" refType="h" fact="0.6876"/>
              <dgm:constr type="w" for="ch" forName="Child8" refType="w" fact="0.089"/>
              <dgm:constr type="h" for="ch" forName="Child8" refType="h" fact="0.3124"/>
              <dgm:constr type="l" for="ch" forName="Accent7" refType="w" fact="0.5893"/>
              <dgm:constr type="t" for="ch" forName="Accent7" refType="h" fact="-0.0109"/>
              <dgm:constr type="w" for="ch" forName="Accent7" refType="w" fact="0.1348"/>
              <dgm:constr type="h" for="ch" forName="Accent7" refType="h" fact="0.806"/>
              <dgm:constr type="l" for="ch" forName="ParentBackground7" refType="w" fact="0.6123"/>
              <dgm:constr type="t" for="ch" forName="ParentBackground7" refType="h" fact="0.1262"/>
              <dgm:constr type="w" for="ch" forName="ParentBackground7" refType="w" fact="0.089"/>
              <dgm:constr type="h" for="ch" forName="ParentBackground7" refType="h" fact="0.5319"/>
              <dgm:constr type="l" for="ch" forName="Child7" refType="w" fact="0.6123"/>
              <dgm:constr type="t" for="ch" forName="Child7" refType="h" fact="0.6876"/>
              <dgm:constr type="w" for="ch" forName="Child7" refType="w" fact="0.089"/>
              <dgm:constr type="h" for="ch" forName="Child7" refType="h" fact="0.3124"/>
              <dgm:constr type="l" for="ch" forName="Accent6" refType="w" fact="0.4908"/>
              <dgm:constr type="t" for="ch" forName="Accent6" refType="h" fact="-0.0109"/>
              <dgm:constr type="w" for="ch" forName="Accent6" refType="w" fact="0.1348"/>
              <dgm:constr type="h" for="ch" forName="Accent6" refType="h" fact="0.806"/>
              <dgm:constr type="l" for="ch" forName="ParentBackground6" refType="w" fact="0.5137"/>
              <dgm:constr type="t" for="ch" forName="ParentBackground6" refType="h" fact="0.1262"/>
              <dgm:constr type="w" for="ch" forName="ParentBackground6" refType="w" fact="0.089"/>
              <dgm:constr type="h" for="ch" forName="ParentBackground6" refType="h" fact="0.5319"/>
              <dgm:constr type="l" for="ch" forName="Child6" refType="w" fact="0.5137"/>
              <dgm:constr type="t" for="ch" forName="Child6" refType="h" fact="0.6876"/>
              <dgm:constr type="w" for="ch" forName="Child6" refType="w" fact="0.089"/>
              <dgm:constr type="h" for="ch" forName="Child6" refType="h" fact="0.3124"/>
              <dgm:constr type="l" for="ch" forName="Accent5" refType="w" fact="0.3923"/>
              <dgm:constr type="t" for="ch" forName="Accent5" refType="h" fact="-0.0109"/>
              <dgm:constr type="w" for="ch" forName="Accent5" refType="w" fact="0.1348"/>
              <dgm:constr type="h" for="ch" forName="Accent5" refType="h" fact="0.806"/>
              <dgm:constr type="l" for="ch" forName="ParentBackground5" refType="w" fact="0.4152"/>
              <dgm:constr type="t" for="ch" forName="ParentBackground5" refType="h" fact="0.1262"/>
              <dgm:constr type="w" for="ch" forName="ParentBackground5" refType="w" fact="0.089"/>
              <dgm:constr type="h" for="ch" forName="ParentBackground5" refType="h" fact="0.5319"/>
              <dgm:constr type="l" for="ch" forName="Child5" refType="w" fact="0.4152"/>
              <dgm:constr type="t" for="ch" forName="Child5" refType="h" fact="0.6876"/>
              <dgm:constr type="w" for="ch" forName="Child5" refType="w" fact="0.089"/>
              <dgm:constr type="h" for="ch" forName="Child5" refType="h" fact="0.3124"/>
              <dgm:constr type="l" for="ch" forName="Accent4" refType="w" fact="0.2938"/>
              <dgm:constr type="t" for="ch" forName="Accent4" refType="h" fact="-0.0109"/>
              <dgm:constr type="w" for="ch" forName="Accent4" refType="w" fact="0.1348"/>
              <dgm:constr type="h" for="ch" forName="Accent4" refType="h" fact="0.806"/>
              <dgm:constr type="l" for="ch" forName="ParentBackground4" refType="w" fact="0.3167"/>
              <dgm:constr type="t" for="ch" forName="ParentBackground4" refType="h" fact="0.1262"/>
              <dgm:constr type="w" for="ch" forName="ParentBackground4" refType="w" fact="0.089"/>
              <dgm:constr type="h" for="ch" forName="ParentBackground4" refType="h" fact="0.5319"/>
              <dgm:constr type="l" for="ch" forName="Child4" refType="w" fact="0.3167"/>
              <dgm:constr type="t" for="ch" forName="Child4" refType="h" fact="0.6876"/>
              <dgm:constr type="w" for="ch" forName="Child4" refType="w" fact="0.089"/>
              <dgm:constr type="h" for="ch" forName="Child4" refType="h" fact="0.3124"/>
              <dgm:constr type="l" for="ch" forName="Accent3" refType="w" fact="0.1952"/>
              <dgm:constr type="t" for="ch" forName="Accent3" refType="h" fact="-0.0109"/>
              <dgm:constr type="w" for="ch" forName="Accent3" refType="w" fact="0.1348"/>
              <dgm:constr type="h" for="ch" forName="Accent3" refType="h" fact="0.806"/>
              <dgm:constr type="l" for="ch" forName="ParentBackground3" refType="w" fact="0.2182"/>
              <dgm:constr type="t" for="ch" forName="ParentBackground3" refType="h" fact="0.1262"/>
              <dgm:constr type="w" for="ch" forName="ParentBackground3" refType="w" fact="0.089"/>
              <dgm:constr type="h" for="ch" forName="ParentBackground3" refType="h" fact="0.5319"/>
              <dgm:constr type="l" for="ch" forName="Child3" refType="w" fact="0.2182"/>
              <dgm:constr type="t" for="ch" forName="Child3" refType="h" fact="0.6876"/>
              <dgm:constr type="w" for="ch" forName="Child3" refType="w" fact="0.089"/>
              <dgm:constr type="h" for="ch" forName="Child3" refType="h" fact="0.3124"/>
              <dgm:constr type="l" for="ch" forName="Accent2" refType="w" fact="0.0967"/>
              <dgm:constr type="t" for="ch" forName="Accent2" refType="h" fact="-0.0109"/>
              <dgm:constr type="w" for="ch" forName="Accent2" refType="w" fact="0.1348"/>
              <dgm:constr type="h" for="ch" forName="Accent2" refType="h" fact="0.806"/>
              <dgm:constr type="l" for="ch" forName="ParentBackground2" refType="w" fact="0.1196"/>
              <dgm:constr type="t" for="ch" forName="ParentBackground2" refType="h" fact="0.1262"/>
              <dgm:constr type="w" for="ch" forName="ParentBackground2" refType="w" fact="0.089"/>
              <dgm:constr type="h" for="ch" forName="ParentBackground2" refType="h" fact="0.5319"/>
              <dgm:constr type="l" for="ch" forName="Child2" refType="w" fact="0.1196"/>
              <dgm:constr type="t" for="ch" forName="Child2" refType="h" fact="0.6876"/>
              <dgm:constr type="w" for="ch" forName="Child2" refType="w" fact="0.089"/>
              <dgm:constr type="h" for="ch" forName="Child2" refType="h" fact="0.3124"/>
              <dgm:constr type="l" for="ch" forName="Accent1" refType="w" fact="-0.0018"/>
              <dgm:constr type="t" for="ch" forName="Accent1" refType="h" fact="-0.0109"/>
              <dgm:constr type="w" for="ch" forName="Accent1" refType="w" fact="0.1348"/>
              <dgm:constr type="h" for="ch" forName="Accent1" refType="h" fact="0.806"/>
              <dgm:constr type="l" for="ch" forName="ParentBackground1" refType="w" fact="0.0211"/>
              <dgm:constr type="t" for="ch" forName="ParentBackground1" refType="h" fact="0.1262"/>
              <dgm:constr type="w" for="ch" forName="ParentBackground1" refType="w" fact="0.089"/>
              <dgm:constr type="h" for="ch" forName="ParentBackground1" refType="h" fact="0.5319"/>
              <dgm:constr type="l" for="ch" forName="Child1" refType="w" fact="0.0211"/>
              <dgm:constr type="t" for="ch" forName="Child1" refType="h" fact="0.6876"/>
              <dgm:constr type="w" for="ch" forName="Child1" refType="w" fact="0.089"/>
              <dgm:constr type="h" for="ch" forName="Child1" refType="h" fact="0.3124"/>
            </dgm:constrLst>
          </dgm:if>
          <dgm:else name="Name14">
            <dgm:alg type="composite">
              <dgm:param type="ar" val="6.5658"/>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8" refType="primFontSz" refFor="des" refForName="Parent1" op="lte"/>
              <dgm:constr type="primFontSz" for="des" forName="Child9" refType="primFontSz" refFor="des" refForName="Parent1" op="lte"/>
              <dgm:constr type="primFontSz" for="des" forName="Child10" refType="primFontSz" refFor="des" refForName="Parent1" op="lte"/>
              <dgm:constr type="primFontSz" for="des" forName="Child11"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8" refType="primFontSz" refFor="des" refForName="Parent2" op="lte"/>
              <dgm:constr type="primFontSz" for="des" forName="Child9" refType="primFontSz" refFor="des" refForName="Parent2" op="lte"/>
              <dgm:constr type="primFontSz" for="des" forName="Child10" refType="primFontSz" refFor="des" refForName="Parent2" op="lte"/>
              <dgm:constr type="primFontSz" for="des" forName="Child11"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8" refType="primFontSz" refFor="des" refForName="Parent3" op="lte"/>
              <dgm:constr type="primFontSz" for="des" forName="Child9" refType="primFontSz" refFor="des" refForName="Parent3" op="lte"/>
              <dgm:constr type="primFontSz" for="des" forName="Child10" refType="primFontSz" refFor="des" refForName="Parent3" op="lte"/>
              <dgm:constr type="primFontSz" for="des" forName="Child11"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8" refType="primFontSz" refFor="des" refForName="Parent4" op="lte"/>
              <dgm:constr type="primFontSz" for="des" forName="Child9" refType="primFontSz" refFor="des" refForName="Parent4" op="lte"/>
              <dgm:constr type="primFontSz" for="des" forName="Child10" refType="primFontSz" refFor="des" refForName="Parent4" op="lte"/>
              <dgm:constr type="primFontSz" for="des" forName="Child11"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8" refType="primFontSz" refFor="des" refForName="Parent5" op="lte"/>
              <dgm:constr type="primFontSz" for="des" forName="Child9" refType="primFontSz" refFor="des" refForName="Parent5" op="lte"/>
              <dgm:constr type="primFontSz" for="des" forName="Child10" refType="primFontSz" refFor="des" refForName="Parent5" op="lte"/>
              <dgm:constr type="primFontSz" for="des" forName="Child11"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8" refType="primFontSz" refFor="des" refForName="Parent6" op="lte"/>
              <dgm:constr type="primFontSz" for="des" forName="Child9" refType="primFontSz" refFor="des" refForName="Parent6" op="lte"/>
              <dgm:constr type="primFontSz" for="des" forName="Child10" refType="primFontSz" refFor="des" refForName="Parent6" op="lte"/>
              <dgm:constr type="primFontSz" for="des" forName="Child11"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Child8" refType="primFontSz" refFor="des" refForName="Parent7" op="lte"/>
              <dgm:constr type="primFontSz" for="des" forName="Child9" refType="primFontSz" refFor="des" refForName="Parent7" op="lte"/>
              <dgm:constr type="primFontSz" for="des" forName="Child10" refType="primFontSz" refFor="des" refForName="Parent7" op="lte"/>
              <dgm:constr type="primFontSz" for="des" forName="Child11" refType="primFontSz" refFor="des" refForName="Parent7" op="lte"/>
              <dgm:constr type="primFontSz" for="des" forName="Child1" refType="primFontSz" refFor="des" refForName="Parent8" op="lte"/>
              <dgm:constr type="primFontSz" for="des" forName="Child2" refType="primFontSz" refFor="des" refForName="Parent8" op="lte"/>
              <dgm:constr type="primFontSz" for="des" forName="Child3" refType="primFontSz" refFor="des" refForName="Parent8" op="lte"/>
              <dgm:constr type="primFontSz" for="des" forName="Child4" refType="primFontSz" refFor="des" refForName="Parent8" op="lte"/>
              <dgm:constr type="primFontSz" for="des" forName="Child5" refType="primFontSz" refFor="des" refForName="Parent8" op="lte"/>
              <dgm:constr type="primFontSz" for="des" forName="Child6" refType="primFontSz" refFor="des" refForName="Parent8" op="lte"/>
              <dgm:constr type="primFontSz" for="des" forName="Child7" refType="primFontSz" refFor="des" refForName="Parent8" op="lte"/>
              <dgm:constr type="primFontSz" for="des" forName="Child8" refType="primFontSz" refFor="des" refForName="Parent8" op="lte"/>
              <dgm:constr type="primFontSz" for="des" forName="Child9" refType="primFontSz" refFor="des" refForName="Parent8" op="lte"/>
              <dgm:constr type="primFontSz" for="des" forName="Child10" refType="primFontSz" refFor="des" refForName="Parent8" op="lte"/>
              <dgm:constr type="primFontSz" for="des" forName="Child11" refType="primFontSz" refFor="des" refForName="Parent8" op="lte"/>
              <dgm:constr type="primFontSz" for="des" forName="Child1" refType="primFontSz" refFor="des" refForName="Parent9" op="lte"/>
              <dgm:constr type="primFontSz" for="des" forName="Child2" refType="primFontSz" refFor="des" refForName="Parent9" op="lte"/>
              <dgm:constr type="primFontSz" for="des" forName="Child3" refType="primFontSz" refFor="des" refForName="Parent9" op="lte"/>
              <dgm:constr type="primFontSz" for="des" forName="Child4" refType="primFontSz" refFor="des" refForName="Parent9" op="lte"/>
              <dgm:constr type="primFontSz" for="des" forName="Child5" refType="primFontSz" refFor="des" refForName="Parent9" op="lte"/>
              <dgm:constr type="primFontSz" for="des" forName="Child6" refType="primFontSz" refFor="des" refForName="Parent9" op="lte"/>
              <dgm:constr type="primFontSz" for="des" forName="Child7" refType="primFontSz" refFor="des" refForName="Parent9" op="lte"/>
              <dgm:constr type="primFontSz" for="des" forName="Child8" refType="primFontSz" refFor="des" refForName="Parent9" op="lte"/>
              <dgm:constr type="primFontSz" for="des" forName="Child9" refType="primFontSz" refFor="des" refForName="Parent9" op="lte"/>
              <dgm:constr type="primFontSz" for="des" forName="Child10" refType="primFontSz" refFor="des" refForName="Parent9" op="lte"/>
              <dgm:constr type="primFontSz" for="des" forName="Child11" refType="primFontSz" refFor="des" refForName="Parent9" op="lte"/>
              <dgm:constr type="primFontSz" for="des" forName="Child1" refType="primFontSz" refFor="des" refForName="Parent10" op="lte"/>
              <dgm:constr type="primFontSz" for="des" forName="Child2" refType="primFontSz" refFor="des" refForName="Parent10" op="lte"/>
              <dgm:constr type="primFontSz" for="des" forName="Child3" refType="primFontSz" refFor="des" refForName="Parent10" op="lte"/>
              <dgm:constr type="primFontSz" for="des" forName="Child4" refType="primFontSz" refFor="des" refForName="Parent10" op="lte"/>
              <dgm:constr type="primFontSz" for="des" forName="Child5" refType="primFontSz" refFor="des" refForName="Parent10" op="lte"/>
              <dgm:constr type="primFontSz" for="des" forName="Child6" refType="primFontSz" refFor="des" refForName="Parent10" op="lte"/>
              <dgm:constr type="primFontSz" for="des" forName="Child7" refType="primFontSz" refFor="des" refForName="Parent10" op="lte"/>
              <dgm:constr type="primFontSz" for="des" forName="Child8" refType="primFontSz" refFor="des" refForName="Parent10" op="lte"/>
              <dgm:constr type="primFontSz" for="des" forName="Child9" refType="primFontSz" refFor="des" refForName="Parent10" op="lte"/>
              <dgm:constr type="primFontSz" for="des" forName="Child10" refType="primFontSz" refFor="des" refForName="Parent10" op="lte"/>
              <dgm:constr type="primFontSz" for="des" forName="Child11" refType="primFontSz" refFor="des" refForName="Parent10" op="lte"/>
              <dgm:constr type="primFontSz" for="des" forName="Child1" refType="primFontSz" refFor="des" refForName="Parent11" op="lte"/>
              <dgm:constr type="primFontSz" for="des" forName="Child2" refType="primFontSz" refFor="des" refForName="Parent11" op="lte"/>
              <dgm:constr type="primFontSz" for="des" forName="Child3" refType="primFontSz" refFor="des" refForName="Parent11" op="lte"/>
              <dgm:constr type="primFontSz" for="des" forName="Child4" refType="primFontSz" refFor="des" refForName="Parent11" op="lte"/>
              <dgm:constr type="primFontSz" for="des" forName="Child5" refType="primFontSz" refFor="des" refForName="Parent11" op="lte"/>
              <dgm:constr type="primFontSz" for="des" forName="Child6" refType="primFontSz" refFor="des" refForName="Parent11" op="lte"/>
              <dgm:constr type="primFontSz" for="des" forName="Child7" refType="primFontSz" refFor="des" refForName="Parent11" op="lte"/>
              <dgm:constr type="primFontSz" for="des" forName="Child8" refType="primFontSz" refFor="des" refForName="Parent11" op="lte"/>
              <dgm:constr type="primFontSz" for="des" forName="Child9" refType="primFontSz" refFor="des" refForName="Parent11" op="lte"/>
              <dgm:constr type="primFontSz" for="des" forName="Child10" refType="primFontSz" refFor="des" refForName="Parent11" op="lte"/>
              <dgm:constr type="primFontSz" for="des" forName="Child11" refType="primFontSz" refFor="des" refForName="Parent11"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Parent8" refType="primFontSz" refFor="des" refForName="Parent1" op="equ"/>
              <dgm:constr type="primFontSz" for="des" forName="Parent9" refType="primFontSz" refFor="des" refForName="Parent1" op="equ"/>
              <dgm:constr type="primFontSz" for="des" forName="Parent10" refType="primFontSz" refFor="des" refForName="Parent1" op="equ"/>
              <dgm:constr type="primFontSz" for="des" forName="Parent11"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forName="Child8" refType="primFontSz" refFor="des" refForName="Child1" op="equ"/>
              <dgm:constr type="primFontSz" for="des" forName="Child9" refType="primFontSz" refFor="des" refForName="Child1" op="equ"/>
              <dgm:constr type="primFontSz" for="des" forName="Child10" refType="primFontSz" refFor="des" refForName="Child1" op="equ"/>
              <dgm:constr type="primFontSz" for="des" forName="Child11" refType="primFontSz" refFor="des" refForName="Child1" op="equ"/>
              <dgm:constr type="l" for="ch" forName="Parent11" refType="w" fact="0.9277"/>
              <dgm:constr type="t" for="ch" forName="Parent11" refType="h" fact="0.2022"/>
              <dgm:constr type="w" for="ch" forName="Parent11" refType="w" fact="0.0579"/>
              <dgm:constr type="h" for="ch" forName="Parent11" refType="h" fact="0.3799"/>
              <dgm:constr type="l" for="ch" forName="Parent10" refType="w" fact="0.838"/>
              <dgm:constr type="t" for="ch" forName="Parent10" refType="h" fact="0.2022"/>
              <dgm:constr type="w" for="ch" forName="Parent10" refType="w" fact="0.0579"/>
              <dgm:constr type="h" for="ch" forName="Parent10" refType="h" fact="0.3799"/>
              <dgm:constr type="l" for="ch" forName="Parent9" refType="w" fact="0.7483"/>
              <dgm:constr type="t" for="ch" forName="Parent9" refType="h" fact="0.2022"/>
              <dgm:constr type="w" for="ch" forName="Parent9" refType="w" fact="0.0579"/>
              <dgm:constr type="h" for="ch" forName="Parent9" refType="h" fact="0.3799"/>
              <dgm:constr type="l" for="ch" forName="Parent8" refType="w" fact="0.6586"/>
              <dgm:constr type="t" for="ch" forName="Parent8" refType="h" fact="0.2022"/>
              <dgm:constr type="w" for="ch" forName="Parent8" refType="w" fact="0.0579"/>
              <dgm:constr type="h" for="ch" forName="Parent8" refType="h" fact="0.3799"/>
              <dgm:constr type="l" for="ch" forName="Parent7" refType="w" fact="0.5689"/>
              <dgm:constr type="t" for="ch" forName="Parent7" refType="h" fact="0.2022"/>
              <dgm:constr type="w" for="ch" forName="Parent7" refType="w" fact="0.0579"/>
              <dgm:constr type="h" for="ch" forName="Parent7" refType="h" fact="0.3799"/>
              <dgm:constr type="l" for="ch" forName="Parent6" refType="w" fact="0.4792"/>
              <dgm:constr type="t" for="ch" forName="Parent6" refType="h" fact="0.2022"/>
              <dgm:constr type="w" for="ch" forName="Parent6" refType="w" fact="0.0579"/>
              <dgm:constr type="h" for="ch" forName="Parent6" refType="h" fact="0.3799"/>
              <dgm:constr type="l" for="ch" forName="Parent5" refType="w" fact="0.3895"/>
              <dgm:constr type="t" for="ch" forName="Parent5" refType="h" fact="0.2022"/>
              <dgm:constr type="w" for="ch" forName="Parent5" refType="w" fact="0.0579"/>
              <dgm:constr type="h" for="ch" forName="Parent5" refType="h" fact="0.3799"/>
              <dgm:constr type="l" for="ch" forName="Parent4" refType="w" fact="0.2999"/>
              <dgm:constr type="t" for="ch" forName="Parent4" refType="h" fact="0.2022"/>
              <dgm:constr type="w" for="ch" forName="Parent4" refType="w" fact="0.0579"/>
              <dgm:constr type="h" for="ch" forName="Parent4" refType="h" fact="0.3799"/>
              <dgm:constr type="l" for="ch" forName="Parent3" refType="w" fact="0.2102"/>
              <dgm:constr type="t" for="ch" forName="Parent3" refType="h" fact="0.2022"/>
              <dgm:constr type="w" for="ch" forName="Parent3" refType="w" fact="0.0579"/>
              <dgm:constr type="h" for="ch" forName="Parent3" refType="h" fact="0.3799"/>
              <dgm:constr type="l" for="ch" forName="Parent2" refType="w" fact="0.1205"/>
              <dgm:constr type="t" for="ch" forName="Parent2" refType="h" fact="0.2022"/>
              <dgm:constr type="w" for="ch" forName="Parent2" refType="w" fact="0.0579"/>
              <dgm:constr type="h" for="ch" forName="Parent2" refType="h" fact="0.3799"/>
              <dgm:constr type="l" for="ch" forName="Parent1" refType="w" fact="0.0308"/>
              <dgm:constr type="t" for="ch" forName="Parent1" refType="h" fact="0.2022"/>
              <dgm:constr type="w" for="ch" forName="Parent1" refType="w" fact="0.0579"/>
              <dgm:constr type="h" for="ch" forName="Parent1" refType="h" fact="0.3799"/>
              <dgm:constr type="l" for="ch" forName="Accent11" refType="w" fact="0.9132"/>
              <dgm:constr type="t" for="ch" forName="Accent11" refType="h" fact="0.1072"/>
              <dgm:constr type="w" for="ch" forName="Accent11" refType="w" fact="0.0868"/>
              <dgm:constr type="h" for="ch" forName="Accent11" refType="h" fact="0.5699"/>
              <dgm:constr type="l" for="ch" forName="ParentBackground11" refType="w" fact="0.9161"/>
              <dgm:constr type="t" for="ch" forName="ParentBackground11" refType="h" fact="0.1262"/>
              <dgm:constr type="w" for="ch" forName="ParentBackground11" refType="w" fact="0.081"/>
              <dgm:constr type="h" for="ch" forName="ParentBackground11" refType="h" fact="0.5319"/>
              <dgm:constr type="l" for="ch" forName="Child11" refType="w" fact="0.9161"/>
              <dgm:constr type="t" for="ch" forName="Child11" refType="h" fact="0.6876"/>
              <dgm:constr type="w" for="ch" forName="Child11" refType="w" fact="0.081"/>
              <dgm:constr type="h" for="ch" forName="Child11" refType="h" fact="0.3124"/>
              <dgm:constr type="l" for="ch" forName="Accent10" refType="w" fact="0.8055"/>
              <dgm:constr type="t" for="ch" forName="Accent10" refType="h" fact="-0.0109"/>
              <dgm:constr type="w" for="ch" forName="Accent10" refType="w" fact="0.1228"/>
              <dgm:constr type="h" for="ch" forName="Accent10" refType="h" fact="0.806"/>
              <dgm:constr type="l" for="ch" forName="ParentBackground10" refType="w" fact="0.8264"/>
              <dgm:constr type="t" for="ch" forName="ParentBackground10" refType="h" fact="0.1262"/>
              <dgm:constr type="w" for="ch" forName="ParentBackground10" refType="w" fact="0.081"/>
              <dgm:constr type="h" for="ch" forName="ParentBackground10" refType="h" fact="0.5319"/>
              <dgm:constr type="l" for="ch" forName="Child10" refType="w" fact="0.8264"/>
              <dgm:constr type="t" for="ch" forName="Child10" refType="h" fact="0.6876"/>
              <dgm:constr type="w" for="ch" forName="Child10" refType="w" fact="0.081"/>
              <dgm:constr type="h" for="ch" forName="Child10" refType="h" fact="0.3124"/>
              <dgm:constr type="l" for="ch" forName="Accent9" refType="w" fact="0.7158"/>
              <dgm:constr type="t" for="ch" forName="Accent9" refType="h" fact="-0.0109"/>
              <dgm:constr type="w" for="ch" forName="Accent9" refType="w" fact="0.1228"/>
              <dgm:constr type="h" for="ch" forName="Accent9" refType="h" fact="0.806"/>
              <dgm:constr type="l" for="ch" forName="ParentBackground9" refType="w" fact="0.7367"/>
              <dgm:constr type="t" for="ch" forName="ParentBackground9" refType="h" fact="0.1262"/>
              <dgm:constr type="w" for="ch" forName="ParentBackground9" refType="w" fact="0.081"/>
              <dgm:constr type="h" for="ch" forName="ParentBackground9" refType="h" fact="0.5319"/>
              <dgm:constr type="l" for="ch" forName="Child9" refType="w" fact="0.7367"/>
              <dgm:constr type="t" for="ch" forName="Child9" refType="h" fact="0.6876"/>
              <dgm:constr type="w" for="ch" forName="Child9" refType="w" fact="0.081"/>
              <dgm:constr type="h" for="ch" forName="Child9" refType="h" fact="0.3124"/>
              <dgm:constr type="l" for="ch" forName="Accent8" refType="w" fact="0.6261"/>
              <dgm:constr type="t" for="ch" forName="Accent8" refType="h" fact="-0.0109"/>
              <dgm:constr type="w" for="ch" forName="Accent8" refType="w" fact="0.1228"/>
              <dgm:constr type="h" for="ch" forName="Accent8" refType="h" fact="0.806"/>
              <dgm:constr type="l" for="ch" forName="ParentBackground8" refType="w" fact="0.647"/>
              <dgm:constr type="t" for="ch" forName="ParentBackground8" refType="h" fact="0.1262"/>
              <dgm:constr type="w" for="ch" forName="ParentBackground8" refType="w" fact="0.081"/>
              <dgm:constr type="h" for="ch" forName="ParentBackground8" refType="h" fact="0.5319"/>
              <dgm:constr type="l" for="ch" forName="Child8" refType="w" fact="0.647"/>
              <dgm:constr type="t" for="ch" forName="Child8" refType="h" fact="0.6876"/>
              <dgm:constr type="w" for="ch" forName="Child8" refType="w" fact="0.081"/>
              <dgm:constr type="h" for="ch" forName="Child8" refType="h" fact="0.3124"/>
              <dgm:constr type="l" for="ch" forName="Accent7" refType="w" fact="0.5364"/>
              <dgm:constr type="t" for="ch" forName="Accent7" refType="h" fact="-0.0109"/>
              <dgm:constr type="w" for="ch" forName="Accent7" refType="w" fact="0.1228"/>
              <dgm:constr type="h" for="ch" forName="Accent7" refType="h" fact="0.806"/>
              <dgm:constr type="l" for="ch" forName="ParentBackground7" refType="w" fact="0.5573"/>
              <dgm:constr type="t" for="ch" forName="ParentBackground7" refType="h" fact="0.1262"/>
              <dgm:constr type="w" for="ch" forName="ParentBackground7" refType="w" fact="0.081"/>
              <dgm:constr type="h" for="ch" forName="ParentBackground7" refType="h" fact="0.5319"/>
              <dgm:constr type="l" for="ch" forName="Child7" refType="w" fact="0.5573"/>
              <dgm:constr type="t" for="ch" forName="Child7" refType="h" fact="0.6876"/>
              <dgm:constr type="w" for="ch" forName="Child7" refType="w" fact="0.081"/>
              <dgm:constr type="h" for="ch" forName="Child7" refType="h" fact="0.3124"/>
              <dgm:constr type="l" for="ch" forName="Accent6" refType="w" fact="0.4467"/>
              <dgm:constr type="t" for="ch" forName="Accent6" refType="h" fact="-0.0109"/>
              <dgm:constr type="w" for="ch" forName="Accent6" refType="w" fact="0.1228"/>
              <dgm:constr type="h" for="ch" forName="Accent6" refType="h" fact="0.806"/>
              <dgm:constr type="l" for="ch" forName="ParentBackground6" refType="w" fact="0.4677"/>
              <dgm:constr type="t" for="ch" forName="ParentBackground6" refType="h" fact="0.1262"/>
              <dgm:constr type="w" for="ch" forName="ParentBackground6" refType="w" fact="0.081"/>
              <dgm:constr type="h" for="ch" forName="ParentBackground6" refType="h" fact="0.5319"/>
              <dgm:constr type="l" for="ch" forName="Child6" refType="w" fact="0.4677"/>
              <dgm:constr type="t" for="ch" forName="Child6" refType="h" fact="0.6876"/>
              <dgm:constr type="w" for="ch" forName="Child6" refType="w" fact="0.081"/>
              <dgm:constr type="h" for="ch" forName="Child6" refType="h" fact="0.3124"/>
              <dgm:constr type="l" for="ch" forName="Accent5" refType="w" fact="0.3571"/>
              <dgm:constr type="t" for="ch" forName="Accent5" refType="h" fact="-0.0109"/>
              <dgm:constr type="w" for="ch" forName="Accent5" refType="w" fact="0.1228"/>
              <dgm:constr type="h" for="ch" forName="Accent5" refType="h" fact="0.806"/>
              <dgm:constr type="l" for="ch" forName="ParentBackground5" refType="w" fact="0.378"/>
              <dgm:constr type="t" for="ch" forName="ParentBackground5" refType="h" fact="0.1262"/>
              <dgm:constr type="w" for="ch" forName="ParentBackground5" refType="w" fact="0.081"/>
              <dgm:constr type="h" for="ch" forName="ParentBackground5" refType="h" fact="0.5319"/>
              <dgm:constr type="l" for="ch" forName="Child5" refType="w" fact="0.378"/>
              <dgm:constr type="t" for="ch" forName="Child5" refType="h" fact="0.6876"/>
              <dgm:constr type="w" for="ch" forName="Child5" refType="w" fact="0.081"/>
              <dgm:constr type="h" for="ch" forName="Child5" refType="h" fact="0.3124"/>
              <dgm:constr type="l" for="ch" forName="Accent4" refType="w" fact="0.2674"/>
              <dgm:constr type="t" for="ch" forName="Accent4" refType="h" fact="-0.0109"/>
              <dgm:constr type="w" for="ch" forName="Accent4" refType="w" fact="0.1228"/>
              <dgm:constr type="h" for="ch" forName="Accent4" refType="h" fact="0.806"/>
              <dgm:constr type="l" for="ch" forName="ParentBackground4" refType="w" fact="0.2883"/>
              <dgm:constr type="t" for="ch" forName="ParentBackground4" refType="h" fact="0.1262"/>
              <dgm:constr type="w" for="ch" forName="ParentBackground4" refType="w" fact="0.081"/>
              <dgm:constr type="h" for="ch" forName="ParentBackground4" refType="h" fact="0.5319"/>
              <dgm:constr type="l" for="ch" forName="Child4" refType="w" fact="0.2883"/>
              <dgm:constr type="t" for="ch" forName="Child4" refType="h" fact="0.6876"/>
              <dgm:constr type="w" for="ch" forName="Child4" refType="w" fact="0.081"/>
              <dgm:constr type="h" for="ch" forName="Child4" refType="h" fact="0.3124"/>
              <dgm:constr type="l" for="ch" forName="Accent3" refType="w" fact="0.1777"/>
              <dgm:constr type="t" for="ch" forName="Accent3" refType="h" fact="-0.0109"/>
              <dgm:constr type="w" for="ch" forName="Accent3" refType="w" fact="0.1228"/>
              <dgm:constr type="h" for="ch" forName="Accent3" refType="h" fact="0.806"/>
              <dgm:constr type="l" for="ch" forName="ParentBackground3" refType="w" fact="0.1986"/>
              <dgm:constr type="t" for="ch" forName="ParentBackground3" refType="h" fact="0.1262"/>
              <dgm:constr type="w" for="ch" forName="ParentBackground3" refType="w" fact="0.081"/>
              <dgm:constr type="h" for="ch" forName="ParentBackground3" refType="h" fact="0.5319"/>
              <dgm:constr type="l" for="ch" forName="Child3" refType="w" fact="0.1986"/>
              <dgm:constr type="t" for="ch" forName="Child3" refType="h" fact="0.6876"/>
              <dgm:constr type="w" for="ch" forName="Child3" refType="w" fact="0.081"/>
              <dgm:constr type="h" for="ch" forName="Child3" refType="h" fact="0.3124"/>
              <dgm:constr type="l" for="ch" forName="Accent2" refType="w" fact="0.088"/>
              <dgm:constr type="t" for="ch" forName="Accent2" refType="h" fact="-0.0109"/>
              <dgm:constr type="w" for="ch" forName="Accent2" refType="w" fact="0.1228"/>
              <dgm:constr type="h" for="ch" forName="Accent2" refType="h" fact="0.806"/>
              <dgm:constr type="l" for="ch" forName="ParentBackground2" refType="w" fact="0.1089"/>
              <dgm:constr type="t" for="ch" forName="ParentBackground2" refType="h" fact="0.1262"/>
              <dgm:constr type="w" for="ch" forName="ParentBackground2" refType="w" fact="0.081"/>
              <dgm:constr type="h" for="ch" forName="ParentBackground2" refType="h" fact="0.5319"/>
              <dgm:constr type="l" for="ch" forName="Child2" refType="w" fact="0.1089"/>
              <dgm:constr type="t" for="ch" forName="Child2" refType="h" fact="0.6876"/>
              <dgm:constr type="w" for="ch" forName="Child2" refType="w" fact="0.081"/>
              <dgm:constr type="h" for="ch" forName="Child2" refType="h" fact="0.3124"/>
              <dgm:constr type="l" for="ch" forName="Accent1" refType="w" fact="-0.0017"/>
              <dgm:constr type="t" for="ch" forName="Accent1" refType="h" fact="-0.0109"/>
              <dgm:constr type="w" for="ch" forName="Accent1" refType="w" fact="0.1228"/>
              <dgm:constr type="h" for="ch" forName="Accent1" refType="h" fact="0.806"/>
              <dgm:constr type="l" for="ch" forName="ParentBackground1" refType="w" fact="0.0192"/>
              <dgm:constr type="t" for="ch" forName="ParentBackground1" refType="h" fact="0.1262"/>
              <dgm:constr type="w" for="ch" forName="ParentBackground1" refType="w" fact="0.081"/>
              <dgm:constr type="h" for="ch" forName="ParentBackground1" refType="h" fact="0.5319"/>
              <dgm:constr type="l" for="ch" forName="Child1" refType="w" fact="0.0192"/>
              <dgm:constr type="t" for="ch" forName="Child1" refType="h" fact="0.6876"/>
              <dgm:constr type="w" for="ch" forName="Child1" refType="w" fact="0.081"/>
              <dgm:constr type="h" for="ch" forName="Child1" refType="h" fact="0.3124"/>
            </dgm:constrLst>
          </dgm:else>
        </dgm:choose>
      </dgm:if>
      <dgm:else name="Name15">
        <dgm:choose name="Name16">
          <dgm:if name="Name17" axis="ch" ptType="node" func="cnt" op="equ" val="1">
            <dgm:alg type="composite">
              <dgm:param type="ar" val="0.6383"/>
            </dgm:alg>
            <dgm:constrLst>
              <dgm:constr type="primFontSz" for="des" forName="Child1" val="65"/>
              <dgm:constr type="primFontSz" for="des" forName="Parent1" val="65"/>
              <dgm:constr type="primFontSz" for="des" forName="Child1" refType="primFontSz" refFor="des" refForName="Parent1" op="lte"/>
              <dgm:constr type="l" for="ch" forName="Parent1" refType="w" fact="0.1667"/>
              <dgm:constr type="t" for="ch" forName="Parent1" refType="h" fact="0.1064"/>
              <dgm:constr type="w" for="ch" forName="Parent1" refType="w" fact="0.6667"/>
              <dgm:constr type="h" for="ch" forName="Parent1" refType="h" fact="0.4255"/>
              <dgm:constr type="l" for="ch" forName="Accent1" refType="w" fact="0"/>
              <dgm:constr type="t" for="ch" forName="Accent1" refType="h" fact="0"/>
              <dgm:constr type="w" for="ch" forName="Accent1" refType="w"/>
              <dgm:constr type="h" for="ch" forName="Accent1" refType="h" fact="0.6383"/>
              <dgm:constr type="l" for="ch" forName="ParentBackground1" refType="w" fact="0.0333"/>
              <dgm:constr type="t" for="ch" forName="ParentBackground1" refType="h" fact="0.0213"/>
              <dgm:constr type="w" for="ch" forName="ParentBackground1" refType="w" fact="0.9333"/>
              <dgm:constr type="h" for="ch" forName="ParentBackground1" refType="h" fact="0.5957"/>
              <dgm:constr type="l" for="ch" forName="Child1" refType="w" fact="0.0333"/>
              <dgm:constr type="t" for="ch" forName="Child1" refType="h" fact="0.6574"/>
              <dgm:constr type="w" for="ch" forName="Child1" refType="w" fact="0.9333"/>
              <dgm:constr type="h" for="ch" forName="Child1" refType="h" fact="0.3426"/>
            </dgm:constrLst>
          </dgm:if>
          <dgm:if name="Name18" axis="ch" ptType="node" func="cnt" op="equ" val="2">
            <dgm:alg type="composite">
              <dgm:param type="ar" val="1.2659"/>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Parent2" refType="primFontSz" refFor="des" refForName="Parent1" op="equ"/>
              <dgm:constr type="primFontSz" for="des" forName="Child2" refType="primFontSz" refFor="des" refForName="Child1" op="equ"/>
              <dgm:constr type="r" for="ch" forName="Parent2" refType="w" fact="0.3751"/>
              <dgm:constr type="t" for="ch" forName="Parent2" refType="h" fact="0.2022"/>
              <dgm:constr type="w" for="ch" forName="Parent2" refType="w" fact="0.3001"/>
              <dgm:constr type="h" for="ch" forName="Parent2" refType="h" fact="0.3799"/>
              <dgm:constr type="r" for="ch" forName="Parent1" refType="w" fact="0.8403"/>
              <dgm:constr type="t" for="ch" forName="Parent1" refType="h" fact="0.2022"/>
              <dgm:constr type="w" for="ch" forName="Parent1" refType="w" fact="0.3001"/>
              <dgm:constr type="h" for="ch" forName="Parent1" refType="h" fact="0.3799"/>
              <dgm:constr type="r" for="ch" forName="Accent2" refType="w" fact="0.4502"/>
              <dgm:constr type="t" for="ch" forName="Accent2" refType="h" fact="0.1072"/>
              <dgm:constr type="w" for="ch" forName="Accent2" refType="w" fact="0.4502"/>
              <dgm:constr type="h" for="ch" forName="Accent2" refType="h" fact="0.5699"/>
              <dgm:constr type="r" for="ch" forName="ParentBackground2" refType="w" fact="0.4352"/>
              <dgm:constr type="t" for="ch" forName="ParentBackground2" refType="h" fact="0.1262"/>
              <dgm:constr type="w" for="ch" forName="ParentBackground2" refType="w" fact="0.4201"/>
              <dgm:constr type="h" for="ch" forName="ParentBackground2" refType="h" fact="0.5319"/>
              <dgm:constr type="r" for="ch" forName="Child2" refType="w" fact="0.4352"/>
              <dgm:constr type="t" for="ch" forName="Child2" refType="h" fact="0.6876"/>
              <dgm:constr type="w" for="ch" forName="Child2" refType="w" fact="0.4201"/>
              <dgm:constr type="h" for="ch" forName="Child2" refType="h" fact="0.3124"/>
              <dgm:constr type="r" for="ch" forName="Accent1" refType="w" fact="1.0086"/>
              <dgm:constr type="t" for="ch" forName="Accent1" refType="h" fact="-0.0109"/>
              <dgm:constr type="w" for="ch" forName="Accent1" refType="w" fact="0.6367"/>
              <dgm:constr type="h" for="ch" forName="Accent1" refType="h" fact="0.806"/>
              <dgm:constr type="r" for="ch" forName="ParentBackground1" refType="w" fact="0.9003"/>
              <dgm:constr type="t" for="ch" forName="ParentBackground1" refType="h" fact="0.1262"/>
              <dgm:constr type="w" for="ch" forName="ParentBackground1" refType="w" fact="0.4201"/>
              <dgm:constr type="h" for="ch" forName="ParentBackground1" refType="h" fact="0.5319"/>
              <dgm:constr type="r" for="ch" forName="Child1" refType="w" fact="0.9003"/>
              <dgm:constr type="t" for="ch" forName="Child1" refType="h" fact="0.6876"/>
              <dgm:constr type="w" for="ch" forName="Child1" refType="w" fact="0.4201"/>
              <dgm:constr type="h" for="ch" forName="Child1" refType="h" fact="0.3124"/>
            </dgm:constrLst>
          </dgm:if>
          <dgm:if name="Name19" axis="ch" ptType="node" func="cnt" op="equ" val="3">
            <dgm:alg type="composite">
              <dgm:param type="ar" val="1.8548"/>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Parent2" refType="primFontSz" refFor="des" refForName="Parent1" op="equ"/>
              <dgm:constr type="primFontSz" for="des" forName="Parent3" refType="primFontSz" refFor="des" refForName="Parent1" op="equ"/>
              <dgm:constr type="primFontSz" for="des" forName="Child2" refType="primFontSz" refFor="des" refForName="Child1" op="equ"/>
              <dgm:constr type="primFontSz" for="des" forName="Child3" refType="primFontSz" refFor="des" refForName="Child1" op="equ"/>
              <dgm:constr type="r" for="ch" forName="Parent3" refType="w" fact="0.256"/>
              <dgm:constr type="t" for="ch" forName="Parent3" refType="h" fact="0.2022"/>
              <dgm:constr type="w" for="ch" forName="Parent3" refType="w" fact="0.2048"/>
              <dgm:constr type="h" for="ch" forName="Parent3" refType="h" fact="0.3799"/>
              <dgm:constr type="r" for="ch" forName="Parent2" refType="w" fact="0.5735"/>
              <dgm:constr type="t" for="ch" forName="Parent2" refType="h" fact="0.2022"/>
              <dgm:constr type="w" for="ch" forName="Parent2" refType="w" fact="0.2048"/>
              <dgm:constr type="h" for="ch" forName="Parent2" refType="h" fact="0.3799"/>
              <dgm:constr type="r" for="ch" forName="Parent1" refType="w" fact="0.891"/>
              <dgm:constr type="t" for="ch" forName="Parent1" refType="h" fact="0.2022"/>
              <dgm:constr type="w" for="ch" forName="Parent1" refType="w" fact="0.2048"/>
              <dgm:constr type="h" for="ch" forName="Parent1" refType="h" fact="0.3799"/>
              <dgm:constr type="r" for="ch" forName="Accent3" refType="w" fact="0.3072"/>
              <dgm:constr type="t" for="ch" forName="Accent3" refType="h" fact="0.1072"/>
              <dgm:constr type="w" for="ch" forName="Accent3" refType="w" fact="0.3072"/>
              <dgm:constr type="h" for="ch" forName="Accent3" refType="h" fact="0.5699"/>
              <dgm:constr type="r" for="ch" forName="ParentBackground3" refType="w" fact="0.297"/>
              <dgm:constr type="t" for="ch" forName="ParentBackground3" refType="h" fact="0.1262"/>
              <dgm:constr type="w" for="ch" forName="ParentBackground3" refType="w" fact="0.2868"/>
              <dgm:constr type="h" for="ch" forName="ParentBackground3" refType="h" fact="0.5319"/>
              <dgm:constr type="r" for="ch" forName="Child3" refType="w" fact="0.297"/>
              <dgm:constr type="t" for="ch" forName="Child3" refType="h" fact="0.6876"/>
              <dgm:constr type="w" for="ch" forName="Child3" refType="w" fact="0.2868"/>
              <dgm:constr type="h" for="ch" forName="Child3" refType="h" fact="0.3124"/>
              <dgm:constr type="r" for="ch" forName="Accent2" refType="w" fact="0.6878"/>
              <dgm:constr type="t" for="ch" forName="Accent2" refType="h" fact="-0.0109"/>
              <dgm:constr type="w" for="ch" forName="Accent2" refType="w" fact="0.4334"/>
              <dgm:constr type="h" for="ch" forName="Accent2" refType="h" fact="0.806"/>
              <dgm:constr type="r" for="ch" forName="ParentBackground2" refType="w" fact="0.6145"/>
              <dgm:constr type="t" for="ch" forName="ParentBackground2" refType="h" fact="0.1262"/>
              <dgm:constr type="w" for="ch" forName="ParentBackground2" refType="w" fact="0.2868"/>
              <dgm:constr type="h" for="ch" forName="ParentBackground2" refType="h" fact="0.5319"/>
              <dgm:constr type="r" for="ch" forName="Child2" refType="w" fact="0.6145"/>
              <dgm:constr type="t" for="ch" forName="Child2" refType="h" fact="0.6876"/>
              <dgm:constr type="w" for="ch" forName="Child2" refType="w" fact="0.2868"/>
              <dgm:constr type="h" for="ch" forName="Child2" refType="h" fact="0.3124"/>
              <dgm:constr type="r" for="ch" forName="Accent1" refType="w" fact="1.0053"/>
              <dgm:constr type="t" for="ch" forName="Accent1" refType="h" fact="-0.0109"/>
              <dgm:constr type="w" for="ch" forName="Accent1" refType="w" fact="0.4334"/>
              <dgm:constr type="h" for="ch" forName="Accent1" refType="h" fact="0.806"/>
              <dgm:constr type="r" for="ch" forName="ParentBackground1" refType="w" fact="0.932"/>
              <dgm:constr type="t" for="ch" forName="ParentBackground1" refType="h" fact="0.1262"/>
              <dgm:constr type="w" for="ch" forName="ParentBackground1" refType="w" fact="0.2868"/>
              <dgm:constr type="h" for="ch" forName="ParentBackground1" refType="h" fact="0.5319"/>
              <dgm:constr type="r" for="ch" forName="Child1" refType="w" fact="0.932"/>
              <dgm:constr type="t" for="ch" forName="Child1" refType="h" fact="0.6876"/>
              <dgm:constr type="w" for="ch" forName="Child1" refType="w" fact="0.2868"/>
              <dgm:constr type="h" for="ch" forName="Child1" refType="h" fact="0.3124"/>
            </dgm:constrLst>
          </dgm:if>
          <dgm:if name="Name20" axis="ch" ptType="node" func="cnt" op="equ" val="4">
            <dgm:alg type="composite">
              <dgm:param type="ar" val="2.4437"/>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r" for="ch" forName="Parent4" refType="w" fact="0.1943"/>
              <dgm:constr type="t" for="ch" forName="Parent4" refType="h" fact="0.2022"/>
              <dgm:constr type="w" for="ch" forName="Parent4" refType="w" fact="0.1555"/>
              <dgm:constr type="h" for="ch" forName="Parent4" refType="h" fact="0.3799"/>
              <dgm:constr type="r" for="ch" forName="Parent3" refType="w" fact="0.4353"/>
              <dgm:constr type="t" for="ch" forName="Parent3" refType="h" fact="0.2022"/>
              <dgm:constr type="w" for="ch" forName="Parent3" refType="w" fact="0.1555"/>
              <dgm:constr type="h" for="ch" forName="Parent3" refType="h" fact="0.3799"/>
              <dgm:constr type="r" for="ch" forName="Parent2" refType="w" fact="0.6763"/>
              <dgm:constr type="t" for="ch" forName="Parent2" refType="h" fact="0.2022"/>
              <dgm:constr type="w" for="ch" forName="Parent2" refType="w" fact="0.1555"/>
              <dgm:constr type="h" for="ch" forName="Parent2" refType="h" fact="0.3799"/>
              <dgm:constr type="r" for="ch" forName="Parent1" refType="w" fact="0.9173"/>
              <dgm:constr type="t" for="ch" forName="Parent1" refType="h" fact="0.2022"/>
              <dgm:constr type="w" for="ch" forName="Parent1" refType="w" fact="0.1555"/>
              <dgm:constr type="h" for="ch" forName="Parent1" refType="h" fact="0.3799"/>
              <dgm:constr type="r" for="ch" forName="Accent4" refType="w" fact="0.2332"/>
              <dgm:constr type="t" for="ch" forName="Accent4" refType="h" fact="0.1072"/>
              <dgm:constr type="w" for="ch" forName="Accent4" refType="w" fact="0.2332"/>
              <dgm:constr type="h" for="ch" forName="Accent4" refType="h" fact="0.5699"/>
              <dgm:constr type="r" for="ch" forName="ParentBackground4" refType="w" fact="0.2254"/>
              <dgm:constr type="t" for="ch" forName="ParentBackground4" refType="h" fact="0.1262"/>
              <dgm:constr type="w" for="ch" forName="ParentBackground4" refType="w" fact="0.2177"/>
              <dgm:constr type="h" for="ch" forName="ParentBackground4" refType="h" fact="0.5319"/>
              <dgm:constr type="r" for="ch" forName="Child4" refType="w" fact="0.2254"/>
              <dgm:constr type="t" for="ch" forName="Child4" refType="h" fact="0.6876"/>
              <dgm:constr type="w" for="ch" forName="Child4" refType="w" fact="0.2177"/>
              <dgm:constr type="h" for="ch" forName="Child4" refType="h" fact="0.3124"/>
              <dgm:constr type="r" for="ch" forName="Accent3" refType="w" fact="0.5235"/>
              <dgm:constr type="t" for="ch" forName="Accent3" refType="h" fact="-0.0109"/>
              <dgm:constr type="w" for="ch" forName="Accent3" refType="w" fact="0.3298"/>
              <dgm:constr type="h" for="ch" forName="Accent3" refType="h" fact="0.806"/>
              <dgm:constr type="r" for="ch" forName="ParentBackground3" refType="w" fact="0.4664"/>
              <dgm:constr type="t" for="ch" forName="ParentBackground3" refType="h" fact="0.1262"/>
              <dgm:constr type="w" for="ch" forName="ParentBackground3" refType="w" fact="0.2177"/>
              <dgm:constr type="h" for="ch" forName="ParentBackground3" refType="h" fact="0.5319"/>
              <dgm:constr type="r" for="ch" forName="Child3" refType="w" fact="0.4664"/>
              <dgm:constr type="t" for="ch" forName="Child3" refType="h" fact="0.6876"/>
              <dgm:constr type="w" for="ch" forName="Child3" refType="w" fact="0.2177"/>
              <dgm:constr type="h" for="ch" forName="Child3" refType="h" fact="0.3124"/>
              <dgm:constr type="r" for="ch" forName="Accent2" refType="w" fact="0.7635"/>
              <dgm:constr type="t" for="ch" forName="Accent2" refType="h" fact="-0.0109"/>
              <dgm:constr type="w" for="ch" forName="Accent2" refType="w" fact="0.3298"/>
              <dgm:constr type="h" for="ch" forName="Accent2" refType="h" fact="0.806"/>
              <dgm:constr type="r" for="ch" forName="ParentBackground2" refType="w" fact="0.7074"/>
              <dgm:constr type="t" for="ch" forName="ParentBackground2" refType="h" fact="0.1262"/>
              <dgm:constr type="w" for="ch" forName="ParentBackground2" refType="w" fact="0.2177"/>
              <dgm:constr type="h" for="ch" forName="ParentBackground2" refType="h" fact="0.5319"/>
              <dgm:constr type="r" for="ch" forName="Child2" refType="w" fact="0.7074"/>
              <dgm:constr type="t" for="ch" forName="Child2" refType="h" fact="0.6876"/>
              <dgm:constr type="w" for="ch" forName="Child2" refType="w" fact="0.2177"/>
              <dgm:constr type="h" for="ch" forName="Child2" refType="h" fact="0.3124"/>
              <dgm:constr type="r" for="ch" forName="Accent1" refType="w" fact="1.0045"/>
              <dgm:constr type="t" for="ch" forName="Accent1" refType="h" fact="-0.0109"/>
              <dgm:constr type="w" for="ch" forName="Accent1" refType="w" fact="0.3298"/>
              <dgm:constr type="h" for="ch" forName="Accent1" refType="h" fact="0.806"/>
              <dgm:constr type="r" for="ch" forName="ParentBackground1" refType="w" fact="0.9484"/>
              <dgm:constr type="t" for="ch" forName="ParentBackground1" refType="h" fact="0.1262"/>
              <dgm:constr type="w" for="ch" forName="ParentBackground1" refType="w" fact="0.2177"/>
              <dgm:constr type="h" for="ch" forName="ParentBackground1" refType="h" fact="0.5319"/>
              <dgm:constr type="r" for="ch" forName="Child1" refType="w" fact="0.9484"/>
              <dgm:constr type="t" for="ch" forName="Child1" refType="h" fact="0.6876"/>
              <dgm:constr type="w" for="ch" forName="Child1" refType="w" fact="0.2177"/>
              <dgm:constr type="h" for="ch" forName="Child1" refType="h" fact="0.3124"/>
            </dgm:constrLst>
          </dgm:if>
          <dgm:if name="Name21" axis="ch" ptType="node" func="cnt" op="equ" val="5">
            <dgm:alg type="composite">
              <dgm:param type="ar" val="3.0325"/>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r" for="ch" forName="Parent5" refType="w" fact="0.1566"/>
              <dgm:constr type="t" for="ch" forName="Parent5" refType="h" fact="0.2022"/>
              <dgm:constr type="w" for="ch" forName="Parent5" refType="w" fact="0.1253"/>
              <dgm:constr type="h" for="ch" forName="Parent5" refType="h" fact="0.3799"/>
              <dgm:constr type="r" for="ch" forName="Parent4" refType="w" fact="0.3508"/>
              <dgm:constr type="t" for="ch" forName="Parent4" refType="h" fact="0.2022"/>
              <dgm:constr type="w" for="ch" forName="Parent4" refType="w" fact="0.1253"/>
              <dgm:constr type="h" for="ch" forName="Parent4" refType="h" fact="0.3799"/>
              <dgm:constr type="r" for="ch" forName="Parent3" refType="w" fact="0.545"/>
              <dgm:constr type="t" for="ch" forName="Parent3" refType="h" fact="0.2022"/>
              <dgm:constr type="w" for="ch" forName="Parent3" refType="w" fact="0.1253"/>
              <dgm:constr type="h" for="ch" forName="Parent3" refType="h" fact="0.3799"/>
              <dgm:constr type="r" for="ch" forName="Parent2" refType="w" fact="0.7391"/>
              <dgm:constr type="t" for="ch" forName="Parent2" refType="h" fact="0.2022"/>
              <dgm:constr type="w" for="ch" forName="Parent2" refType="w" fact="0.1253"/>
              <dgm:constr type="h" for="ch" forName="Parent2" refType="h" fact="0.3799"/>
              <dgm:constr type="r" for="ch" forName="Parent1" refType="w" fact="0.9333"/>
              <dgm:constr type="t" for="ch" forName="Parent1" refType="h" fact="0.2022"/>
              <dgm:constr type="w" for="ch" forName="Parent1" refType="w" fact="0.1253"/>
              <dgm:constr type="h" for="ch" forName="Parent1" refType="h" fact="0.3799"/>
              <dgm:constr type="r" for="ch" forName="Accent5" refType="w" fact="0.1879"/>
              <dgm:constr type="t" for="ch" forName="Accent5" refType="h" fact="0.1072"/>
              <dgm:constr type="w" for="ch" forName="Accent5" refType="w" fact="0.1879"/>
              <dgm:constr type="h" for="ch" forName="Accent5" refType="h" fact="0.5699"/>
              <dgm:constr type="r" for="ch" forName="ParentBackground5" refType="w" fact="0.1817"/>
              <dgm:constr type="t" for="ch" forName="ParentBackground5" refType="h" fact="0.1262"/>
              <dgm:constr type="w" for="ch" forName="ParentBackground5" refType="w" fact="0.1754"/>
              <dgm:constr type="h" for="ch" forName="ParentBackground5" refType="h" fact="0.5319"/>
              <dgm:constr type="r" for="ch" forName="Child5" refType="w" fact="0.1817"/>
              <dgm:constr type="t" for="ch" forName="Child5" refType="h" fact="0.6876"/>
              <dgm:constr type="w" for="ch" forName="Child5" refType="w" fact="0.1754"/>
              <dgm:constr type="h" for="ch" forName="Child5" refType="h" fact="0.3124"/>
              <dgm:constr type="r" for="ch" forName="Accent4" refType="w" fact="0.4211"/>
              <dgm:constr type="t" for="ch" forName="Accent4" refType="h" fact="-0.0109"/>
              <dgm:constr type="w" for="ch" forName="Accent4" refType="w" fact="0.2657"/>
              <dgm:constr type="h" for="ch" forName="Accent4" refType="h" fact="0.806"/>
              <dgm:constr type="r" for="ch" forName="ParentBackground4" refType="w" fact="0.3758"/>
              <dgm:constr type="t" for="ch" forName="ParentBackground4" refType="h" fact="0.1262"/>
              <dgm:constr type="w" for="ch" forName="ParentBackground4" refType="w" fact="0.1754"/>
              <dgm:constr type="h" for="ch" forName="ParentBackground4" refType="h" fact="0.5319"/>
              <dgm:constr type="r" for="ch" forName="Child4" refType="w" fact="0.3758"/>
              <dgm:constr type="t" for="ch" forName="Child4" refType="h" fact="0.6876"/>
              <dgm:constr type="w" for="ch" forName="Child4" refType="w" fact="0.1754"/>
              <dgm:constr type="h" for="ch" forName="Child4" refType="h" fact="0.3124"/>
              <dgm:constr type="r" for="ch" forName="Accent3" refType="w" fact="0.6152"/>
              <dgm:constr type="t" for="ch" forName="Accent3" refType="h" fact="-0.0109"/>
              <dgm:constr type="w" for="ch" forName="Accent3" refType="w" fact="0.2657"/>
              <dgm:constr type="h" for="ch" forName="Accent3" refType="h" fact="0.806"/>
              <dgm:constr type="r" for="ch" forName="ParentBackground3" refType="w" fact="0.57"/>
              <dgm:constr type="t" for="ch" forName="ParentBackground3" refType="h" fact="0.1262"/>
              <dgm:constr type="w" for="ch" forName="ParentBackground3" refType="w" fact="0.1754"/>
              <dgm:constr type="h" for="ch" forName="ParentBackground3" refType="h" fact="0.5319"/>
              <dgm:constr type="r" for="ch" forName="Child3" refType="w" fact="0.57"/>
              <dgm:constr type="t" for="ch" forName="Child3" refType="h" fact="0.6876"/>
              <dgm:constr type="w" for="ch" forName="Child3" refType="w" fact="0.1754"/>
              <dgm:constr type="h" for="ch" forName="Child3" refType="h" fact="0.3124"/>
              <dgm:constr type="r" for="ch" forName="Accent2" refType="w" fact="0.8094"/>
              <dgm:constr type="t" for="ch" forName="Accent2" refType="h" fact="-0.0109"/>
              <dgm:constr type="w" for="ch" forName="Accent2" refType="w" fact="0.2657"/>
              <dgm:constr type="h" for="ch" forName="Accent2" refType="h" fact="0.806"/>
              <dgm:constr type="r" for="ch" forName="ParentBackground2" refType="w" fact="0.7642"/>
              <dgm:constr type="t" for="ch" forName="ParentBackground2" refType="h" fact="0.1262"/>
              <dgm:constr type="w" for="ch" forName="ParentBackground2" refType="w" fact="0.1754"/>
              <dgm:constr type="h" for="ch" forName="ParentBackground2" refType="h" fact="0.5319"/>
              <dgm:constr type="r" for="ch" forName="Child2" refType="w" fact="0.7642"/>
              <dgm:constr type="t" for="ch" forName="Child2" refType="h" fact="0.6876"/>
              <dgm:constr type="w" for="ch" forName="Child2" refType="w" fact="0.1754"/>
              <dgm:constr type="h" for="ch" forName="Child2" refType="h" fact="0.3124"/>
              <dgm:constr type="r" for="ch" forName="Accent1" refType="w" fact="1.0036"/>
              <dgm:constr type="t" for="ch" forName="Accent1" refType="h" fact="-0.0109"/>
              <dgm:constr type="w" for="ch" forName="Accent1" refType="w" fact="0.2657"/>
              <dgm:constr type="h" for="ch" forName="Accent1" refType="h" fact="0.806"/>
              <dgm:constr type="r" for="ch" forName="ParentBackground1" refType="w" fact="0.9584"/>
              <dgm:constr type="t" for="ch" forName="ParentBackground1" refType="h" fact="0.1262"/>
              <dgm:constr type="w" for="ch" forName="ParentBackground1" refType="w" fact="0.1754"/>
              <dgm:constr type="h" for="ch" forName="ParentBackground1" refType="h" fact="0.5319"/>
              <dgm:constr type="r" for="ch" forName="Child1" refType="w" fact="0.9584"/>
              <dgm:constr type="t" for="ch" forName="Child1" refType="h" fact="0.6876"/>
              <dgm:constr type="w" for="ch" forName="Child1" refType="w" fact="0.1754"/>
              <dgm:constr type="h" for="ch" forName="Child1" refType="h" fact="0.3124"/>
            </dgm:constrLst>
          </dgm:if>
          <dgm:if name="Name22" axis="ch" ptType="node" func="cnt" op="equ" val="6">
            <dgm:alg type="composite">
              <dgm:param type="ar" val="3.6214"/>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r" for="ch" forName="Parent6" refType="w" fact="0.1311"/>
              <dgm:constr type="t" for="ch" forName="Parent6" refType="h" fact="0.2022"/>
              <dgm:constr type="w" for="ch" forName="Parent6" refType="w" fact="0.1049"/>
              <dgm:constr type="h" for="ch" forName="Parent6" refType="h" fact="0.3799"/>
              <dgm:constr type="r" for="ch" forName="Parent5" refType="w" fact="0.2937"/>
              <dgm:constr type="t" for="ch" forName="Parent5" refType="h" fact="0.2022"/>
              <dgm:constr type="w" for="ch" forName="Parent5" refType="w" fact="0.1049"/>
              <dgm:constr type="h" for="ch" forName="Parent5" refType="h" fact="0.3799"/>
              <dgm:constr type="r" for="ch" forName="Parent4" refType="w" fact="0.4563"/>
              <dgm:constr type="t" for="ch" forName="Parent4" refType="h" fact="0.2022"/>
              <dgm:constr type="w" for="ch" forName="Parent4" refType="w" fact="0.1049"/>
              <dgm:constr type="h" for="ch" forName="Parent4" refType="h" fact="0.3799"/>
              <dgm:constr type="r" for="ch" forName="Parent3" refType="w" fact="0.619"/>
              <dgm:constr type="t" for="ch" forName="Parent3" refType="h" fact="0.2022"/>
              <dgm:constr type="w" for="ch" forName="Parent3" refType="w" fact="0.1049"/>
              <dgm:constr type="h" for="ch" forName="Parent3" refType="h" fact="0.3799"/>
              <dgm:constr type="r" for="ch" forName="Parent2" refType="w" fact="0.7816"/>
              <dgm:constr type="t" for="ch" forName="Parent2" refType="h" fact="0.2022"/>
              <dgm:constr type="w" for="ch" forName="Parent2" refType="w" fact="0.1049"/>
              <dgm:constr type="h" for="ch" forName="Parent2" refType="h" fact="0.3799"/>
              <dgm:constr type="r" for="ch" forName="Parent1" refType="w" fact="0.9442"/>
              <dgm:constr type="t" for="ch" forName="Parent1" refType="h" fact="0.2022"/>
              <dgm:constr type="w" for="ch" forName="Parent1" refType="w" fact="0.1049"/>
              <dgm:constr type="h" for="ch" forName="Parent1" refType="h" fact="0.3799"/>
              <dgm:constr type="r" for="ch" forName="Accent6" refType="w" fact="0.1574"/>
              <dgm:constr type="t" for="ch" forName="Accent6" refType="h" fact="0.1072"/>
              <dgm:constr type="w" for="ch" forName="Accent6" refType="w" fact="0.1574"/>
              <dgm:constr type="h" for="ch" forName="Accent6" refType="h" fact="0.5699"/>
              <dgm:constr type="r" for="ch" forName="ParentBackground6" refType="w" fact="0.1521"/>
              <dgm:constr type="t" for="ch" forName="ParentBackground6" refType="h" fact="0.1262"/>
              <dgm:constr type="w" for="ch" forName="ParentBackground6" refType="w" fact="0.1469"/>
              <dgm:constr type="h" for="ch" forName="ParentBackground6" refType="h" fact="0.5319"/>
              <dgm:constr type="r" for="ch" forName="Child6" refType="w" fact="0.1521"/>
              <dgm:constr type="t" for="ch" forName="Child6" refType="h" fact="0.6876"/>
              <dgm:constr type="w" for="ch" forName="Child6" refType="w" fact="0.1469"/>
              <dgm:constr type="h" for="ch" forName="Child6" refType="h" fact="0.3124"/>
              <dgm:constr type="r" for="ch" forName="Accent5" refType="w" fact="0.3526"/>
              <dgm:constr type="t" for="ch" forName="Accent5" refType="h" fact="-0.0109"/>
              <dgm:constr type="w" for="ch" forName="Accent5" refType="w" fact="0.2226"/>
              <dgm:constr type="h" for="ch" forName="Accent5" refType="h" fact="0.806"/>
              <dgm:constr type="r" for="ch" forName="ParentBackground5" refType="w" fact="0.3147"/>
              <dgm:constr type="t" for="ch" forName="ParentBackground5" refType="h" fact="0.1262"/>
              <dgm:constr type="w" for="ch" forName="ParentBackground5" refType="w" fact="0.1469"/>
              <dgm:constr type="h" for="ch" forName="ParentBackground5" refType="h" fact="0.5319"/>
              <dgm:constr type="r" for="ch" forName="Child5" refType="w" fact="0.3147"/>
              <dgm:constr type="t" for="ch" forName="Child5" refType="h" fact="0.6876"/>
              <dgm:constr type="w" for="ch" forName="Child5" refType="w" fact="0.1469"/>
              <dgm:constr type="h" for="ch" forName="Child5" refType="h" fact="0.3124"/>
              <dgm:constr type="r" for="ch" forName="Accent4" refType="w" fact="0.5152"/>
              <dgm:constr type="t" for="ch" forName="Accent4" refType="h" fact="-0.0109"/>
              <dgm:constr type="w" for="ch" forName="Accent4" refType="w" fact="0.2226"/>
              <dgm:constr type="h" for="ch" forName="Accent4" refType="h" fact="0.806"/>
              <dgm:constr type="r" for="ch" forName="ParentBackground4" refType="w" fact="0.4773"/>
              <dgm:constr type="t" for="ch" forName="ParentBackground4" refType="h" fact="0.1262"/>
              <dgm:constr type="w" for="ch" forName="ParentBackground4" refType="w" fact="0.1469"/>
              <dgm:constr type="h" for="ch" forName="ParentBackground4" refType="h" fact="0.5319"/>
              <dgm:constr type="r" for="ch" forName="Child4" refType="w" fact="0.4773"/>
              <dgm:constr type="t" for="ch" forName="Child4" refType="h" fact="0.6876"/>
              <dgm:constr type="w" for="ch" forName="Child4" refType="w" fact="0.1469"/>
              <dgm:constr type="h" for="ch" forName="Child4" refType="h" fact="0.3124"/>
              <dgm:constr type="r" for="ch" forName="Accent3" refType="w" fact="0.6778"/>
              <dgm:constr type="t" for="ch" forName="Accent3" refType="h" fact="-0.0109"/>
              <dgm:constr type="w" for="ch" forName="Accent3" refType="w" fact="0.2226"/>
              <dgm:constr type="h" for="ch" forName="Accent3" refType="h" fact="0.806"/>
              <dgm:constr type="r" for="ch" forName="ParentBackground3" refType="w" fact="0.6399"/>
              <dgm:constr type="t" for="ch" forName="ParentBackground3" refType="h" fact="0.1262"/>
              <dgm:constr type="w" for="ch" forName="ParentBackground3" refType="w" fact="0.1469"/>
              <dgm:constr type="h" for="ch" forName="ParentBackground3" refType="h" fact="0.5319"/>
              <dgm:constr type="r" for="ch" forName="Child3" refType="w" fact="0.6399"/>
              <dgm:constr type="t" for="ch" forName="Child3" refType="h" fact="0.6876"/>
              <dgm:constr type="w" for="ch" forName="Child3" refType="w" fact="0.1469"/>
              <dgm:constr type="h" for="ch" forName="Child3" refType="h" fact="0.3124"/>
              <dgm:constr type="r" for="ch" forName="Accent2" refType="w" fact="0.8404"/>
              <dgm:constr type="t" for="ch" forName="Accent2" refType="h" fact="-0.0109"/>
              <dgm:constr type="w" for="ch" forName="Accent2" refType="w" fact="0.2226"/>
              <dgm:constr type="h" for="ch" forName="Accent2" refType="h" fact="0.806"/>
              <dgm:constr type="r" for="ch" forName="ParentBackground2" refType="w" fact="0.8025"/>
              <dgm:constr type="t" for="ch" forName="ParentBackground2" refType="h" fact="0.1262"/>
              <dgm:constr type="w" for="ch" forName="ParentBackground2" refType="w" fact="0.1469"/>
              <dgm:constr type="h" for="ch" forName="ParentBackground2" refType="h" fact="0.5319"/>
              <dgm:constr type="r" for="ch" forName="Child2" refType="w" fact="0.8025"/>
              <dgm:constr type="t" for="ch" forName="Child2" refType="h" fact="0.6876"/>
              <dgm:constr type="w" for="ch" forName="Child2" refType="w" fact="0.1469"/>
              <dgm:constr type="h" for="ch" forName="Child2" refType="h" fact="0.3124"/>
              <dgm:constr type="r" for="ch" forName="Accent1" refType="w" fact="1.003"/>
              <dgm:constr type="t" for="ch" forName="Accent1" refType="h" fact="-0.0109"/>
              <dgm:constr type="w" for="ch" forName="Accent1" refType="w" fact="0.2226"/>
              <dgm:constr type="h" for="ch" forName="Accent1" refType="h" fact="0.806"/>
              <dgm:constr type="r" for="ch" forName="ParentBackground1" refType="w" fact="0.9652"/>
              <dgm:constr type="t" for="ch" forName="ParentBackground1" refType="h" fact="0.1262"/>
              <dgm:constr type="w" for="ch" forName="ParentBackground1" refType="w" fact="0.1469"/>
              <dgm:constr type="h" for="ch" forName="ParentBackground1" refType="h" fact="0.5319"/>
              <dgm:constr type="r" for="ch" forName="Child1" refType="w" fact="0.9652"/>
              <dgm:constr type="t" for="ch" forName="Child1" refType="h" fact="0.6876"/>
              <dgm:constr type="w" for="ch" forName="Child1" refType="w" fact="0.1469"/>
              <dgm:constr type="h" for="ch" forName="Child1" refType="h" fact="0.3124"/>
            </dgm:constrLst>
          </dgm:if>
          <dgm:if name="Name23" axis="ch" ptType="node" func="cnt" op="equ" val="7">
            <dgm:alg type="composite">
              <dgm:param type="ar" val="4.2103"/>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r" for="ch" forName="Parent7" refType="w" fact="0.1128"/>
              <dgm:constr type="t" for="ch" forName="Parent7" refType="h" fact="0.2022"/>
              <dgm:constr type="w" for="ch" forName="Parent7" refType="w" fact="0.0902"/>
              <dgm:constr type="h" for="ch" forName="Parent7" refType="h" fact="0.3799"/>
              <dgm:constr type="r" for="ch" forName="Parent6" refType="w" fact="0.2527"/>
              <dgm:constr type="t" for="ch" forName="Parent6" refType="h" fact="0.2022"/>
              <dgm:constr type="w" for="ch" forName="Parent6" refType="w" fact="0.0902"/>
              <dgm:constr type="h" for="ch" forName="Parent6" refType="h" fact="0.3799"/>
              <dgm:constr type="r" for="ch" forName="Parent5" refType="w" fact="0.3925"/>
              <dgm:constr type="t" for="ch" forName="Parent5" refType="h" fact="0.2022"/>
              <dgm:constr type="w" for="ch" forName="Parent5" refType="w" fact="0.0902"/>
              <dgm:constr type="h" for="ch" forName="Parent5" refType="h" fact="0.3799"/>
              <dgm:constr type="r" for="ch" forName="Parent4" refType="w" fact="0.5324"/>
              <dgm:constr type="t" for="ch" forName="Parent4" refType="h" fact="0.2022"/>
              <dgm:constr type="w" for="ch" forName="Parent4" refType="w" fact="0.0902"/>
              <dgm:constr type="h" for="ch" forName="Parent4" refType="h" fact="0.3799"/>
              <dgm:constr type="r" for="ch" forName="Parent3" refType="w" fact="0.6723"/>
              <dgm:constr type="t" for="ch" forName="Parent3" refType="h" fact="0.2022"/>
              <dgm:constr type="w" for="ch" forName="Parent3" refType="w" fact="0.0902"/>
              <dgm:constr type="h" for="ch" forName="Parent3" refType="h" fact="0.3799"/>
              <dgm:constr type="r" for="ch" forName="Parent2" refType="w" fact="0.8121"/>
              <dgm:constr type="t" for="ch" forName="Parent2" refType="h" fact="0.2022"/>
              <dgm:constr type="w" for="ch" forName="Parent2" refType="w" fact="0.0902"/>
              <dgm:constr type="h" for="ch" forName="Parent2" refType="h" fact="0.3799"/>
              <dgm:constr type="r" for="ch" forName="Parent1" refType="w" fact="0.952"/>
              <dgm:constr type="t" for="ch" forName="Parent1" refType="h" fact="0.2022"/>
              <dgm:constr type="w" for="ch" forName="Parent1" refType="w" fact="0.0902"/>
              <dgm:constr type="h" for="ch" forName="Parent1" refType="h" fact="0.3799"/>
              <dgm:constr type="r" for="ch" forName="Accent7" refType="w" fact="0.1354"/>
              <dgm:constr type="t" for="ch" forName="Accent7" refType="h" fact="0.1072"/>
              <dgm:constr type="w" for="ch" forName="Accent7" refType="w" fact="0.1354"/>
              <dgm:constr type="h" for="ch" forName="Accent7" refType="h" fact="0.5699"/>
              <dgm:constr type="r" for="ch" forName="ParentBackground7" refType="w" fact="0.1308"/>
              <dgm:constr type="t" for="ch" forName="ParentBackground7" refType="h" fact="0.1262"/>
              <dgm:constr type="w" for="ch" forName="ParentBackground7" refType="w" fact="0.1263"/>
              <dgm:constr type="h" for="ch" forName="ParentBackground7" refType="h" fact="0.5319"/>
              <dgm:constr type="r" for="ch" forName="Child7" refType="w" fact="0.1308"/>
              <dgm:constr type="t" for="ch" forName="Child7" refType="h" fact="0.6876"/>
              <dgm:constr type="w" for="ch" forName="Child7" refType="w" fact="0.1263"/>
              <dgm:constr type="h" for="ch" forName="Child7" refType="h" fact="0.3124"/>
              <dgm:constr type="r" for="ch" forName="Accent6" refType="w" fact="0.3033"/>
              <dgm:constr type="t" for="ch" forName="Accent6" refType="h" fact="-0.0109"/>
              <dgm:constr type="w" for="ch" forName="Accent6" refType="w" fact="0.1915"/>
              <dgm:constr type="h" for="ch" forName="Accent6" refType="h" fact="0.806"/>
              <dgm:constr type="r" for="ch" forName="ParentBackground6" refType="w" fact="0.2707"/>
              <dgm:constr type="t" for="ch" forName="ParentBackground6" refType="h" fact="0.1262"/>
              <dgm:constr type="w" for="ch" forName="ParentBackground6" refType="w" fact="0.1263"/>
              <dgm:constr type="h" for="ch" forName="ParentBackground6" refType="h" fact="0.5319"/>
              <dgm:constr type="r" for="ch" forName="Child6" refType="w" fact="0.2707"/>
              <dgm:constr type="t" for="ch" forName="Child6" refType="h" fact="0.6876"/>
              <dgm:constr type="w" for="ch" forName="Child6" refType="w" fact="0.1263"/>
              <dgm:constr type="h" for="ch" forName="Child6" refType="h" fact="0.3124"/>
              <dgm:constr type="r" for="ch" forName="Accent5" refType="w" fact="0.4431"/>
              <dgm:constr type="t" for="ch" forName="Accent5" refType="h" fact="-0.0109"/>
              <dgm:constr type="w" for="ch" forName="Accent5" refType="w" fact="0.1915"/>
              <dgm:constr type="h" for="ch" forName="Accent5" refType="h" fact="0.806"/>
              <dgm:constr type="r" for="ch" forName="ParentBackground5" refType="w" fact="0.4106"/>
              <dgm:constr type="t" for="ch" forName="ParentBackground5" refType="h" fact="0.1262"/>
              <dgm:constr type="w" for="ch" forName="ParentBackground5" refType="w" fact="0.1263"/>
              <dgm:constr type="h" for="ch" forName="ParentBackground5" refType="h" fact="0.5319"/>
              <dgm:constr type="r" for="ch" forName="Child5" refType="w" fact="0.4106"/>
              <dgm:constr type="t" for="ch" forName="Child5" refType="h" fact="0.6876"/>
              <dgm:constr type="w" for="ch" forName="Child5" refType="w" fact="0.1263"/>
              <dgm:constr type="h" for="ch" forName="Child5" refType="h" fact="0.3124"/>
              <dgm:constr type="r" for="ch" forName="Accent4" refType="w" fact="0.583"/>
              <dgm:constr type="t" for="ch" forName="Accent4" refType="h" fact="-0.0109"/>
              <dgm:constr type="w" for="ch" forName="Accent4" refType="w" fact="0.1915"/>
              <dgm:constr type="h" for="ch" forName="Accent4" refType="h" fact="0.806"/>
              <dgm:constr type="r" for="ch" forName="ParentBackground4" refType="w" fact="0.5504"/>
              <dgm:constr type="t" for="ch" forName="ParentBackground4" refType="h" fact="0.1262"/>
              <dgm:constr type="w" for="ch" forName="ParentBackground4" refType="w" fact="0.1263"/>
              <dgm:constr type="h" for="ch" forName="ParentBackground4" refType="h" fact="0.5319"/>
              <dgm:constr type="r" for="ch" forName="Child4" refType="w" fact="0.5504"/>
              <dgm:constr type="t" for="ch" forName="Child4" refType="h" fact="0.6876"/>
              <dgm:constr type="w" for="ch" forName="Child4" refType="w" fact="0.1263"/>
              <dgm:constr type="h" for="ch" forName="Child4" refType="h" fact="0.3124"/>
              <dgm:constr type="r" for="ch" forName="Accent3" refType="w" fact="0.7229"/>
              <dgm:constr type="t" for="ch" forName="Accent3" refType="h" fact="-0.0109"/>
              <dgm:constr type="w" for="ch" forName="Accent3" refType="w" fact="0.1915"/>
              <dgm:constr type="h" for="ch" forName="Accent3" refType="h" fact="0.806"/>
              <dgm:constr type="r" for="ch" forName="ParentBackground3" refType="w" fact="0.6903"/>
              <dgm:constr type="t" for="ch" forName="ParentBackground3" refType="h" fact="0.1262"/>
              <dgm:constr type="w" for="ch" forName="ParentBackground3" refType="w" fact="0.1263"/>
              <dgm:constr type="h" for="ch" forName="ParentBackground3" refType="h" fact="0.5319"/>
              <dgm:constr type="r" for="ch" forName="Child3" refType="w" fact="0.6903"/>
              <dgm:constr type="t" for="ch" forName="Child3" refType="h" fact="0.6876"/>
              <dgm:constr type="w" for="ch" forName="Child3" refType="w" fact="0.1263"/>
              <dgm:constr type="h" for="ch" forName="Child3" refType="h" fact="0.3124"/>
              <dgm:constr type="r" for="ch" forName="Accent2" refType="w" fact="0.8627"/>
              <dgm:constr type="t" for="ch" forName="Accent2" refType="h" fact="-0.0109"/>
              <dgm:constr type="w" for="ch" forName="Accent2" refType="w" fact="0.1915"/>
              <dgm:constr type="h" for="ch" forName="Accent2" refType="h" fact="0.806"/>
              <dgm:constr type="r" for="ch" forName="ParentBackground2" refType="w" fact="0.8302"/>
              <dgm:constr type="t" for="ch" forName="ParentBackground2" refType="h" fact="0.1262"/>
              <dgm:constr type="w" for="ch" forName="ParentBackground2" refType="w" fact="0.1263"/>
              <dgm:constr type="h" for="ch" forName="ParentBackground2" refType="h" fact="0.5319"/>
              <dgm:constr type="r" for="ch" forName="Child2" refType="w" fact="0.8302"/>
              <dgm:constr type="t" for="ch" forName="Child2" refType="h" fact="0.6876"/>
              <dgm:constr type="w" for="ch" forName="Child2" refType="w" fact="0.1263"/>
              <dgm:constr type="h" for="ch" forName="Child2" refType="h" fact="0.3124"/>
              <dgm:constr type="r" for="ch" forName="Accent1" refType="w" fact="1.0026"/>
              <dgm:constr type="t" for="ch" forName="Accent1" refType="h" fact="-0.0109"/>
              <dgm:constr type="w" for="ch" forName="Accent1" refType="w" fact="0.1915"/>
              <dgm:constr type="h" for="ch" forName="Accent1" refType="h" fact="0.806"/>
              <dgm:constr type="r" for="ch" forName="ParentBackground1" refType="w" fact="0.97"/>
              <dgm:constr type="t" for="ch" forName="ParentBackground1" refType="h" fact="0.1262"/>
              <dgm:constr type="w" for="ch" forName="ParentBackground1" refType="w" fact="0.1263"/>
              <dgm:constr type="h" for="ch" forName="ParentBackground1" refType="h" fact="0.5319"/>
              <dgm:constr type="r" for="ch" forName="Child1" refType="w" fact="0.97"/>
              <dgm:constr type="t" for="ch" forName="Child1" refType="h" fact="0.6876"/>
              <dgm:constr type="w" for="ch" forName="Child1" refType="w" fact="0.1263"/>
              <dgm:constr type="h" for="ch" forName="Child1" refType="h" fact="0.3124"/>
            </dgm:constrLst>
          </dgm:if>
          <dgm:if name="Name24" axis="ch" ptType="node" func="cnt" op="equ" val="8">
            <dgm:alg type="composite">
              <dgm:param type="ar" val="4.7991"/>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8"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8"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8"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8"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8"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8"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Child8" refType="primFontSz" refFor="des" refForName="Parent7" op="lte"/>
              <dgm:constr type="primFontSz" for="des" forName="Child1" refType="primFontSz" refFor="des" refForName="Parent8" op="lte"/>
              <dgm:constr type="primFontSz" for="des" forName="Child2" refType="primFontSz" refFor="des" refForName="Parent8" op="lte"/>
              <dgm:constr type="primFontSz" for="des" forName="Child3" refType="primFontSz" refFor="des" refForName="Parent8" op="lte"/>
              <dgm:constr type="primFontSz" for="des" forName="Child4" refType="primFontSz" refFor="des" refForName="Parent8" op="lte"/>
              <dgm:constr type="primFontSz" for="des" forName="Child5" refType="primFontSz" refFor="des" refForName="Parent8" op="lte"/>
              <dgm:constr type="primFontSz" for="des" forName="Child6" refType="primFontSz" refFor="des" refForName="Parent8" op="lte"/>
              <dgm:constr type="primFontSz" for="des" forName="Child7" refType="primFontSz" refFor="des" refForName="Parent8" op="lte"/>
              <dgm:constr type="primFontSz" for="des" forName="Child8" refType="primFontSz" refFor="des" refForName="Parent8"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Parent8"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forName="Child8" refType="primFontSz" refFor="des" refForName="Child1" op="equ"/>
              <dgm:constr type="r" for="ch" forName="Parent8" refType="w" fact="0.099"/>
              <dgm:constr type="t" for="ch" forName="Parent8" refType="h" fact="0.2022"/>
              <dgm:constr type="w" for="ch" forName="Parent8" refType="w" fact="0.0792"/>
              <dgm:constr type="h" for="ch" forName="Parent8" refType="h" fact="0.3799"/>
              <dgm:constr type="r" for="ch" forName="Parent7" refType="w" fact="0.2217"/>
              <dgm:constr type="t" for="ch" forName="Parent7" refType="h" fact="0.2022"/>
              <dgm:constr type="w" for="ch" forName="Parent7" refType="w" fact="0.0792"/>
              <dgm:constr type="h" for="ch" forName="Parent7" refType="h" fact="0.3799"/>
              <dgm:constr type="r" for="ch" forName="Parent6" refType="w" fact="0.3444"/>
              <dgm:constr type="t" for="ch" forName="Parent6" refType="h" fact="0.2022"/>
              <dgm:constr type="w" for="ch" forName="Parent6" refType="w" fact="0.0792"/>
              <dgm:constr type="h" for="ch" forName="Parent6" refType="h" fact="0.3799"/>
              <dgm:constr type="r" for="ch" forName="Parent5" refType="w" fact="0.4671"/>
              <dgm:constr type="t" for="ch" forName="Parent5" refType="h" fact="0.2022"/>
              <dgm:constr type="w" for="ch" forName="Parent5" refType="w" fact="0.0792"/>
              <dgm:constr type="h" for="ch" forName="Parent5" refType="h" fact="0.3799"/>
              <dgm:constr type="r" for="ch" forName="Parent4" refType="w" fact="0.5898"/>
              <dgm:constr type="t" for="ch" forName="Parent4" refType="h" fact="0.2022"/>
              <dgm:constr type="w" for="ch" forName="Parent4" refType="w" fact="0.0792"/>
              <dgm:constr type="h" for="ch" forName="Parent4" refType="h" fact="0.3799"/>
              <dgm:constr type="r" for="ch" forName="Parent3" refType="w" fact="0.7125"/>
              <dgm:constr type="t" for="ch" forName="Parent3" refType="h" fact="0.2022"/>
              <dgm:constr type="w" for="ch" forName="Parent3" refType="w" fact="0.0792"/>
              <dgm:constr type="h" for="ch" forName="Parent3" refType="h" fact="0.3799"/>
              <dgm:constr type="r" for="ch" forName="Parent2" refType="w" fact="0.8352"/>
              <dgm:constr type="t" for="ch" forName="Parent2" refType="h" fact="0.2022"/>
              <dgm:constr type="w" for="ch" forName="Parent2" refType="w" fact="0.0792"/>
              <dgm:constr type="h" for="ch" forName="Parent2" refType="h" fact="0.3799"/>
              <dgm:constr type="r" for="ch" forName="Parent1" refType="w" fact="0.9579"/>
              <dgm:constr type="t" for="ch" forName="Parent1" refType="h" fact="0.2022"/>
              <dgm:constr type="w" for="ch" forName="Parent1" refType="w" fact="0.0792"/>
              <dgm:constr type="h" for="ch" forName="Parent1" refType="h" fact="0.3799"/>
              <dgm:constr type="r" for="ch" forName="Accent8" refType="w" fact="0.1187"/>
              <dgm:constr type="t" for="ch" forName="Accent8" refType="h" fact="0.1072"/>
              <dgm:constr type="w" for="ch" forName="Accent8" refType="w" fact="0.1187"/>
              <dgm:constr type="h" for="ch" forName="Accent8" refType="h" fact="0.5699"/>
              <dgm:constr type="r" for="ch" forName="ParentBackground8" refType="w" fact="0.1148"/>
              <dgm:constr type="t" for="ch" forName="ParentBackground8" refType="h" fact="0.1262"/>
              <dgm:constr type="w" for="ch" forName="ParentBackground8" refType="w" fact="0.1108"/>
              <dgm:constr type="h" for="ch" forName="ParentBackground8" refType="h" fact="0.5319"/>
              <dgm:constr type="r" for="ch" forName="Child8" refType="w" fact="0.1148"/>
              <dgm:constr type="t" for="ch" forName="Child8" refType="h" fact="0.6876"/>
              <dgm:constr type="w" for="ch" forName="Child8" refType="w" fact="0.1108"/>
              <dgm:constr type="h" for="ch" forName="Child8" refType="h" fact="0.3124"/>
              <dgm:constr type="r" for="ch" forName="Accent7" refType="w" fact="0.2661"/>
              <dgm:constr type="t" for="ch" forName="Accent7" refType="h" fact="-0.0109"/>
              <dgm:constr type="w" for="ch" forName="Accent7" refType="w" fact="0.1679"/>
              <dgm:constr type="h" for="ch" forName="Accent7" refType="h" fact="0.806"/>
              <dgm:constr type="r" for="ch" forName="ParentBackground7" refType="w" fact="0.2375"/>
              <dgm:constr type="t" for="ch" forName="ParentBackground7" refType="h" fact="0.1262"/>
              <dgm:constr type="w" for="ch" forName="ParentBackground7" refType="w" fact="0.1108"/>
              <dgm:constr type="h" for="ch" forName="ParentBackground7" refType="h" fact="0.5319"/>
              <dgm:constr type="r" for="ch" forName="Child7" refType="w" fact="0.2375"/>
              <dgm:constr type="t" for="ch" forName="Child7" refType="h" fact="0.6876"/>
              <dgm:constr type="w" for="ch" forName="Child7" refType="w" fact="0.1108"/>
              <dgm:constr type="h" for="ch" forName="Child7" refType="h" fact="0.3124"/>
              <dgm:constr type="r" for="ch" forName="Accent6" refType="w" fact="0.3888"/>
              <dgm:constr type="t" for="ch" forName="Accent6" refType="h" fact="-0.0109"/>
              <dgm:constr type="w" for="ch" forName="Accent6" refType="w" fact="0.1679"/>
              <dgm:constr type="h" for="ch" forName="Accent6" refType="h" fact="0.806"/>
              <dgm:constr type="r" for="ch" forName="ParentBackground6" refType="w" fact="0.3602"/>
              <dgm:constr type="t" for="ch" forName="ParentBackground6" refType="h" fact="0.1262"/>
              <dgm:constr type="w" for="ch" forName="ParentBackground6" refType="w" fact="0.1108"/>
              <dgm:constr type="h" for="ch" forName="ParentBackground6" refType="h" fact="0.5319"/>
              <dgm:constr type="r" for="ch" forName="Child6" refType="w" fact="0.3602"/>
              <dgm:constr type="t" for="ch" forName="Child6" refType="h" fact="0.6876"/>
              <dgm:constr type="w" for="ch" forName="Child6" refType="w" fact="0.1108"/>
              <dgm:constr type="h" for="ch" forName="Child6" refType="h" fact="0.3124"/>
              <dgm:constr type="r" for="ch" forName="Accent5" refType="w" fact="0.5115"/>
              <dgm:constr type="t" for="ch" forName="Accent5" refType="h" fact="-0.0109"/>
              <dgm:constr type="w" for="ch" forName="Accent5" refType="w" fact="0.1679"/>
              <dgm:constr type="h" for="ch" forName="Accent5" refType="h" fact="0.806"/>
              <dgm:constr type="r" for="ch" forName="ParentBackground5" refType="w" fact="0.4829"/>
              <dgm:constr type="t" for="ch" forName="ParentBackground5" refType="h" fact="0.1262"/>
              <dgm:constr type="w" for="ch" forName="ParentBackground5" refType="w" fact="0.1108"/>
              <dgm:constr type="h" for="ch" forName="ParentBackground5" refType="h" fact="0.5319"/>
              <dgm:constr type="r" for="ch" forName="Child5" refType="w" fact="0.4829"/>
              <dgm:constr type="t" for="ch" forName="Child5" refType="h" fact="0.6876"/>
              <dgm:constr type="w" for="ch" forName="Child5" refType="w" fact="0.1108"/>
              <dgm:constr type="h" for="ch" forName="Child5" refType="h" fact="0.3124"/>
              <dgm:constr type="r" for="ch" forName="Accent4" refType="w" fact="0.6342"/>
              <dgm:constr type="t" for="ch" forName="Accent4" refType="h" fact="-0.0109"/>
              <dgm:constr type="w" for="ch" forName="Accent4" refType="w" fact="0.1679"/>
              <dgm:constr type="h" for="ch" forName="Accent4" refType="h" fact="0.806"/>
              <dgm:constr type="r" for="ch" forName="ParentBackground4" refType="w" fact="0.6056"/>
              <dgm:constr type="t" for="ch" forName="ParentBackground4" refType="h" fact="0.1262"/>
              <dgm:constr type="w" for="ch" forName="ParentBackground4" refType="w" fact="0.1108"/>
              <dgm:constr type="h" for="ch" forName="ParentBackground4" refType="h" fact="0.5319"/>
              <dgm:constr type="r" for="ch" forName="Child4" refType="w" fact="0.6056"/>
              <dgm:constr type="t" for="ch" forName="Child4" refType="h" fact="0.6876"/>
              <dgm:constr type="w" for="ch" forName="Child4" refType="w" fact="0.1108"/>
              <dgm:constr type="h" for="ch" forName="Child4" refType="h" fact="0.3124"/>
              <dgm:constr type="r" for="ch" forName="Accent3" refType="w" fact="0.7569"/>
              <dgm:constr type="t" for="ch" forName="Accent3" refType="h" fact="-0.0109"/>
              <dgm:constr type="w" for="ch" forName="Accent3" refType="w" fact="0.1679"/>
              <dgm:constr type="h" for="ch" forName="Accent3" refType="h" fact="0.806"/>
              <dgm:constr type="r" for="ch" forName="ParentBackground3" refType="w" fact="0.7283"/>
              <dgm:constr type="t" for="ch" forName="ParentBackground3" refType="h" fact="0.1262"/>
              <dgm:constr type="w" for="ch" forName="ParentBackground3" refType="w" fact="0.1108"/>
              <dgm:constr type="h" for="ch" forName="ParentBackground3" refType="h" fact="0.5319"/>
              <dgm:constr type="r" for="ch" forName="Child3" refType="w" fact="0.7283"/>
              <dgm:constr type="t" for="ch" forName="Child3" refType="h" fact="0.6876"/>
              <dgm:constr type="w" for="ch" forName="Child3" refType="w" fact="0.1108"/>
              <dgm:constr type="h" for="ch" forName="Child3" refType="h" fact="0.3124"/>
              <dgm:constr type="r" for="ch" forName="Accent2" refType="w" fact="0.8796"/>
              <dgm:constr type="t" for="ch" forName="Accent2" refType="h" fact="-0.0109"/>
              <dgm:constr type="w" for="ch" forName="Accent2" refType="w" fact="0.1679"/>
              <dgm:constr type="h" for="ch" forName="Accent2" refType="h" fact="0.806"/>
              <dgm:constr type="r" for="ch" forName="ParentBackground2" refType="w" fact="0.851"/>
              <dgm:constr type="t" for="ch" forName="ParentBackground2" refType="h" fact="0.1262"/>
              <dgm:constr type="w" for="ch" forName="ParentBackground2" refType="w" fact="0.1108"/>
              <dgm:constr type="h" for="ch" forName="ParentBackground2" refType="h" fact="0.5319"/>
              <dgm:constr type="r" for="ch" forName="Child2" refType="w" fact="0.851"/>
              <dgm:constr type="t" for="ch" forName="Child2" refType="h" fact="0.6876"/>
              <dgm:constr type="w" for="ch" forName="Child2" refType="w" fact="0.1108"/>
              <dgm:constr type="h" for="ch" forName="Child2" refType="h" fact="0.3124"/>
              <dgm:constr type="r" for="ch" forName="Accent1" refType="w" fact="1.0023"/>
              <dgm:constr type="t" for="ch" forName="Accent1" refType="h" fact="-0.0109"/>
              <dgm:constr type="w" for="ch" forName="Accent1" refType="w" fact="0.1679"/>
              <dgm:constr type="h" for="ch" forName="Accent1" refType="h" fact="0.806"/>
              <dgm:constr type="r" for="ch" forName="ParentBackground1" refType="w" fact="0.9737"/>
              <dgm:constr type="t" for="ch" forName="ParentBackground1" refType="h" fact="0.1262"/>
              <dgm:constr type="w" for="ch" forName="ParentBackground1" refType="w" fact="0.1108"/>
              <dgm:constr type="h" for="ch" forName="ParentBackground1" refType="h" fact="0.5319"/>
              <dgm:constr type="r" for="ch" forName="Child1" refType="w" fact="0.9737"/>
              <dgm:constr type="t" for="ch" forName="Child1" refType="h" fact="0.6876"/>
              <dgm:constr type="w" for="ch" forName="Child1" refType="w" fact="0.1108"/>
              <dgm:constr type="h" for="ch" forName="Child1" refType="h" fact="0.3124"/>
            </dgm:constrLst>
          </dgm:if>
          <dgm:if name="Name25" axis="ch" ptType="node" func="cnt" op="equ" val="9">
            <dgm:alg type="composite">
              <dgm:param type="ar" val="5.388"/>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8" refType="primFontSz" refFor="des" refForName="Parent1" op="lte"/>
              <dgm:constr type="primFontSz" for="des" forName="Child9"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8" refType="primFontSz" refFor="des" refForName="Parent2" op="lte"/>
              <dgm:constr type="primFontSz" for="des" forName="Child9"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8" refType="primFontSz" refFor="des" refForName="Parent3" op="lte"/>
              <dgm:constr type="primFontSz" for="des" forName="Child9"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8" refType="primFontSz" refFor="des" refForName="Parent4" op="lte"/>
              <dgm:constr type="primFontSz" for="des" forName="Child9"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8" refType="primFontSz" refFor="des" refForName="Parent5" op="lte"/>
              <dgm:constr type="primFontSz" for="des" forName="Child9"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8" refType="primFontSz" refFor="des" refForName="Parent6" op="lte"/>
              <dgm:constr type="primFontSz" for="des" forName="Child9"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Child8" refType="primFontSz" refFor="des" refForName="Parent7" op="lte"/>
              <dgm:constr type="primFontSz" for="des" forName="Child9" refType="primFontSz" refFor="des" refForName="Parent7" op="lte"/>
              <dgm:constr type="primFontSz" for="des" forName="Child1" refType="primFontSz" refFor="des" refForName="Parent8" op="lte"/>
              <dgm:constr type="primFontSz" for="des" forName="Child2" refType="primFontSz" refFor="des" refForName="Parent8" op="lte"/>
              <dgm:constr type="primFontSz" for="des" forName="Child3" refType="primFontSz" refFor="des" refForName="Parent8" op="lte"/>
              <dgm:constr type="primFontSz" for="des" forName="Child4" refType="primFontSz" refFor="des" refForName="Parent8" op="lte"/>
              <dgm:constr type="primFontSz" for="des" forName="Child5" refType="primFontSz" refFor="des" refForName="Parent8" op="lte"/>
              <dgm:constr type="primFontSz" for="des" forName="Child6" refType="primFontSz" refFor="des" refForName="Parent8" op="lte"/>
              <dgm:constr type="primFontSz" for="des" forName="Child7" refType="primFontSz" refFor="des" refForName="Parent8" op="lte"/>
              <dgm:constr type="primFontSz" for="des" forName="Child8" refType="primFontSz" refFor="des" refForName="Parent8" op="lte"/>
              <dgm:constr type="primFontSz" for="des" forName="Child9" refType="primFontSz" refFor="des" refForName="Parent8" op="lte"/>
              <dgm:constr type="primFontSz" for="des" forName="Child1" refType="primFontSz" refFor="des" refForName="Parent9" op="lte"/>
              <dgm:constr type="primFontSz" for="des" forName="Child2" refType="primFontSz" refFor="des" refForName="Parent9" op="lte"/>
              <dgm:constr type="primFontSz" for="des" forName="Child3" refType="primFontSz" refFor="des" refForName="Parent9" op="lte"/>
              <dgm:constr type="primFontSz" for="des" forName="Child4" refType="primFontSz" refFor="des" refForName="Parent9" op="lte"/>
              <dgm:constr type="primFontSz" for="des" forName="Child5" refType="primFontSz" refFor="des" refForName="Parent9" op="lte"/>
              <dgm:constr type="primFontSz" for="des" forName="Child6" refType="primFontSz" refFor="des" refForName="Parent9" op="lte"/>
              <dgm:constr type="primFontSz" for="des" forName="Child7" refType="primFontSz" refFor="des" refForName="Parent9" op="lte"/>
              <dgm:constr type="primFontSz" for="des" forName="Child8" refType="primFontSz" refFor="des" refForName="Parent9" op="lte"/>
              <dgm:constr type="primFontSz" for="des" forName="Child9" refType="primFontSz" refFor="des" refForName="Parent9"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Parent8" refType="primFontSz" refFor="des" refForName="Parent1" op="equ"/>
              <dgm:constr type="primFontSz" for="des" forName="Parent9"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forName="Child8" refType="primFontSz" refFor="des" refForName="Child1" op="equ"/>
              <dgm:constr type="primFontSz" for="des" forName="Child9" refType="primFontSz" refFor="des" refForName="Child1" op="equ"/>
              <dgm:constr type="r" for="ch" forName="Parent9" refType="w" fact="0.0881"/>
              <dgm:constr type="t" for="ch" forName="Parent9" refType="h" fact="0.2022"/>
              <dgm:constr type="w" for="ch" forName="Parent9" refType="w" fact="0.0705"/>
              <dgm:constr type="h" for="ch" forName="Parent9" refType="h" fact="0.3799"/>
              <dgm:constr type="r" for="ch" forName="Parent8" refType="w" fact="0.1974"/>
              <dgm:constr type="t" for="ch" forName="Parent8" refType="h" fact="0.2022"/>
              <dgm:constr type="w" for="ch" forName="Parent8" refType="w" fact="0.0705"/>
              <dgm:constr type="h" for="ch" forName="Parent8" refType="h" fact="0.3799"/>
              <dgm:constr type="r" for="ch" forName="Parent7" refType="w" fact="0.3067"/>
              <dgm:constr type="t" for="ch" forName="Parent7" refType="h" fact="0.2022"/>
              <dgm:constr type="w" for="ch" forName="Parent7" refType="w" fact="0.0705"/>
              <dgm:constr type="h" for="ch" forName="Parent7" refType="h" fact="0.3799"/>
              <dgm:constr type="r" for="ch" forName="Parent6" refType="w" fact="0.416"/>
              <dgm:constr type="t" for="ch" forName="Parent6" refType="h" fact="0.2022"/>
              <dgm:constr type="w" for="ch" forName="Parent6" refType="w" fact="0.0705"/>
              <dgm:constr type="h" for="ch" forName="Parent6" refType="h" fact="0.3799"/>
              <dgm:constr type="r" for="ch" forName="Parent5" refType="w" fact="0.5253"/>
              <dgm:constr type="t" for="ch" forName="Parent5" refType="h" fact="0.2022"/>
              <dgm:constr type="w" for="ch" forName="Parent5" refType="w" fact="0.0705"/>
              <dgm:constr type="h" for="ch" forName="Parent5" refType="h" fact="0.3799"/>
              <dgm:constr type="r" for="ch" forName="Parent4" refType="w" fact="0.6346"/>
              <dgm:constr type="t" for="ch" forName="Parent4" refType="h" fact="0.2022"/>
              <dgm:constr type="w" for="ch" forName="Parent4" refType="w" fact="0.0705"/>
              <dgm:constr type="h" for="ch" forName="Parent4" refType="h" fact="0.3799"/>
              <dgm:constr type="r" for="ch" forName="Parent3" refType="w" fact="0.7439"/>
              <dgm:constr type="t" for="ch" forName="Parent3" refType="h" fact="0.2022"/>
              <dgm:constr type="w" for="ch" forName="Parent3" refType="w" fact="0.0705"/>
              <dgm:constr type="h" for="ch" forName="Parent3" refType="h" fact="0.3799"/>
              <dgm:constr type="r" for="ch" forName="Parent2" refType="w" fact="0.8532"/>
              <dgm:constr type="t" for="ch" forName="Parent2" refType="h" fact="0.2022"/>
              <dgm:constr type="w" for="ch" forName="Parent2" refType="w" fact="0.0705"/>
              <dgm:constr type="h" for="ch" forName="Parent2" refType="h" fact="0.3799"/>
              <dgm:constr type="r" for="ch" forName="Parent1" refType="w" fact="0.9625"/>
              <dgm:constr type="t" for="ch" forName="Parent1" refType="h" fact="0.2022"/>
              <dgm:constr type="w" for="ch" forName="Parent1" refType="w" fact="0.0705"/>
              <dgm:constr type="h" for="ch" forName="Parent1" refType="h" fact="0.3799"/>
              <dgm:constr type="r" for="ch" forName="Accent9" refType="w" fact="0.1058"/>
              <dgm:constr type="t" for="ch" forName="Accent9" refType="h" fact="0.1072"/>
              <dgm:constr type="w" for="ch" forName="Accent9" refType="w" fact="0.1058"/>
              <dgm:constr type="h" for="ch" forName="Accent9" refType="h" fact="0.5699"/>
              <dgm:constr type="r" for="ch" forName="ParentBackground9" refType="w" fact="0.1022"/>
              <dgm:constr type="t" for="ch" forName="ParentBackground9" refType="h" fact="0.1262"/>
              <dgm:constr type="w" for="ch" forName="ParentBackground9" refType="w" fact="0.0987"/>
              <dgm:constr type="h" for="ch" forName="ParentBackground9" refType="h" fact="0.5319"/>
              <dgm:constr type="r" for="ch" forName="Child9" refType="w" fact="0.1022"/>
              <dgm:constr type="t" for="ch" forName="Child9" refType="h" fact="0.6876"/>
              <dgm:constr type="w" for="ch" forName="Child9" refType="w" fact="0.0987"/>
              <dgm:constr type="h" for="ch" forName="Child9" refType="h" fact="0.3124"/>
              <dgm:constr type="r" for="ch" forName="Accent8" refType="w" fact="0.237"/>
              <dgm:constr type="t" for="ch" forName="Accent8" refType="h" fact="-0.0109"/>
              <dgm:constr type="w" for="ch" forName="Accent8" refType="w" fact="0.1496"/>
              <dgm:constr type="h" for="ch" forName="Accent8" refType="h" fact="0.806"/>
              <dgm:constr type="r" for="ch" forName="ParentBackground8" refType="w" fact="0.2115"/>
              <dgm:constr type="t" for="ch" forName="ParentBackground8" refType="h" fact="0.1262"/>
              <dgm:constr type="w" for="ch" forName="ParentBackground8" refType="w" fact="0.0987"/>
              <dgm:constr type="h" for="ch" forName="ParentBackground8" refType="h" fact="0.5319"/>
              <dgm:constr type="r" for="ch" forName="Child8" refType="w" fact="0.2115"/>
              <dgm:constr type="t" for="ch" forName="Child8" refType="h" fact="0.6876"/>
              <dgm:constr type="w" for="ch" forName="Child8" refType="w" fact="0.0987"/>
              <dgm:constr type="h" for="ch" forName="Child8" refType="h" fact="0.3124"/>
              <dgm:constr type="r" for="ch" forName="Accent7" refType="w" fact="0.3462"/>
              <dgm:constr type="t" for="ch" forName="Accent7" refType="h" fact="-0.0109"/>
              <dgm:constr type="w" for="ch" forName="Accent7" refType="w" fact="0.1496"/>
              <dgm:constr type="h" for="ch" forName="Accent7" refType="h" fact="0.806"/>
              <dgm:constr type="r" for="ch" forName="ParentBackground7" refType="w" fact="0.3208"/>
              <dgm:constr type="t" for="ch" forName="ParentBackground7" refType="h" fact="0.1262"/>
              <dgm:constr type="w" for="ch" forName="ParentBackground7" refType="w" fact="0.0987"/>
              <dgm:constr type="h" for="ch" forName="ParentBackground7" refType="h" fact="0.5319"/>
              <dgm:constr type="r" for="ch" forName="Child7" refType="w" fact="0.3208"/>
              <dgm:constr type="t" for="ch" forName="Child7" refType="h" fact="0.6876"/>
              <dgm:constr type="w" for="ch" forName="Child7" refType="w" fact="0.0987"/>
              <dgm:constr type="h" for="ch" forName="Child7" refType="h" fact="0.3124"/>
              <dgm:constr type="r" for="ch" forName="Accent6" refType="w" fact="0.4555"/>
              <dgm:constr type="t" for="ch" forName="Accent6" refType="h" fact="-0.0109"/>
              <dgm:constr type="w" for="ch" forName="Accent6" refType="w" fact="0.1496"/>
              <dgm:constr type="h" for="ch" forName="Accent6" refType="h" fact="0.806"/>
              <dgm:constr type="r" for="ch" forName="ParentBackground6" refType="w" fact="0.4301"/>
              <dgm:constr type="t" for="ch" forName="ParentBackground6" refType="h" fact="0.1262"/>
              <dgm:constr type="w" for="ch" forName="ParentBackground6" refType="w" fact="0.0987"/>
              <dgm:constr type="h" for="ch" forName="ParentBackground6" refType="h" fact="0.5319"/>
              <dgm:constr type="r" for="ch" forName="Child6" refType="w" fact="0.4301"/>
              <dgm:constr type="t" for="ch" forName="Child6" refType="h" fact="0.6876"/>
              <dgm:constr type="w" for="ch" forName="Child6" refType="w" fact="0.0987"/>
              <dgm:constr type="h" for="ch" forName="Child6" refType="h" fact="0.3124"/>
              <dgm:constr type="r" for="ch" forName="Accent5" refType="w" fact="0.5648"/>
              <dgm:constr type="t" for="ch" forName="Accent5" refType="h" fact="-0.0109"/>
              <dgm:constr type="w" for="ch" forName="Accent5" refType="w" fact="0.1496"/>
              <dgm:constr type="h" for="ch" forName="Accent5" refType="h" fact="0.806"/>
              <dgm:constr type="r" for="ch" forName="ParentBackground5" refType="w" fact="0.5394"/>
              <dgm:constr type="t" for="ch" forName="ParentBackground5" refType="h" fact="0.1262"/>
              <dgm:constr type="w" for="ch" forName="ParentBackground5" refType="w" fact="0.0987"/>
              <dgm:constr type="h" for="ch" forName="ParentBackground5" refType="h" fact="0.5319"/>
              <dgm:constr type="r" for="ch" forName="Child5" refType="w" fact="0.5394"/>
              <dgm:constr type="t" for="ch" forName="Child5" refType="h" fact="0.6876"/>
              <dgm:constr type="w" for="ch" forName="Child5" refType="w" fact="0.0987"/>
              <dgm:constr type="h" for="ch" forName="Child5" refType="h" fact="0.3124"/>
              <dgm:constr type="r" for="ch" forName="Accent4" refType="w" fact="0.6741"/>
              <dgm:constr type="t" for="ch" forName="Accent4" refType="h" fact="-0.0109"/>
              <dgm:constr type="w" for="ch" forName="Accent4" refType="w" fact="0.1496"/>
              <dgm:constr type="h" for="ch" forName="Accent4" refType="h" fact="0.806"/>
              <dgm:constr type="r" for="ch" forName="ParentBackground4" refType="w" fact="0.6487"/>
              <dgm:constr type="t" for="ch" forName="ParentBackground4" refType="h" fact="0.1262"/>
              <dgm:constr type="w" for="ch" forName="ParentBackground4" refType="w" fact="0.0987"/>
              <dgm:constr type="h" for="ch" forName="ParentBackground4" refType="h" fact="0.5319"/>
              <dgm:constr type="r" for="ch" forName="Child4" refType="w" fact="0.6487"/>
              <dgm:constr type="t" for="ch" forName="Child4" refType="h" fact="0.6876"/>
              <dgm:constr type="w" for="ch" forName="Child4" refType="w" fact="0.0987"/>
              <dgm:constr type="h" for="ch" forName="Child4" refType="h" fact="0.3124"/>
              <dgm:constr type="r" for="ch" forName="Accent3" refType="w" fact="0.7834"/>
              <dgm:constr type="t" for="ch" forName="Accent3" refType="h" fact="-0.0109"/>
              <dgm:constr type="w" for="ch" forName="Accent3" refType="w" fact="0.1496"/>
              <dgm:constr type="h" for="ch" forName="Accent3" refType="h" fact="0.806"/>
              <dgm:constr type="r" for="ch" forName="ParentBackground3" refType="w" fact="0.758"/>
              <dgm:constr type="t" for="ch" forName="ParentBackground3" refType="h" fact="0.1262"/>
              <dgm:constr type="w" for="ch" forName="ParentBackground3" refType="w" fact="0.0987"/>
              <dgm:constr type="h" for="ch" forName="ParentBackground3" refType="h" fact="0.5319"/>
              <dgm:constr type="r" for="ch" forName="Child3" refType="w" fact="0.758"/>
              <dgm:constr type="t" for="ch" forName="Child3" refType="h" fact="0.6876"/>
              <dgm:constr type="w" for="ch" forName="Child3" refType="w" fact="0.0987"/>
              <dgm:constr type="h" for="ch" forName="Child3" refType="h" fact="0.3124"/>
              <dgm:constr type="r" for="ch" forName="Accent2" refType="w" fact="0.8927"/>
              <dgm:constr type="t" for="ch" forName="Accent2" refType="h" fact="-0.0109"/>
              <dgm:constr type="w" for="ch" forName="Accent2" refType="w" fact="0.1496"/>
              <dgm:constr type="h" for="ch" forName="Accent2" refType="h" fact="0.806"/>
              <dgm:constr type="r" for="ch" forName="ParentBackground2" refType="w" fact="0.8673"/>
              <dgm:constr type="t" for="ch" forName="ParentBackground2" refType="h" fact="0.1262"/>
              <dgm:constr type="w" for="ch" forName="ParentBackground2" refType="w" fact="0.0987"/>
              <dgm:constr type="h" for="ch" forName="ParentBackground2" refType="h" fact="0.5319"/>
              <dgm:constr type="r" for="ch" forName="Child2" refType="w" fact="0.8673"/>
              <dgm:constr type="t" for="ch" forName="Child2" refType="h" fact="0.6876"/>
              <dgm:constr type="w" for="ch" forName="Child2" refType="w" fact="0.0987"/>
              <dgm:constr type="h" for="ch" forName="Child2" refType="h" fact="0.3124"/>
              <dgm:constr type="r" for="ch" forName="Accent1" refType="w" fact="1.002"/>
              <dgm:constr type="t" for="ch" forName="Accent1" refType="h" fact="-0.0109"/>
              <dgm:constr type="w" for="ch" forName="Accent1" refType="w" fact="0.1496"/>
              <dgm:constr type="h" for="ch" forName="Accent1" refType="h" fact="0.806"/>
              <dgm:constr type="r" for="ch" forName="ParentBackground1" refType="w" fact="0.9765"/>
              <dgm:constr type="t" for="ch" forName="ParentBackground1" refType="h" fact="0.1262"/>
              <dgm:constr type="w" for="ch" forName="ParentBackground1" refType="w" fact="0.0987"/>
              <dgm:constr type="h" for="ch" forName="ParentBackground1" refType="h" fact="0.5319"/>
              <dgm:constr type="r" for="ch" forName="Child1" refType="w" fact="0.9765"/>
              <dgm:constr type="t" for="ch" forName="Child1" refType="h" fact="0.6876"/>
              <dgm:constr type="w" for="ch" forName="Child1" refType="w" fact="0.0987"/>
              <dgm:constr type="h" for="ch" forName="Child1" refType="h" fact="0.3124"/>
            </dgm:constrLst>
          </dgm:if>
          <dgm:if name="Name26" axis="ch" ptType="node" func="cnt" op="equ" val="10">
            <dgm:alg type="composite">
              <dgm:param type="ar" val="5.9769"/>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8" refType="primFontSz" refFor="des" refForName="Parent1" op="lte"/>
              <dgm:constr type="primFontSz" for="des" forName="Child9" refType="primFontSz" refFor="des" refForName="Parent1" op="lte"/>
              <dgm:constr type="primFontSz" for="des" forName="Child10"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8" refType="primFontSz" refFor="des" refForName="Parent2" op="lte"/>
              <dgm:constr type="primFontSz" for="des" forName="Child9" refType="primFontSz" refFor="des" refForName="Parent2" op="lte"/>
              <dgm:constr type="primFontSz" for="des" forName="Child10"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8" refType="primFontSz" refFor="des" refForName="Parent3" op="lte"/>
              <dgm:constr type="primFontSz" for="des" forName="Child9" refType="primFontSz" refFor="des" refForName="Parent3" op="lte"/>
              <dgm:constr type="primFontSz" for="des" forName="Child10"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8" refType="primFontSz" refFor="des" refForName="Parent4" op="lte"/>
              <dgm:constr type="primFontSz" for="des" forName="Child9" refType="primFontSz" refFor="des" refForName="Parent4" op="lte"/>
              <dgm:constr type="primFontSz" for="des" forName="Child10"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8" refType="primFontSz" refFor="des" refForName="Parent5" op="lte"/>
              <dgm:constr type="primFontSz" for="des" forName="Child9" refType="primFontSz" refFor="des" refForName="Parent5" op="lte"/>
              <dgm:constr type="primFontSz" for="des" forName="Child10"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8" refType="primFontSz" refFor="des" refForName="Parent6" op="lte"/>
              <dgm:constr type="primFontSz" for="des" forName="Child9" refType="primFontSz" refFor="des" refForName="Parent6" op="lte"/>
              <dgm:constr type="primFontSz" for="des" forName="Child10" refType="primFontSz" refFor="des" refForName="Parent7"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Child8" refType="primFontSz" refFor="des" refForName="Parent7" op="lte"/>
              <dgm:constr type="primFontSz" for="des" forName="Child9" refType="primFontSz" refFor="des" refForName="Parent7" op="lte"/>
              <dgm:constr type="primFontSz" for="des" forName="Child10" refType="primFontSz" refFor="des" refForName="Parent7" op="lte"/>
              <dgm:constr type="primFontSz" for="des" forName="Child1" refType="primFontSz" refFor="des" refForName="Parent8" op="lte"/>
              <dgm:constr type="primFontSz" for="des" forName="Child2" refType="primFontSz" refFor="des" refForName="Parent8" op="lte"/>
              <dgm:constr type="primFontSz" for="des" forName="Child3" refType="primFontSz" refFor="des" refForName="Parent8" op="lte"/>
              <dgm:constr type="primFontSz" for="des" forName="Child4" refType="primFontSz" refFor="des" refForName="Parent8" op="lte"/>
              <dgm:constr type="primFontSz" for="des" forName="Child5" refType="primFontSz" refFor="des" refForName="Parent8" op="lte"/>
              <dgm:constr type="primFontSz" for="des" forName="Child6" refType="primFontSz" refFor="des" refForName="Parent8" op="lte"/>
              <dgm:constr type="primFontSz" for="des" forName="Child7" refType="primFontSz" refFor="des" refForName="Parent8" op="lte"/>
              <dgm:constr type="primFontSz" for="des" forName="Child8" refType="primFontSz" refFor="des" refForName="Parent8" op="lte"/>
              <dgm:constr type="primFontSz" for="des" forName="Child9" refType="primFontSz" refFor="des" refForName="Parent8" op="lte"/>
              <dgm:constr type="primFontSz" for="des" forName="Child10" refType="primFontSz" refFor="des" refForName="Parent8" op="lte"/>
              <dgm:constr type="primFontSz" for="des" forName="Child1" refType="primFontSz" refFor="des" refForName="Parent9" op="lte"/>
              <dgm:constr type="primFontSz" for="des" forName="Child2" refType="primFontSz" refFor="des" refForName="Parent9" op="lte"/>
              <dgm:constr type="primFontSz" for="des" forName="Child3" refType="primFontSz" refFor="des" refForName="Parent9" op="lte"/>
              <dgm:constr type="primFontSz" for="des" forName="Child4" refType="primFontSz" refFor="des" refForName="Parent9" op="lte"/>
              <dgm:constr type="primFontSz" for="des" forName="Child5" refType="primFontSz" refFor="des" refForName="Parent9" op="lte"/>
              <dgm:constr type="primFontSz" for="des" forName="Child6" refType="primFontSz" refFor="des" refForName="Parent9" op="lte"/>
              <dgm:constr type="primFontSz" for="des" forName="Child7" refType="primFontSz" refFor="des" refForName="Parent9" op="lte"/>
              <dgm:constr type="primFontSz" for="des" forName="Child8" refType="primFontSz" refFor="des" refForName="Parent9" op="lte"/>
              <dgm:constr type="primFontSz" for="des" forName="Child9" refType="primFontSz" refFor="des" refForName="Parent9" op="lte"/>
              <dgm:constr type="primFontSz" for="des" forName="Child10" refType="primFontSz" refFor="des" refForName="Parent9" op="lte"/>
              <dgm:constr type="primFontSz" for="des" forName="Child1" refType="primFontSz" refFor="des" refForName="Parent10" op="lte"/>
              <dgm:constr type="primFontSz" for="des" forName="Child2" refType="primFontSz" refFor="des" refForName="Parent10" op="lte"/>
              <dgm:constr type="primFontSz" for="des" forName="Child3" refType="primFontSz" refFor="des" refForName="Parent10" op="lte"/>
              <dgm:constr type="primFontSz" for="des" forName="Child4" refType="primFontSz" refFor="des" refForName="Parent10" op="lte"/>
              <dgm:constr type="primFontSz" for="des" forName="Child5" refType="primFontSz" refFor="des" refForName="Parent10" op="lte"/>
              <dgm:constr type="primFontSz" for="des" forName="Child6" refType="primFontSz" refFor="des" refForName="Parent10" op="lte"/>
              <dgm:constr type="primFontSz" for="des" forName="Child7" refType="primFontSz" refFor="des" refForName="Parent10" op="lte"/>
              <dgm:constr type="primFontSz" for="des" forName="Child8" refType="primFontSz" refFor="des" refForName="Parent10" op="lte"/>
              <dgm:constr type="primFontSz" for="des" forName="Child9" refType="primFontSz" refFor="des" refForName="Parent10" op="lte"/>
              <dgm:constr type="primFontSz" for="des" forName="Child10" refType="primFontSz" refFor="des" refForName="Parent10"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Parent8" refType="primFontSz" refFor="des" refForName="Parent1" op="equ"/>
              <dgm:constr type="primFontSz" for="des" forName="Parent9" refType="primFontSz" refFor="des" refForName="Parent1" op="equ"/>
              <dgm:constr type="primFontSz" for="des" forName="Parent10"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forName="Child8" refType="primFontSz" refFor="des" refForName="Child1" op="equ"/>
              <dgm:constr type="primFontSz" for="des" forName="Child9" refType="primFontSz" refFor="des" refForName="Child1" op="equ"/>
              <dgm:constr type="primFontSz" for="des" forName="Child10" refType="primFontSz" refFor="des" refForName="Child1" op="equ"/>
              <dgm:constr type="r" for="ch" forName="Parent10" refType="w" fact="0.0795"/>
              <dgm:constr type="t" for="ch" forName="Parent10" refType="h" fact="0.2022"/>
              <dgm:constr type="w" for="ch" forName="Parent10" refType="w" fact="0.0636"/>
              <dgm:constr type="h" for="ch" forName="Parent10" refType="h" fact="0.3799"/>
              <dgm:constr type="r" for="ch" forName="Parent9" refType="w" fact="0.178"/>
              <dgm:constr type="t" for="ch" forName="Parent9" refType="h" fact="0.2022"/>
              <dgm:constr type="w" for="ch" forName="Parent9" refType="w" fact="0.0636"/>
              <dgm:constr type="h" for="ch" forName="Parent9" refType="h" fact="0.3799"/>
              <dgm:constr type="r" for="ch" forName="Parent8" refType="w" fact="0.2765"/>
              <dgm:constr type="t" for="ch" forName="Parent8" refType="h" fact="0.2022"/>
              <dgm:constr type="w" for="ch" forName="Parent8" refType="w" fact="0.0636"/>
              <dgm:constr type="h" for="ch" forName="Parent8" refType="h" fact="0.3799"/>
              <dgm:constr type="r" for="ch" forName="Parent7" refType="w" fact="0.375"/>
              <dgm:constr type="t" for="ch" forName="Parent7" refType="h" fact="0.2022"/>
              <dgm:constr type="w" for="ch" forName="Parent7" refType="w" fact="0.0636"/>
              <dgm:constr type="h" for="ch" forName="Parent7" refType="h" fact="0.3799"/>
              <dgm:constr type="r" for="ch" forName="Parent6" refType="w" fact="0.4736"/>
              <dgm:constr type="t" for="ch" forName="Parent6" refType="h" fact="0.2022"/>
              <dgm:constr type="w" for="ch" forName="Parent6" refType="w" fact="0.0636"/>
              <dgm:constr type="h" for="ch" forName="Parent6" refType="h" fact="0.3799"/>
              <dgm:constr type="r" for="ch" forName="Parent5" refType="w" fact="0.5721"/>
              <dgm:constr type="t" for="ch" forName="Parent5" refType="h" fact="0.2022"/>
              <dgm:constr type="w" for="ch" forName="Parent5" refType="w" fact="0.0636"/>
              <dgm:constr type="h" for="ch" forName="Parent5" refType="h" fact="0.3799"/>
              <dgm:constr type="r" for="ch" forName="Parent4" refType="w" fact="0.6706"/>
              <dgm:constr type="t" for="ch" forName="Parent4" refType="h" fact="0.2022"/>
              <dgm:constr type="w" for="ch" forName="Parent4" refType="w" fact="0.0636"/>
              <dgm:constr type="h" for="ch" forName="Parent4" refType="h" fact="0.3799"/>
              <dgm:constr type="r" for="ch" forName="Parent3" refType="w" fact="0.7691"/>
              <dgm:constr type="t" for="ch" forName="Parent3" refType="h" fact="0.2022"/>
              <dgm:constr type="w" for="ch" forName="Parent3" refType="w" fact="0.0636"/>
              <dgm:constr type="h" for="ch" forName="Parent3" refType="h" fact="0.3799"/>
              <dgm:constr type="r" for="ch" forName="Parent2" refType="w" fact="0.8676"/>
              <dgm:constr type="t" for="ch" forName="Parent2" refType="h" fact="0.2022"/>
              <dgm:constr type="w" for="ch" forName="Parent2" refType="w" fact="0.0636"/>
              <dgm:constr type="h" for="ch" forName="Parent2" refType="h" fact="0.3799"/>
              <dgm:constr type="r" for="ch" forName="Parent1" refType="w" fact="0.9662"/>
              <dgm:constr type="t" for="ch" forName="Parent1" refType="h" fact="0.2022"/>
              <dgm:constr type="w" for="ch" forName="Parent1" refType="w" fact="0.0636"/>
              <dgm:constr type="h" for="ch" forName="Parent1" refType="h" fact="0.3799"/>
              <dgm:constr type="r" for="ch" forName="Accent10" refType="w" fact="0.0953"/>
              <dgm:constr type="t" for="ch" forName="Accent10" refType="h" fact="0.1072"/>
              <dgm:constr type="w" for="ch" forName="Accent10" refType="w" fact="0.0953"/>
              <dgm:constr type="h" for="ch" forName="Accent10" refType="h" fact="0.5699"/>
              <dgm:constr type="r" for="ch" forName="ParentBackground10" refType="w" fact="0.0922"/>
              <dgm:constr type="t" for="ch" forName="ParentBackground10" refType="h" fact="0.1262"/>
              <dgm:constr type="w" for="ch" forName="ParentBackground10" refType="w" fact="0.089"/>
              <dgm:constr type="h" for="ch" forName="ParentBackground10" refType="h" fact="0.5319"/>
              <dgm:constr type="r" for="ch" forName="Child10" refType="w" fact="0.0922"/>
              <dgm:constr type="t" for="ch" forName="Child10" refType="h" fact="0.6876"/>
              <dgm:constr type="w" for="ch" forName="Child10" refType="w" fact="0.089"/>
              <dgm:constr type="h" for="ch" forName="Child10" refType="h" fact="0.3124"/>
              <dgm:constr type="r" for="ch" forName="Accent9" refType="w" fact="0.2136"/>
              <dgm:constr type="t" for="ch" forName="Accent9" refType="h" fact="-0.0109"/>
              <dgm:constr type="w" for="ch" forName="Accent9" refType="w" fact="0.1348"/>
              <dgm:constr type="h" for="ch" forName="Accent9" refType="h" fact="0.806"/>
              <dgm:constr type="r" for="ch" forName="ParentBackground9" refType="w" fact="0.1907"/>
              <dgm:constr type="t" for="ch" forName="ParentBackground9" refType="h" fact="0.1262"/>
              <dgm:constr type="w" for="ch" forName="ParentBackground9" refType="w" fact="0.089"/>
              <dgm:constr type="h" for="ch" forName="ParentBackground9" refType="h" fact="0.5319"/>
              <dgm:constr type="r" for="ch" forName="Child9" refType="w" fact="0.1907"/>
              <dgm:constr type="t" for="ch" forName="Child9" refType="h" fact="0.6876"/>
              <dgm:constr type="w" for="ch" forName="Child9" refType="w" fact="0.089"/>
              <dgm:constr type="h" for="ch" forName="Child9" refType="h" fact="0.3124"/>
              <dgm:constr type="r" for="ch" forName="Accent8" refType="w" fact="0.3121"/>
              <dgm:constr type="t" for="ch" forName="Accent8" refType="h" fact="-0.0109"/>
              <dgm:constr type="w" for="ch" forName="Accent8" refType="w" fact="0.1348"/>
              <dgm:constr type="h" for="ch" forName="Accent8" refType="h" fact="0.806"/>
              <dgm:constr type="r" for="ch" forName="ParentBackground8" refType="w" fact="0.2892"/>
              <dgm:constr type="t" for="ch" forName="ParentBackground8" refType="h" fact="0.1262"/>
              <dgm:constr type="w" for="ch" forName="ParentBackground8" refType="w" fact="0.089"/>
              <dgm:constr type="h" for="ch" forName="ParentBackground8" refType="h" fact="0.5319"/>
              <dgm:constr type="r" for="ch" forName="Child8" refType="w" fact="0.2892"/>
              <dgm:constr type="t" for="ch" forName="Child8" refType="h" fact="0.6876"/>
              <dgm:constr type="w" for="ch" forName="Child8" refType="w" fact="0.089"/>
              <dgm:constr type="h" for="ch" forName="Child8" refType="h" fact="0.3124"/>
              <dgm:constr type="r" for="ch" forName="Accent7" refType="w" fact="0.4107"/>
              <dgm:constr type="t" for="ch" forName="Accent7" refType="h" fact="-0.0109"/>
              <dgm:constr type="w" for="ch" forName="Accent7" refType="w" fact="0.1348"/>
              <dgm:constr type="h" for="ch" forName="Accent7" refType="h" fact="0.806"/>
              <dgm:constr type="r" for="ch" forName="ParentBackground7" refType="w" fact="0.3877"/>
              <dgm:constr type="t" for="ch" forName="ParentBackground7" refType="h" fact="0.1262"/>
              <dgm:constr type="w" for="ch" forName="ParentBackground7" refType="w" fact="0.089"/>
              <dgm:constr type="h" for="ch" forName="ParentBackground7" refType="h" fact="0.5319"/>
              <dgm:constr type="r" for="ch" forName="Child7" refType="w" fact="0.3877"/>
              <dgm:constr type="t" for="ch" forName="Child7" refType="h" fact="0.6876"/>
              <dgm:constr type="w" for="ch" forName="Child7" refType="w" fact="0.089"/>
              <dgm:constr type="h" for="ch" forName="Child7" refType="h" fact="0.3124"/>
              <dgm:constr type="r" for="ch" forName="Accent6" refType="w" fact="0.5092"/>
              <dgm:constr type="t" for="ch" forName="Accent6" refType="h" fact="-0.0109"/>
              <dgm:constr type="w" for="ch" forName="Accent6" refType="w" fact="0.1348"/>
              <dgm:constr type="h" for="ch" forName="Accent6" refType="h" fact="0.806"/>
              <dgm:constr type="r" for="ch" forName="ParentBackground6" refType="w" fact="0.4863"/>
              <dgm:constr type="t" for="ch" forName="ParentBackground6" refType="h" fact="0.1262"/>
              <dgm:constr type="w" for="ch" forName="ParentBackground6" refType="w" fact="0.089"/>
              <dgm:constr type="h" for="ch" forName="ParentBackground6" refType="h" fact="0.5319"/>
              <dgm:constr type="r" for="ch" forName="Child6" refType="w" fact="0.4863"/>
              <dgm:constr type="t" for="ch" forName="Child6" refType="h" fact="0.6876"/>
              <dgm:constr type="w" for="ch" forName="Child6" refType="w" fact="0.089"/>
              <dgm:constr type="h" for="ch" forName="Child6" refType="h" fact="0.3124"/>
              <dgm:constr type="r" for="ch" forName="Accent5" refType="w" fact="0.6077"/>
              <dgm:constr type="t" for="ch" forName="Accent5" refType="h" fact="-0.0109"/>
              <dgm:constr type="w" for="ch" forName="Accent5" refType="w" fact="0.1348"/>
              <dgm:constr type="h" for="ch" forName="Accent5" refType="h" fact="0.806"/>
              <dgm:constr type="r" for="ch" forName="ParentBackground5" refType="w" fact="0.5848"/>
              <dgm:constr type="t" for="ch" forName="ParentBackground5" refType="h" fact="0.1262"/>
              <dgm:constr type="w" for="ch" forName="ParentBackground5" refType="w" fact="0.089"/>
              <dgm:constr type="h" for="ch" forName="ParentBackground5" refType="h" fact="0.5319"/>
              <dgm:constr type="r" for="ch" forName="Child5" refType="w" fact="0.5848"/>
              <dgm:constr type="t" for="ch" forName="Child5" refType="h" fact="0.6876"/>
              <dgm:constr type="w" for="ch" forName="Child5" refType="w" fact="0.089"/>
              <dgm:constr type="h" for="ch" forName="Child5" refType="h" fact="0.3124"/>
              <dgm:constr type="r" for="ch" forName="Accent4" refType="w" fact="0.7062"/>
              <dgm:constr type="t" for="ch" forName="Accent4" refType="h" fact="-0.0109"/>
              <dgm:constr type="w" for="ch" forName="Accent4" refType="w" fact="0.1348"/>
              <dgm:constr type="h" for="ch" forName="Accent4" refType="h" fact="0.806"/>
              <dgm:constr type="r" for="ch" forName="ParentBackground4" refType="w" fact="0.6833"/>
              <dgm:constr type="t" for="ch" forName="ParentBackground4" refType="h" fact="0.1262"/>
              <dgm:constr type="w" for="ch" forName="ParentBackground4" refType="w" fact="0.089"/>
              <dgm:constr type="h" for="ch" forName="ParentBackground4" refType="h" fact="0.5319"/>
              <dgm:constr type="r" for="ch" forName="Child4" refType="w" fact="0.6833"/>
              <dgm:constr type="t" for="ch" forName="Child4" refType="h" fact="0.6876"/>
              <dgm:constr type="w" for="ch" forName="Child4" refType="w" fact="0.089"/>
              <dgm:constr type="h" for="ch" forName="Child4" refType="h" fact="0.3124"/>
              <dgm:constr type="r" for="ch" forName="Accent3" refType="w" fact="0.8048"/>
              <dgm:constr type="t" for="ch" forName="Accent3" refType="h" fact="-0.0109"/>
              <dgm:constr type="w" for="ch" forName="Accent3" refType="w" fact="0.1348"/>
              <dgm:constr type="h" for="ch" forName="Accent3" refType="h" fact="0.806"/>
              <dgm:constr type="r" for="ch" forName="ParentBackground3" refType="w" fact="0.7818"/>
              <dgm:constr type="t" for="ch" forName="ParentBackground3" refType="h" fact="0.1262"/>
              <dgm:constr type="w" for="ch" forName="ParentBackground3" refType="w" fact="0.089"/>
              <dgm:constr type="h" for="ch" forName="ParentBackground3" refType="h" fact="0.5319"/>
              <dgm:constr type="r" for="ch" forName="Child3" refType="w" fact="0.7818"/>
              <dgm:constr type="t" for="ch" forName="Child3" refType="h" fact="0.6876"/>
              <dgm:constr type="w" for="ch" forName="Child3" refType="w" fact="0.089"/>
              <dgm:constr type="h" for="ch" forName="Child3" refType="h" fact="0.3124"/>
              <dgm:constr type="r" for="ch" forName="Accent2" refType="w" fact="0.9033"/>
              <dgm:constr type="t" for="ch" forName="Accent2" refType="h" fact="-0.0109"/>
              <dgm:constr type="w" for="ch" forName="Accent2" refType="w" fact="0.1348"/>
              <dgm:constr type="h" for="ch" forName="Accent2" refType="h" fact="0.806"/>
              <dgm:constr type="r" for="ch" forName="ParentBackground2" refType="w" fact="0.8804"/>
              <dgm:constr type="t" for="ch" forName="ParentBackground2" refType="h" fact="0.1262"/>
              <dgm:constr type="w" for="ch" forName="ParentBackground2" refType="w" fact="0.089"/>
              <dgm:constr type="h" for="ch" forName="ParentBackground2" refType="h" fact="0.5319"/>
              <dgm:constr type="r" for="ch" forName="Child2" refType="w" fact="0.8804"/>
              <dgm:constr type="t" for="ch" forName="Child2" refType="h" fact="0.6876"/>
              <dgm:constr type="w" for="ch" forName="Child2" refType="w" fact="0.089"/>
              <dgm:constr type="h" for="ch" forName="Child2" refType="h" fact="0.3124"/>
              <dgm:constr type="r" for="ch" forName="Accent1" refType="w" fact="1.0018"/>
              <dgm:constr type="t" for="ch" forName="Accent1" refType="h" fact="-0.0109"/>
              <dgm:constr type="w" for="ch" forName="Accent1" refType="w" fact="0.1348"/>
              <dgm:constr type="h" for="ch" forName="Accent1" refType="h" fact="0.806"/>
              <dgm:constr type="r" for="ch" forName="ParentBackground1" refType="w" fact="0.9789"/>
              <dgm:constr type="t" for="ch" forName="ParentBackground1" refType="h" fact="0.1262"/>
              <dgm:constr type="w" for="ch" forName="ParentBackground1" refType="w" fact="0.089"/>
              <dgm:constr type="h" for="ch" forName="ParentBackground1" refType="h" fact="0.5319"/>
              <dgm:constr type="r" for="ch" forName="Child1" refType="w" fact="0.9789"/>
              <dgm:constr type="t" for="ch" forName="Child1" refType="h" fact="0.6876"/>
              <dgm:constr type="w" for="ch" forName="Child1" refType="w" fact="0.089"/>
              <dgm:constr type="h" for="ch" forName="Child1" refType="h" fact="0.3124"/>
            </dgm:constrLst>
          </dgm:if>
          <dgm:else name="Name27">
            <dgm:alg type="composite">
              <dgm:param type="ar" val="6.5658"/>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8" refType="primFontSz" refFor="des" refForName="Parent1" op="lte"/>
              <dgm:constr type="primFontSz" for="des" forName="Child9" refType="primFontSz" refFor="des" refForName="Parent1" op="lte"/>
              <dgm:constr type="primFontSz" for="des" forName="Child10" refType="primFontSz" refFor="des" refForName="Parent1" op="lte"/>
              <dgm:constr type="primFontSz" for="des" forName="Child11"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8" refType="primFontSz" refFor="des" refForName="Parent2" op="lte"/>
              <dgm:constr type="primFontSz" for="des" forName="Child9" refType="primFontSz" refFor="des" refForName="Parent2" op="lte"/>
              <dgm:constr type="primFontSz" for="des" forName="Child10" refType="primFontSz" refFor="des" refForName="Parent2" op="lte"/>
              <dgm:constr type="primFontSz" for="des" forName="Child11"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8" refType="primFontSz" refFor="des" refForName="Parent3" op="lte"/>
              <dgm:constr type="primFontSz" for="des" forName="Child9" refType="primFontSz" refFor="des" refForName="Parent3" op="lte"/>
              <dgm:constr type="primFontSz" for="des" forName="Child10" refType="primFontSz" refFor="des" refForName="Parent3" op="lte"/>
              <dgm:constr type="primFontSz" for="des" forName="Child11"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8" refType="primFontSz" refFor="des" refForName="Parent4" op="lte"/>
              <dgm:constr type="primFontSz" for="des" forName="Child9" refType="primFontSz" refFor="des" refForName="Parent4" op="lte"/>
              <dgm:constr type="primFontSz" for="des" forName="Child10" refType="primFontSz" refFor="des" refForName="Parent4" op="lte"/>
              <dgm:constr type="primFontSz" for="des" forName="Child11"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8" refType="primFontSz" refFor="des" refForName="Parent5" op="lte"/>
              <dgm:constr type="primFontSz" for="des" forName="Child9" refType="primFontSz" refFor="des" refForName="Parent5" op="lte"/>
              <dgm:constr type="primFontSz" for="des" forName="Child10" refType="primFontSz" refFor="des" refForName="Parent5" op="lte"/>
              <dgm:constr type="primFontSz" for="des" forName="Child11"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8" refType="primFontSz" refFor="des" refForName="Parent6" op="lte"/>
              <dgm:constr type="primFontSz" for="des" forName="Child9" refType="primFontSz" refFor="des" refForName="Parent6" op="lte"/>
              <dgm:constr type="primFontSz" for="des" forName="Child10" refType="primFontSz" refFor="des" refForName="Parent6" op="lte"/>
              <dgm:constr type="primFontSz" for="des" forName="Child11"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Child8" refType="primFontSz" refFor="des" refForName="Parent7" op="lte"/>
              <dgm:constr type="primFontSz" for="des" forName="Child9" refType="primFontSz" refFor="des" refForName="Parent7" op="lte"/>
              <dgm:constr type="primFontSz" for="des" forName="Child10" refType="primFontSz" refFor="des" refForName="Parent7" op="lte"/>
              <dgm:constr type="primFontSz" for="des" forName="Child11" refType="primFontSz" refFor="des" refForName="Parent7" op="lte"/>
              <dgm:constr type="primFontSz" for="des" forName="Child1" refType="primFontSz" refFor="des" refForName="Parent8" op="lte"/>
              <dgm:constr type="primFontSz" for="des" forName="Child2" refType="primFontSz" refFor="des" refForName="Parent8" op="lte"/>
              <dgm:constr type="primFontSz" for="des" forName="Child3" refType="primFontSz" refFor="des" refForName="Parent8" op="lte"/>
              <dgm:constr type="primFontSz" for="des" forName="Child4" refType="primFontSz" refFor="des" refForName="Parent8" op="lte"/>
              <dgm:constr type="primFontSz" for="des" forName="Child5" refType="primFontSz" refFor="des" refForName="Parent8" op="lte"/>
              <dgm:constr type="primFontSz" for="des" forName="Child6" refType="primFontSz" refFor="des" refForName="Parent8" op="lte"/>
              <dgm:constr type="primFontSz" for="des" forName="Child7" refType="primFontSz" refFor="des" refForName="Parent8" op="lte"/>
              <dgm:constr type="primFontSz" for="des" forName="Child8" refType="primFontSz" refFor="des" refForName="Parent8" op="lte"/>
              <dgm:constr type="primFontSz" for="des" forName="Child9" refType="primFontSz" refFor="des" refForName="Parent8" op="lte"/>
              <dgm:constr type="primFontSz" for="des" forName="Child10" refType="primFontSz" refFor="des" refForName="Parent8" op="lte"/>
              <dgm:constr type="primFontSz" for="des" forName="Child11" refType="primFontSz" refFor="des" refForName="Parent8" op="lte"/>
              <dgm:constr type="primFontSz" for="des" forName="Child1" refType="primFontSz" refFor="des" refForName="Parent9" op="lte"/>
              <dgm:constr type="primFontSz" for="des" forName="Child2" refType="primFontSz" refFor="des" refForName="Parent9" op="lte"/>
              <dgm:constr type="primFontSz" for="des" forName="Child3" refType="primFontSz" refFor="des" refForName="Parent9" op="lte"/>
              <dgm:constr type="primFontSz" for="des" forName="Child4" refType="primFontSz" refFor="des" refForName="Parent9" op="lte"/>
              <dgm:constr type="primFontSz" for="des" forName="Child5" refType="primFontSz" refFor="des" refForName="Parent9" op="lte"/>
              <dgm:constr type="primFontSz" for="des" forName="Child6" refType="primFontSz" refFor="des" refForName="Parent9" op="lte"/>
              <dgm:constr type="primFontSz" for="des" forName="Child7" refType="primFontSz" refFor="des" refForName="Parent9" op="lte"/>
              <dgm:constr type="primFontSz" for="des" forName="Child8" refType="primFontSz" refFor="des" refForName="Parent9" op="lte"/>
              <dgm:constr type="primFontSz" for="des" forName="Child9" refType="primFontSz" refFor="des" refForName="Parent9" op="lte"/>
              <dgm:constr type="primFontSz" for="des" forName="Child10" refType="primFontSz" refFor="des" refForName="Parent9" op="lte"/>
              <dgm:constr type="primFontSz" for="des" forName="Child11" refType="primFontSz" refFor="des" refForName="Parent9" op="lte"/>
              <dgm:constr type="primFontSz" for="des" forName="Child1" refType="primFontSz" refFor="des" refForName="Parent10" op="lte"/>
              <dgm:constr type="primFontSz" for="des" forName="Child2" refType="primFontSz" refFor="des" refForName="Parent10" op="lte"/>
              <dgm:constr type="primFontSz" for="des" forName="Child3" refType="primFontSz" refFor="des" refForName="Parent10" op="lte"/>
              <dgm:constr type="primFontSz" for="des" forName="Child4" refType="primFontSz" refFor="des" refForName="Parent10" op="lte"/>
              <dgm:constr type="primFontSz" for="des" forName="Child5" refType="primFontSz" refFor="des" refForName="Parent10" op="lte"/>
              <dgm:constr type="primFontSz" for="des" forName="Child6" refType="primFontSz" refFor="des" refForName="Parent10" op="lte"/>
              <dgm:constr type="primFontSz" for="des" forName="Child7" refType="primFontSz" refFor="des" refForName="Parent10" op="lte"/>
              <dgm:constr type="primFontSz" for="des" forName="Child8" refType="primFontSz" refFor="des" refForName="Parent10" op="lte"/>
              <dgm:constr type="primFontSz" for="des" forName="Child9" refType="primFontSz" refFor="des" refForName="Parent10" op="lte"/>
              <dgm:constr type="primFontSz" for="des" forName="Child10" refType="primFontSz" refFor="des" refForName="Parent10" op="lte"/>
              <dgm:constr type="primFontSz" for="des" forName="Child11" refType="primFontSz" refFor="des" refForName="Parent10" op="lte"/>
              <dgm:constr type="primFontSz" for="des" forName="Child1" refType="primFontSz" refFor="des" refForName="Parent11" op="lte"/>
              <dgm:constr type="primFontSz" for="des" forName="Child2" refType="primFontSz" refFor="des" refForName="Parent11" op="lte"/>
              <dgm:constr type="primFontSz" for="des" forName="Child3" refType="primFontSz" refFor="des" refForName="Parent11" op="lte"/>
              <dgm:constr type="primFontSz" for="des" forName="Child4" refType="primFontSz" refFor="des" refForName="Parent11" op="lte"/>
              <dgm:constr type="primFontSz" for="des" forName="Child5" refType="primFontSz" refFor="des" refForName="Parent11" op="lte"/>
              <dgm:constr type="primFontSz" for="des" forName="Child6" refType="primFontSz" refFor="des" refForName="Parent11" op="lte"/>
              <dgm:constr type="primFontSz" for="des" forName="Child7" refType="primFontSz" refFor="des" refForName="Parent11" op="lte"/>
              <dgm:constr type="primFontSz" for="des" forName="Child8" refType="primFontSz" refFor="des" refForName="Parent11" op="lte"/>
              <dgm:constr type="primFontSz" for="des" forName="Child9" refType="primFontSz" refFor="des" refForName="Parent11" op="lte"/>
              <dgm:constr type="primFontSz" for="des" forName="Child10" refType="primFontSz" refFor="des" refForName="Parent11" op="lte"/>
              <dgm:constr type="primFontSz" for="des" forName="Child11" refType="primFontSz" refFor="des" refForName="Parent11"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Parent8" refType="primFontSz" refFor="des" refForName="Parent1" op="equ"/>
              <dgm:constr type="primFontSz" for="des" forName="Parent9" refType="primFontSz" refFor="des" refForName="Parent1" op="equ"/>
              <dgm:constr type="primFontSz" for="des" forName="Parent10" refType="primFontSz" refFor="des" refForName="Parent1" op="equ"/>
              <dgm:constr type="primFontSz" for="des" forName="Parent11"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forName="Child8" refType="primFontSz" refFor="des" refForName="Child1" op="equ"/>
              <dgm:constr type="primFontSz" for="des" forName="Child9" refType="primFontSz" refFor="des" refForName="Child1" op="equ"/>
              <dgm:constr type="primFontSz" for="des" forName="Child10" refType="primFontSz" refFor="des" refForName="Child1" op="equ"/>
              <dgm:constr type="primFontSz" for="des" forName="Child11" refType="primFontSz" refFor="des" refForName="Child1" op="equ"/>
              <dgm:constr type="r" for="ch" forName="Parent11" refType="w" fact="0.0723"/>
              <dgm:constr type="t" for="ch" forName="Parent11" refType="h" fact="0.2022"/>
              <dgm:constr type="w" for="ch" forName="Parent11" refType="w" fact="0.0579"/>
              <dgm:constr type="h" for="ch" forName="Parent11" refType="h" fact="0.3799"/>
              <dgm:constr type="r" for="ch" forName="Parent10" refType="w" fact="0.162"/>
              <dgm:constr type="t" for="ch" forName="Parent10" refType="h" fact="0.2022"/>
              <dgm:constr type="w" for="ch" forName="Parent10" refType="w" fact="0.0579"/>
              <dgm:constr type="h" for="ch" forName="Parent10" refType="h" fact="0.3799"/>
              <dgm:constr type="r" for="ch" forName="Parent9" refType="w" fact="0.2517"/>
              <dgm:constr type="t" for="ch" forName="Parent9" refType="h" fact="0.2022"/>
              <dgm:constr type="w" for="ch" forName="Parent9" refType="w" fact="0.0579"/>
              <dgm:constr type="h" for="ch" forName="Parent9" refType="h" fact="0.3799"/>
              <dgm:constr type="r" for="ch" forName="Parent8" refType="w" fact="0.3414"/>
              <dgm:constr type="t" for="ch" forName="Parent8" refType="h" fact="0.2022"/>
              <dgm:constr type="w" for="ch" forName="Parent8" refType="w" fact="0.0579"/>
              <dgm:constr type="h" for="ch" forName="Parent8" refType="h" fact="0.3799"/>
              <dgm:constr type="r" for="ch" forName="Parent7" refType="w" fact="0.4311"/>
              <dgm:constr type="t" for="ch" forName="Parent7" refType="h" fact="0.2022"/>
              <dgm:constr type="w" for="ch" forName="Parent7" refType="w" fact="0.0579"/>
              <dgm:constr type="h" for="ch" forName="Parent7" refType="h" fact="0.3799"/>
              <dgm:constr type="r" for="ch" forName="Parent6" refType="w" fact="0.5208"/>
              <dgm:constr type="t" for="ch" forName="Parent6" refType="h" fact="0.2022"/>
              <dgm:constr type="w" for="ch" forName="Parent6" refType="w" fact="0.0579"/>
              <dgm:constr type="h" for="ch" forName="Parent6" refType="h" fact="0.3799"/>
              <dgm:constr type="r" for="ch" forName="Parent5" refType="w" fact="0.6105"/>
              <dgm:constr type="t" for="ch" forName="Parent5" refType="h" fact="0.2022"/>
              <dgm:constr type="w" for="ch" forName="Parent5" refType="w" fact="0.0579"/>
              <dgm:constr type="h" for="ch" forName="Parent5" refType="h" fact="0.3799"/>
              <dgm:constr type="r" for="ch" forName="Parent4" refType="w" fact="0.7001"/>
              <dgm:constr type="t" for="ch" forName="Parent4" refType="h" fact="0.2022"/>
              <dgm:constr type="w" for="ch" forName="Parent4" refType="w" fact="0.0579"/>
              <dgm:constr type="h" for="ch" forName="Parent4" refType="h" fact="0.3799"/>
              <dgm:constr type="r" for="ch" forName="Parent3" refType="w" fact="0.7898"/>
              <dgm:constr type="t" for="ch" forName="Parent3" refType="h" fact="0.2022"/>
              <dgm:constr type="w" for="ch" forName="Parent3" refType="w" fact="0.0579"/>
              <dgm:constr type="h" for="ch" forName="Parent3" refType="h" fact="0.3799"/>
              <dgm:constr type="r" for="ch" forName="Parent2" refType="w" fact="0.8795"/>
              <dgm:constr type="t" for="ch" forName="Parent2" refType="h" fact="0.2022"/>
              <dgm:constr type="w" for="ch" forName="Parent2" refType="w" fact="0.0579"/>
              <dgm:constr type="h" for="ch" forName="Parent2" refType="h" fact="0.3799"/>
              <dgm:constr type="r" for="ch" forName="Parent1" refType="w" fact="0.9692"/>
              <dgm:constr type="t" for="ch" forName="Parent1" refType="h" fact="0.2022"/>
              <dgm:constr type="w" for="ch" forName="Parent1" refType="w" fact="0.0579"/>
              <dgm:constr type="h" for="ch" forName="Parent1" refType="h" fact="0.3799"/>
              <dgm:constr type="r" for="ch" forName="Accent11" refType="w" fact="0.0868"/>
              <dgm:constr type="t" for="ch" forName="Accent11" refType="h" fact="0.1072"/>
              <dgm:constr type="w" for="ch" forName="Accent11" refType="w" fact="0.0868"/>
              <dgm:constr type="h" for="ch" forName="Accent11" refType="h" fact="0.5699"/>
              <dgm:constr type="r" for="ch" forName="ParentBackground11" refType="w" fact="0.0839"/>
              <dgm:constr type="t" for="ch" forName="ParentBackground11" refType="h" fact="0.1262"/>
              <dgm:constr type="w" for="ch" forName="ParentBackground11" refType="w" fact="0.081"/>
              <dgm:constr type="h" for="ch" forName="ParentBackground11" refType="h" fact="0.5319"/>
              <dgm:constr type="r" for="ch" forName="Child11" refType="w" fact="0.0839"/>
              <dgm:constr type="t" for="ch" forName="Child11" refType="h" fact="0.6876"/>
              <dgm:constr type="w" for="ch" forName="Child11" refType="w" fact="0.081"/>
              <dgm:constr type="h" for="ch" forName="Child11" refType="h" fact="0.3124"/>
              <dgm:constr type="r" for="ch" forName="Accent10" refType="w" fact="0.1945"/>
              <dgm:constr type="t" for="ch" forName="Accent10" refType="h" fact="-0.0109"/>
              <dgm:constr type="w" for="ch" forName="Accent10" refType="w" fact="0.1228"/>
              <dgm:constr type="h" for="ch" forName="Accent10" refType="h" fact="0.806"/>
              <dgm:constr type="r" for="ch" forName="ParentBackground10" refType="w" fact="0.1736"/>
              <dgm:constr type="t" for="ch" forName="ParentBackground10" refType="h" fact="0.1262"/>
              <dgm:constr type="w" for="ch" forName="ParentBackground10" refType="w" fact="0.081"/>
              <dgm:constr type="h" for="ch" forName="ParentBackground10" refType="h" fact="0.5319"/>
              <dgm:constr type="r" for="ch" forName="Child10" refType="w" fact="0.1736"/>
              <dgm:constr type="t" for="ch" forName="Child10" refType="h" fact="0.6876"/>
              <dgm:constr type="w" for="ch" forName="Child10" refType="w" fact="0.081"/>
              <dgm:constr type="h" for="ch" forName="Child10" refType="h" fact="0.3124"/>
              <dgm:constr type="r" for="ch" forName="Accent9" refType="w" fact="0.2842"/>
              <dgm:constr type="t" for="ch" forName="Accent9" refType="h" fact="-0.0109"/>
              <dgm:constr type="w" for="ch" forName="Accent9" refType="w" fact="0.1228"/>
              <dgm:constr type="h" for="ch" forName="Accent9" refType="h" fact="0.806"/>
              <dgm:constr type="r" for="ch" forName="ParentBackground9" refType="w" fact="0.2633"/>
              <dgm:constr type="t" for="ch" forName="ParentBackground9" refType="h" fact="0.1262"/>
              <dgm:constr type="w" for="ch" forName="ParentBackground9" refType="w" fact="0.081"/>
              <dgm:constr type="h" for="ch" forName="ParentBackground9" refType="h" fact="0.5319"/>
              <dgm:constr type="r" for="ch" forName="Child9" refType="w" fact="0.2633"/>
              <dgm:constr type="t" for="ch" forName="Child9" refType="h" fact="0.6876"/>
              <dgm:constr type="w" for="ch" forName="Child9" refType="w" fact="0.081"/>
              <dgm:constr type="h" for="ch" forName="Child9" refType="h" fact="0.3124"/>
              <dgm:constr type="r" for="ch" forName="Accent8" refType="w" fact="0.3739"/>
              <dgm:constr type="t" for="ch" forName="Accent8" refType="h" fact="-0.0109"/>
              <dgm:constr type="w" for="ch" forName="Accent8" refType="w" fact="0.1228"/>
              <dgm:constr type="h" for="ch" forName="Accent8" refType="h" fact="0.806"/>
              <dgm:constr type="r" for="ch" forName="ParentBackground8" refType="w" fact="0.353"/>
              <dgm:constr type="t" for="ch" forName="ParentBackground8" refType="h" fact="0.1262"/>
              <dgm:constr type="w" for="ch" forName="ParentBackground8" refType="w" fact="0.081"/>
              <dgm:constr type="h" for="ch" forName="ParentBackground8" refType="h" fact="0.5319"/>
              <dgm:constr type="r" for="ch" forName="Child8" refType="w" fact="0.353"/>
              <dgm:constr type="t" for="ch" forName="Child8" refType="h" fact="0.6876"/>
              <dgm:constr type="w" for="ch" forName="Child8" refType="w" fact="0.081"/>
              <dgm:constr type="h" for="ch" forName="Child8" refType="h" fact="0.3124"/>
              <dgm:constr type="r" for="ch" forName="Accent7" refType="w" fact="0.4636"/>
              <dgm:constr type="t" for="ch" forName="Accent7" refType="h" fact="-0.0109"/>
              <dgm:constr type="w" for="ch" forName="Accent7" refType="w" fact="0.1228"/>
              <dgm:constr type="h" for="ch" forName="Accent7" refType="h" fact="0.806"/>
              <dgm:constr type="r" for="ch" forName="ParentBackground7" refType="w" fact="0.4427"/>
              <dgm:constr type="t" for="ch" forName="ParentBackground7" refType="h" fact="0.1262"/>
              <dgm:constr type="w" for="ch" forName="ParentBackground7" refType="w" fact="0.081"/>
              <dgm:constr type="h" for="ch" forName="ParentBackground7" refType="h" fact="0.5319"/>
              <dgm:constr type="r" for="ch" forName="Child7" refType="w" fact="0.4427"/>
              <dgm:constr type="t" for="ch" forName="Child7" refType="h" fact="0.6876"/>
              <dgm:constr type="w" for="ch" forName="Child7" refType="w" fact="0.081"/>
              <dgm:constr type="h" for="ch" forName="Child7" refType="h" fact="0.3124"/>
              <dgm:constr type="r" for="ch" forName="Accent6" refType="w" fact="0.5533"/>
              <dgm:constr type="t" for="ch" forName="Accent6" refType="h" fact="-0.0109"/>
              <dgm:constr type="w" for="ch" forName="Accent6" refType="w" fact="0.1228"/>
              <dgm:constr type="h" for="ch" forName="Accent6" refType="h" fact="0.806"/>
              <dgm:constr type="r" for="ch" forName="ParentBackground6" refType="w" fact="0.5323"/>
              <dgm:constr type="t" for="ch" forName="ParentBackground6" refType="h" fact="0.1262"/>
              <dgm:constr type="w" for="ch" forName="ParentBackground6" refType="w" fact="0.081"/>
              <dgm:constr type="h" for="ch" forName="ParentBackground6" refType="h" fact="0.5319"/>
              <dgm:constr type="r" for="ch" forName="Child6" refType="w" fact="0.5323"/>
              <dgm:constr type="t" for="ch" forName="Child6" refType="h" fact="0.6876"/>
              <dgm:constr type="w" for="ch" forName="Child6" refType="w" fact="0.081"/>
              <dgm:constr type="h" for="ch" forName="Child6" refType="h" fact="0.3124"/>
              <dgm:constr type="r" for="ch" forName="Accent5" refType="w" fact="0.6429"/>
              <dgm:constr type="t" for="ch" forName="Accent5" refType="h" fact="-0.0109"/>
              <dgm:constr type="w" for="ch" forName="Accent5" refType="w" fact="0.1228"/>
              <dgm:constr type="h" for="ch" forName="Accent5" refType="h" fact="0.806"/>
              <dgm:constr type="r" for="ch" forName="ParentBackground5" refType="w" fact="0.622"/>
              <dgm:constr type="t" for="ch" forName="ParentBackground5" refType="h" fact="0.1262"/>
              <dgm:constr type="w" for="ch" forName="ParentBackground5" refType="w" fact="0.081"/>
              <dgm:constr type="h" for="ch" forName="ParentBackground5" refType="h" fact="0.5319"/>
              <dgm:constr type="r" for="ch" forName="Child5" refType="w" fact="0.622"/>
              <dgm:constr type="t" for="ch" forName="Child5" refType="h" fact="0.6876"/>
              <dgm:constr type="w" for="ch" forName="Child5" refType="w" fact="0.081"/>
              <dgm:constr type="h" for="ch" forName="Child5" refType="h" fact="0.3124"/>
              <dgm:constr type="r" for="ch" forName="Accent4" refType="w" fact="0.7326"/>
              <dgm:constr type="t" for="ch" forName="Accent4" refType="h" fact="-0.0109"/>
              <dgm:constr type="w" for="ch" forName="Accent4" refType="w" fact="0.1228"/>
              <dgm:constr type="h" for="ch" forName="Accent4" refType="h" fact="0.806"/>
              <dgm:constr type="r" for="ch" forName="ParentBackground4" refType="w" fact="0.7117"/>
              <dgm:constr type="t" for="ch" forName="ParentBackground4" refType="h" fact="0.1262"/>
              <dgm:constr type="w" for="ch" forName="ParentBackground4" refType="w" fact="0.081"/>
              <dgm:constr type="h" for="ch" forName="ParentBackground4" refType="h" fact="0.5319"/>
              <dgm:constr type="r" for="ch" forName="Child4" refType="w" fact="0.7117"/>
              <dgm:constr type="t" for="ch" forName="Child4" refType="h" fact="0.6876"/>
              <dgm:constr type="w" for="ch" forName="Child4" refType="w" fact="0.081"/>
              <dgm:constr type="h" for="ch" forName="Child4" refType="h" fact="0.3124"/>
              <dgm:constr type="r" for="ch" forName="Accent3" refType="w" fact="0.8223"/>
              <dgm:constr type="t" for="ch" forName="Accent3" refType="h" fact="-0.0109"/>
              <dgm:constr type="w" for="ch" forName="Accent3" refType="w" fact="0.1228"/>
              <dgm:constr type="h" for="ch" forName="Accent3" refType="h" fact="0.806"/>
              <dgm:constr type="r" for="ch" forName="ParentBackground3" refType="w" fact="0.8014"/>
              <dgm:constr type="t" for="ch" forName="ParentBackground3" refType="h" fact="0.1262"/>
              <dgm:constr type="w" for="ch" forName="ParentBackground3" refType="w" fact="0.081"/>
              <dgm:constr type="h" for="ch" forName="ParentBackground3" refType="h" fact="0.5319"/>
              <dgm:constr type="r" for="ch" forName="Child3" refType="w" fact="0.8014"/>
              <dgm:constr type="t" for="ch" forName="Child3" refType="h" fact="0.6876"/>
              <dgm:constr type="w" for="ch" forName="Child3" refType="w" fact="0.081"/>
              <dgm:constr type="h" for="ch" forName="Child3" refType="h" fact="0.3124"/>
              <dgm:constr type="r" for="ch" forName="Accent2" refType="w" fact="0.912"/>
              <dgm:constr type="t" for="ch" forName="Accent2" refType="h" fact="-0.0109"/>
              <dgm:constr type="w" for="ch" forName="Accent2" refType="w" fact="0.1228"/>
              <dgm:constr type="h" for="ch" forName="Accent2" refType="h" fact="0.806"/>
              <dgm:constr type="r" for="ch" forName="ParentBackground2" refType="w" fact="0.8911"/>
              <dgm:constr type="t" for="ch" forName="ParentBackground2" refType="h" fact="0.1262"/>
              <dgm:constr type="w" for="ch" forName="ParentBackground2" refType="w" fact="0.081"/>
              <dgm:constr type="h" for="ch" forName="ParentBackground2" refType="h" fact="0.5319"/>
              <dgm:constr type="r" for="ch" forName="Child2" refType="w" fact="0.8911"/>
              <dgm:constr type="t" for="ch" forName="Child2" refType="h" fact="0.6876"/>
              <dgm:constr type="w" for="ch" forName="Child2" refType="w" fact="0.081"/>
              <dgm:constr type="h" for="ch" forName="Child2" refType="h" fact="0.3124"/>
              <dgm:constr type="r" for="ch" forName="Accent1" refType="w" fact="1.0017"/>
              <dgm:constr type="t" for="ch" forName="Accent1" refType="h" fact="-0.0109"/>
              <dgm:constr type="w" for="ch" forName="Accent1" refType="w" fact="0.1228"/>
              <dgm:constr type="h" for="ch" forName="Accent1" refType="h" fact="0.806"/>
              <dgm:constr type="r" for="ch" forName="ParentBackground1" refType="w" fact="0.9808"/>
              <dgm:constr type="t" for="ch" forName="ParentBackground1" refType="h" fact="0.1262"/>
              <dgm:constr type="w" for="ch" forName="ParentBackground1" refType="w" fact="0.081"/>
              <dgm:constr type="h" for="ch" forName="ParentBackground1" refType="h" fact="0.5319"/>
              <dgm:constr type="r" for="ch" forName="Child1" refType="w" fact="0.9808"/>
              <dgm:constr type="t" for="ch" forName="Child1" refType="h" fact="0.6876"/>
              <dgm:constr type="w" for="ch" forName="Child1" refType="w" fact="0.081"/>
              <dgm:constr type="h" for="ch" forName="Child1" refType="h" fact="0.3124"/>
            </dgm:constrLst>
          </dgm:else>
        </dgm:choose>
      </dgm:else>
    </dgm:choose>
    <dgm:forEach name="wrapper" axis="self" ptType="parTrans">
      <dgm:forEach name="accentRepeat" axis="self">
        <dgm:layoutNode name="Accent" styleLbl="node1">
          <dgm:alg type="sp"/>
          <dgm:choose name="Name28">
            <dgm:if name="Name29" axis="followSib" ptType="node" func="cnt" op="equ" val="0">
              <dgm:shape xmlns:r="http://schemas.openxmlformats.org/officeDocument/2006/relationships" type="ellipse" r:blip="">
                <dgm:adjLst/>
              </dgm:shape>
            </dgm:if>
            <dgm:else name="Name30">
              <dgm:choose name="Name31">
                <dgm:if name="Name32" axis="precedSib" ptType="node" func="cnt" op="equ" val="10">
                  <dgm:shape xmlns:r="http://schemas.openxmlformats.org/officeDocument/2006/relationships" type="ellipse" r:blip="">
                    <dgm:adjLst/>
                  </dgm:shape>
                </dgm:if>
                <dgm:else name="Name33">
                  <dgm:choose name="Name34">
                    <dgm:if name="Name35" func="var" arg="dir" op="equ" val="norm">
                      <dgm:shape xmlns:r="http://schemas.openxmlformats.org/officeDocument/2006/relationships" rot="45" type="teardrop" r:blip="">
                        <dgm:adjLst>
                          <dgm:adj idx="1" val="1"/>
                        </dgm:adjLst>
                      </dgm:shape>
                    </dgm:if>
                    <dgm:else name="Name36">
                      <dgm:shape xmlns:r="http://schemas.openxmlformats.org/officeDocument/2006/relationships" rot="225" type="teardrop" r:blip="">
                        <dgm:adjLst>
                          <dgm:adj idx="1" val="1"/>
                        </dgm:adjLst>
                      </dgm:shape>
                    </dgm:else>
                  </dgm:choose>
                </dgm:else>
              </dgm:choose>
            </dgm:else>
          </dgm:choose>
          <dgm:presOf/>
        </dgm:layoutNode>
      </dgm:forEach>
      <dgm:forEach name="parentBackgroundRepeat" axis="self">
        <dgm:layoutNode name="ParentBackground" styleLbl="fgAcc1">
          <dgm:alg type="sp"/>
          <dgm:shape xmlns:r="http://schemas.openxmlformats.org/officeDocument/2006/relationships" type="ellipse" r:blip="">
            <dgm:adjLst/>
          </dgm:shape>
          <dgm:presOf axis="self" ptType="node"/>
        </dgm:layoutNode>
      </dgm:forEach>
    </dgm:forEach>
    <dgm:forEach name="Name37" axis="ch" ptType="node" st="11" cnt="1">
      <dgm:layoutNode name="Accent11">
        <dgm:alg type="sp"/>
        <dgm:shape xmlns:r="http://schemas.openxmlformats.org/officeDocument/2006/relationships" r:blip="">
          <dgm:adjLst/>
        </dgm:shape>
        <dgm:presOf/>
        <dgm:constrLst/>
        <dgm:forEach name="Name38" ref="accentRepeat"/>
      </dgm:layoutNode>
      <dgm:layoutNode name="ParentBackground11">
        <dgm:alg type="sp"/>
        <dgm:shape xmlns:r="http://schemas.openxmlformats.org/officeDocument/2006/relationships" r:blip="">
          <dgm:adjLst/>
        </dgm:shape>
        <dgm:presOf/>
        <dgm:forEach name="Name39" ref="parentBackgroundRepeat"/>
      </dgm:layoutNode>
      <dgm:choose name="Name40">
        <dgm:if name="Name41" axis="ch" ptType="node" func="cnt" op="gte" val="1">
          <dgm:layoutNode name="Child11"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42"/>
      </dgm:choose>
      <dgm:layoutNode name="Parent11"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43" axis="ch" ptType="node" st="10" cnt="1">
      <dgm:layoutNode name="Accent10">
        <dgm:alg type="sp"/>
        <dgm:shape xmlns:r="http://schemas.openxmlformats.org/officeDocument/2006/relationships" r:blip="">
          <dgm:adjLst/>
        </dgm:shape>
        <dgm:presOf/>
        <dgm:constrLst/>
        <dgm:forEach name="Name44" ref="accentRepeat"/>
      </dgm:layoutNode>
      <dgm:layoutNode name="ParentBackground10">
        <dgm:alg type="sp"/>
        <dgm:shape xmlns:r="http://schemas.openxmlformats.org/officeDocument/2006/relationships" r:blip="">
          <dgm:adjLst/>
        </dgm:shape>
        <dgm:presOf/>
        <dgm:forEach name="Name45" ref="parentBackgroundRepeat"/>
      </dgm:layoutNode>
      <dgm:choose name="Name46">
        <dgm:if name="Name47" axis="ch" ptType="node" func="cnt" op="gte" val="1">
          <dgm:layoutNode name="Child10"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48"/>
      </dgm:choose>
      <dgm:layoutNode name="Parent10"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49" axis="ch" ptType="node" st="9" cnt="1">
      <dgm:layoutNode name="Accent9">
        <dgm:alg type="sp"/>
        <dgm:shape xmlns:r="http://schemas.openxmlformats.org/officeDocument/2006/relationships" r:blip="">
          <dgm:adjLst/>
        </dgm:shape>
        <dgm:presOf/>
        <dgm:constrLst/>
        <dgm:forEach name="Name50" ref="accentRepeat"/>
      </dgm:layoutNode>
      <dgm:layoutNode name="ParentBackground9">
        <dgm:alg type="sp"/>
        <dgm:shape xmlns:r="http://schemas.openxmlformats.org/officeDocument/2006/relationships" r:blip="">
          <dgm:adjLst/>
        </dgm:shape>
        <dgm:presOf/>
        <dgm:forEach name="Name51" ref="parentBackgroundRepeat"/>
      </dgm:layoutNode>
      <dgm:choose name="Name52">
        <dgm:if name="Name53" axis="ch" ptType="node" func="cnt" op="gte" val="1">
          <dgm:layoutNode name="Child9"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4"/>
      </dgm:choose>
      <dgm:layoutNode name="Parent9"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55" axis="ch" ptType="node" st="8" cnt="1">
      <dgm:layoutNode name="Accent8">
        <dgm:alg type="sp"/>
        <dgm:shape xmlns:r="http://schemas.openxmlformats.org/officeDocument/2006/relationships" r:blip="">
          <dgm:adjLst/>
        </dgm:shape>
        <dgm:presOf/>
        <dgm:constrLst/>
        <dgm:forEach name="Name56" ref="accentRepeat"/>
      </dgm:layoutNode>
      <dgm:layoutNode name="ParentBackground8">
        <dgm:alg type="sp"/>
        <dgm:shape xmlns:r="http://schemas.openxmlformats.org/officeDocument/2006/relationships" r:blip="">
          <dgm:adjLst/>
        </dgm:shape>
        <dgm:presOf/>
        <dgm:forEach name="Name57" ref="parentBackgroundRepeat"/>
      </dgm:layoutNode>
      <dgm:choose name="Name58">
        <dgm:if name="Name59" axis="ch" ptType="node" func="cnt" op="gte" val="1">
          <dgm:layoutNode name="Child8"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60"/>
      </dgm:choose>
      <dgm:layoutNode name="Parent8"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61" axis="ch" ptType="node" st="7" cnt="1">
      <dgm:layoutNode name="Accent7">
        <dgm:alg type="sp"/>
        <dgm:shape xmlns:r="http://schemas.openxmlformats.org/officeDocument/2006/relationships" r:blip="">
          <dgm:adjLst/>
        </dgm:shape>
        <dgm:presOf/>
        <dgm:constrLst/>
        <dgm:forEach name="Name62" ref="accentRepeat"/>
      </dgm:layoutNode>
      <dgm:layoutNode name="ParentBackground7">
        <dgm:alg type="sp"/>
        <dgm:shape xmlns:r="http://schemas.openxmlformats.org/officeDocument/2006/relationships" r:blip="">
          <dgm:adjLst/>
        </dgm:shape>
        <dgm:presOf/>
        <dgm:forEach name="Name63" ref="parentBackgroundRepeat"/>
      </dgm:layoutNode>
      <dgm:choose name="Name64">
        <dgm:if name="Name65" axis="ch" ptType="node" func="cnt" op="gte" val="1">
          <dgm:layoutNode name="Child7"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66"/>
      </dgm:choose>
      <dgm:layoutNode name="Parent7"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67" axis="ch" ptType="node" st="6" cnt="1">
      <dgm:layoutNode name="Accent6">
        <dgm:alg type="sp"/>
        <dgm:shape xmlns:r="http://schemas.openxmlformats.org/officeDocument/2006/relationships" r:blip="">
          <dgm:adjLst/>
        </dgm:shape>
        <dgm:presOf/>
        <dgm:constrLst/>
        <dgm:forEach name="Name68" ref="accentRepeat"/>
      </dgm:layoutNode>
      <dgm:layoutNode name="ParentBackground6">
        <dgm:alg type="sp"/>
        <dgm:shape xmlns:r="http://schemas.openxmlformats.org/officeDocument/2006/relationships" r:blip="">
          <dgm:adjLst/>
        </dgm:shape>
        <dgm:presOf/>
        <dgm:forEach name="Name69" ref="parentBackgroundRepeat"/>
      </dgm:layoutNode>
      <dgm:choose name="Name70">
        <dgm:if name="Name71" axis="ch" ptType="node" func="cnt" op="gte" val="1">
          <dgm:layoutNode name="Child6"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72"/>
      </dgm:choose>
      <dgm:layoutNode name="Parent6"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73" axis="ch" ptType="node" st="5" cnt="1">
      <dgm:layoutNode name="Accent5">
        <dgm:alg type="sp"/>
        <dgm:shape xmlns:r="http://schemas.openxmlformats.org/officeDocument/2006/relationships" r:blip="">
          <dgm:adjLst/>
        </dgm:shape>
        <dgm:presOf/>
        <dgm:constrLst/>
        <dgm:forEach name="Name74" ref="accentRepeat"/>
      </dgm:layoutNode>
      <dgm:layoutNode name="ParentBackground5">
        <dgm:alg type="sp"/>
        <dgm:shape xmlns:r="http://schemas.openxmlformats.org/officeDocument/2006/relationships" r:blip="">
          <dgm:adjLst/>
        </dgm:shape>
        <dgm:presOf/>
        <dgm:forEach name="Name75" ref="parentBackgroundRepeat"/>
      </dgm:layoutNode>
      <dgm:choose name="Name76">
        <dgm:if name="Name77" axis="ch" ptType="node" func="cnt" op="gte" val="1">
          <dgm:layoutNode name="Child5"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78"/>
      </dgm:choose>
      <dgm:layoutNode name="Parent5"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79" axis="ch" ptType="node" st="4" cnt="1">
      <dgm:layoutNode name="Accent4">
        <dgm:alg type="sp"/>
        <dgm:shape xmlns:r="http://schemas.openxmlformats.org/officeDocument/2006/relationships" r:blip="">
          <dgm:adjLst/>
        </dgm:shape>
        <dgm:presOf/>
        <dgm:constrLst/>
        <dgm:forEach name="Name80" ref="accentRepeat"/>
      </dgm:layoutNode>
      <dgm:layoutNode name="ParentBackground4">
        <dgm:alg type="sp"/>
        <dgm:shape xmlns:r="http://schemas.openxmlformats.org/officeDocument/2006/relationships" r:blip="">
          <dgm:adjLst/>
        </dgm:shape>
        <dgm:presOf/>
        <dgm:forEach name="Name81" ref="parentBackgroundRepeat"/>
      </dgm:layoutNode>
      <dgm:choose name="Name82">
        <dgm:if name="Name83" axis="ch" ptType="node" func="cnt" op="gte" val="1">
          <dgm:layoutNode name="Child4"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4"/>
      </dgm:choose>
      <dgm:layoutNode name="Parent4"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85" axis="ch" ptType="node" st="3" cnt="1">
      <dgm:layoutNode name="Accent3">
        <dgm:alg type="sp"/>
        <dgm:shape xmlns:r="http://schemas.openxmlformats.org/officeDocument/2006/relationships" r:blip="">
          <dgm:adjLst/>
        </dgm:shape>
        <dgm:presOf/>
        <dgm:constrLst/>
        <dgm:forEach name="Name86" ref="accentRepeat"/>
      </dgm:layoutNode>
      <dgm:layoutNode name="ParentBackground3">
        <dgm:alg type="sp"/>
        <dgm:shape xmlns:r="http://schemas.openxmlformats.org/officeDocument/2006/relationships" r:blip="">
          <dgm:adjLst/>
        </dgm:shape>
        <dgm:presOf/>
        <dgm:forEach name="Name87" ref="parentBackgroundRepeat"/>
      </dgm:layoutNode>
      <dgm:choose name="Name88">
        <dgm:if name="Name89" axis="ch" ptType="node" func="cnt" op="gte" val="1">
          <dgm:layoutNode name="Child3"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90"/>
      </dgm:choose>
      <dgm:layoutNode name="Parent3"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91" axis="ch" ptType="node" st="2" cnt="1">
      <dgm:layoutNode name="Accent2">
        <dgm:alg type="sp"/>
        <dgm:shape xmlns:r="http://schemas.openxmlformats.org/officeDocument/2006/relationships" r:blip="">
          <dgm:adjLst/>
        </dgm:shape>
        <dgm:presOf/>
        <dgm:constrLst/>
        <dgm:forEach name="Name92" ref="accentRepeat"/>
      </dgm:layoutNode>
      <dgm:layoutNode name="ParentBackground2" styleLbl="fgAcc1">
        <dgm:alg type="sp"/>
        <dgm:shape xmlns:r="http://schemas.openxmlformats.org/officeDocument/2006/relationships" r:blip="">
          <dgm:adjLst/>
        </dgm:shape>
        <dgm:presOf/>
        <dgm:forEach name="Name93" ref="parentBackgroundRepeat"/>
      </dgm:layoutNode>
      <dgm:choose name="Name94">
        <dgm:if name="Name95" axis="ch" ptType="node" func="cnt" op="gte" val="1">
          <dgm:layoutNode name="Child2"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96"/>
      </dgm:choose>
      <dgm:layoutNode name="Parent2"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97" axis="ch" ptType="node" cnt="1">
      <dgm:layoutNode name="Accent1">
        <dgm:alg type="sp"/>
        <dgm:shape xmlns:r="http://schemas.openxmlformats.org/officeDocument/2006/relationships" r:blip="">
          <dgm:adjLst/>
        </dgm:shape>
        <dgm:presOf/>
        <dgm:constrLst/>
        <dgm:forEach name="Name98" ref="accentRepeat"/>
      </dgm:layoutNode>
      <dgm:layoutNode name="ParentBackground1">
        <dgm:alg type="sp"/>
        <dgm:shape xmlns:r="http://schemas.openxmlformats.org/officeDocument/2006/relationships" r:blip="">
          <dgm:adjLst/>
        </dgm:shape>
        <dgm:presOf/>
        <dgm:forEach name="Name99" ref="parentBackgroundRepeat"/>
      </dgm:layoutNode>
      <dgm:choose name="Name100">
        <dgm:if name="Name101" axis="ch" ptType="node" func="cnt" op="gte" val="1">
          <dgm:layoutNode name="Child1"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02"/>
      </dgm:choose>
      <dgm:layoutNode name="Parent1"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0F50E865-8ABD-F661-B3E8-CA5F1D14EB28}"/>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a:extLst>
              <a:ext uri="{FF2B5EF4-FFF2-40B4-BE49-F238E27FC236}">
                <a16:creationId xmlns:a16="http://schemas.microsoft.com/office/drawing/2014/main" id="{C0C4B757-FF3C-51B3-F4C9-17FEAEDA77E5}"/>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DF6490DC-E727-4CB3-B2AE-E1B81A881D65}" type="datetimeFigureOut">
              <a:rPr lang="en-GB" smtClean="0"/>
              <a:t>11/07/2025</a:t>
            </a:fld>
            <a:endParaRPr lang="en-GB"/>
          </a:p>
        </p:txBody>
      </p:sp>
      <p:sp>
        <p:nvSpPr>
          <p:cNvPr id="4" name="Footer Placeholder 3">
            <a:extLst>
              <a:ext uri="{FF2B5EF4-FFF2-40B4-BE49-F238E27FC236}">
                <a16:creationId xmlns:a16="http://schemas.microsoft.com/office/drawing/2014/main" id="{DE88866D-3C47-335B-245B-3BA1166E0755}"/>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a:extLst>
              <a:ext uri="{FF2B5EF4-FFF2-40B4-BE49-F238E27FC236}">
                <a16:creationId xmlns:a16="http://schemas.microsoft.com/office/drawing/2014/main" id="{3BEF5ED9-975C-A313-E788-387A9D2BE75B}"/>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861AD966-548B-4A33-8548-7D8E9CB94BEC}" type="slidenum">
              <a:rPr lang="en-GB" smtClean="0"/>
              <a:t>‹#›</a:t>
            </a:fld>
            <a:endParaRPr lang="en-GB"/>
          </a:p>
        </p:txBody>
      </p:sp>
    </p:spTree>
    <p:extLst>
      <p:ext uri="{BB962C8B-B14F-4D97-AF65-F5344CB8AC3E}">
        <p14:creationId xmlns:p14="http://schemas.microsoft.com/office/powerpoint/2010/main" val="66076104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650E398-6ED0-4E34-B5DD-9A99CAF4E3FF}" type="datetimeFigureOut">
              <a:rPr lang="en-GB" smtClean="0"/>
              <a:t>11/07/2025</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363A868-F0FB-4AA0-BDF1-F68C68C0530B}" type="slidenum">
              <a:rPr lang="en-GB" smtClean="0"/>
              <a:t>‹#›</a:t>
            </a:fld>
            <a:endParaRPr lang="en-GB"/>
          </a:p>
        </p:txBody>
      </p:sp>
    </p:spTree>
    <p:extLst>
      <p:ext uri="{BB962C8B-B14F-4D97-AF65-F5344CB8AC3E}">
        <p14:creationId xmlns:p14="http://schemas.microsoft.com/office/powerpoint/2010/main" val="10660218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71BFD0D-0832-F6BD-527D-2751FDD3E61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6C935C4-945A-50BF-6B4C-E921D7FFDBD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DB14C13-B9F5-C1F2-F2AC-6C3CCA3EE4B3}"/>
              </a:ext>
            </a:extLst>
          </p:cNvPr>
          <p:cNvSpPr>
            <a:spLocks noGrp="1"/>
          </p:cNvSpPr>
          <p:nvPr>
            <p:ph type="body" idx="1"/>
          </p:nvPr>
        </p:nvSpPr>
        <p:spPr/>
        <p:txBody>
          <a:bodyPr/>
          <a:lstStyle/>
          <a:p>
            <a:endParaRPr lang="en-GB"/>
          </a:p>
        </p:txBody>
      </p:sp>
      <p:sp>
        <p:nvSpPr>
          <p:cNvPr id="4" name="Slide Number Placeholder 3">
            <a:extLst>
              <a:ext uri="{FF2B5EF4-FFF2-40B4-BE49-F238E27FC236}">
                <a16:creationId xmlns:a16="http://schemas.microsoft.com/office/drawing/2014/main" id="{75FEBAB3-6241-C62E-B94E-46ADB4074E34}"/>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8B8B3AF-178A-2C44-BE53-C5D2675299CA}" type="slidenum">
              <a:rPr kumimoji="0" lang="en-US"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lang="en-US"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37408928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None/>
            </a:pPr>
            <a:r>
              <a:rPr lang="en-GB"/>
              <a:t>We propose to set rules and/or guidance in the following areas:</a:t>
            </a:r>
          </a:p>
          <a:p>
            <a:pPr marL="0" indent="0">
              <a:buNone/>
            </a:pPr>
            <a:endParaRPr lang="en-GB"/>
          </a:p>
          <a:p>
            <a:endParaRPr lang="en-GB"/>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8B8B3AF-178A-2C44-BE53-C5D2675299CA}" type="slidenum">
              <a:rPr kumimoji="0" lang="en-US"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10</a:t>
            </a:fld>
            <a:endParaRPr kumimoji="0" lang="en-US"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1998389811"/>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5" name="Picture 4" descr="Skills England">
            <a:extLst>
              <a:ext uri="{FF2B5EF4-FFF2-40B4-BE49-F238E27FC236}">
                <a16:creationId xmlns:a16="http://schemas.microsoft.com/office/drawing/2014/main" id="{3F8CB528-722E-3828-833F-3072F666DED0}"/>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a:extLst>
              <a:ext uri="{FF2B5EF4-FFF2-40B4-BE49-F238E27FC236}">
                <a16:creationId xmlns:a16="http://schemas.microsoft.com/office/drawing/2014/main" id="{B93D3048-E66D-A547-432A-4F922C17D624}"/>
              </a:ext>
            </a:extLst>
          </p:cNvPr>
          <p:cNvSpPr>
            <a:spLocks noGrp="1"/>
          </p:cNvSpPr>
          <p:nvPr>
            <p:ph type="ctrTitle"/>
          </p:nvPr>
        </p:nvSpPr>
        <p:spPr>
          <a:xfrm>
            <a:off x="682334" y="2175240"/>
            <a:ext cx="9000000" cy="720000"/>
          </a:xfrm>
        </p:spPr>
        <p:txBody>
          <a:bodyPr anchor="b">
            <a:normAutofit/>
          </a:bodyPr>
          <a:lstStyle>
            <a:lvl1pPr algn="l">
              <a:defRPr sz="4000" b="1">
                <a:solidFill>
                  <a:schemeClr val="tx1"/>
                </a:solidFill>
              </a:defRPr>
            </a:lvl1pPr>
          </a:lstStyle>
          <a:p>
            <a:r>
              <a:rPr lang="en-GB"/>
              <a:t>Click to edit Master title style</a:t>
            </a:r>
          </a:p>
        </p:txBody>
      </p:sp>
      <p:sp>
        <p:nvSpPr>
          <p:cNvPr id="3" name="Subtitle 2">
            <a:extLst>
              <a:ext uri="{FF2B5EF4-FFF2-40B4-BE49-F238E27FC236}">
                <a16:creationId xmlns:a16="http://schemas.microsoft.com/office/drawing/2014/main" id="{F5C84EC0-5599-0D84-3A51-2BC7B59EE363}"/>
              </a:ext>
            </a:extLst>
          </p:cNvPr>
          <p:cNvSpPr>
            <a:spLocks noGrp="1"/>
          </p:cNvSpPr>
          <p:nvPr>
            <p:ph type="subTitle" idx="1"/>
          </p:nvPr>
        </p:nvSpPr>
        <p:spPr>
          <a:xfrm>
            <a:off x="682334" y="2948990"/>
            <a:ext cx="6120000" cy="1620000"/>
          </a:xfrm>
        </p:spPr>
        <p:txBody>
          <a:bodyPr>
            <a:normAutofit/>
          </a:bodyPr>
          <a:lstStyle>
            <a:lvl1pPr marL="0" indent="0" algn="l">
              <a:buNone/>
              <a:defRPr sz="33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p>
        </p:txBody>
      </p:sp>
    </p:spTree>
    <p:extLst>
      <p:ext uri="{BB962C8B-B14F-4D97-AF65-F5344CB8AC3E}">
        <p14:creationId xmlns:p14="http://schemas.microsoft.com/office/powerpoint/2010/main" val="10797268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Ofqual - Green1: 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83CB8E-C406-DAA6-53A6-AC6D3B36B862}"/>
              </a:ext>
            </a:extLst>
          </p:cNvPr>
          <p:cNvSpPr>
            <a:spLocks noGrp="1"/>
          </p:cNvSpPr>
          <p:nvPr>
            <p:ph type="title"/>
          </p:nvPr>
        </p:nvSpPr>
        <p:spPr>
          <a:xfrm>
            <a:off x="550863" y="549276"/>
            <a:ext cx="11090275" cy="799890"/>
          </a:xfrm>
        </p:spPr>
        <p:txBody>
          <a:bodyPr/>
          <a:lstStyle>
            <a:lvl1pPr>
              <a:defRPr b="1">
                <a:solidFill>
                  <a:srgbClr val="00882B"/>
                </a:solidFill>
              </a:defRPr>
            </a:lvl1pPr>
          </a:lstStyle>
          <a:p>
            <a:r>
              <a:rPr lang="en-GB"/>
              <a:t>Click to edit Master title style</a:t>
            </a:r>
            <a:endParaRPr lang="en-US"/>
          </a:p>
        </p:txBody>
      </p:sp>
      <p:sp>
        <p:nvSpPr>
          <p:cNvPr id="3" name="Content Placeholder 2">
            <a:extLst>
              <a:ext uri="{FF2B5EF4-FFF2-40B4-BE49-F238E27FC236}">
                <a16:creationId xmlns:a16="http://schemas.microsoft.com/office/drawing/2014/main" id="{1E0F7D20-FCE4-E7BE-FA48-30178E57FC4F}"/>
              </a:ext>
            </a:extLst>
          </p:cNvPr>
          <p:cNvSpPr>
            <a:spLocks noGrp="1"/>
          </p:cNvSpPr>
          <p:nvPr>
            <p:ph idx="1"/>
          </p:nvPr>
        </p:nvSpPr>
        <p:spPr>
          <a:xfrm>
            <a:off x="550863" y="1952625"/>
            <a:ext cx="11090275" cy="4356100"/>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Content Placeholder 2">
            <a:extLst>
              <a:ext uri="{FF2B5EF4-FFF2-40B4-BE49-F238E27FC236}">
                <a16:creationId xmlns:a16="http://schemas.microsoft.com/office/drawing/2014/main" id="{52455464-779F-A3F5-9EEA-C37F4DEC1710}"/>
              </a:ext>
            </a:extLst>
          </p:cNvPr>
          <p:cNvSpPr>
            <a:spLocks noGrp="1"/>
          </p:cNvSpPr>
          <p:nvPr>
            <p:ph idx="13"/>
          </p:nvPr>
        </p:nvSpPr>
        <p:spPr>
          <a:xfrm>
            <a:off x="550863" y="1349165"/>
            <a:ext cx="11090275" cy="424073"/>
          </a:xfrm>
        </p:spPr>
        <p:txBody>
          <a:bodyPr/>
          <a:lstStyle>
            <a:lvl1pPr marL="0" indent="0">
              <a:buNone/>
              <a:defRPr sz="2400">
                <a:solidFill>
                  <a:schemeClr val="tx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GB"/>
              <a:t>Click to edit Master text styles</a:t>
            </a:r>
            <a:endParaRPr lang="en-US"/>
          </a:p>
        </p:txBody>
      </p:sp>
    </p:spTree>
    <p:extLst>
      <p:ext uri="{BB962C8B-B14F-4D97-AF65-F5344CB8AC3E}">
        <p14:creationId xmlns:p14="http://schemas.microsoft.com/office/powerpoint/2010/main" val="343857174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Ofqual - Green1: 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8796A1-B366-6B47-7ED5-FE0F19A55B90}"/>
              </a:ext>
            </a:extLst>
          </p:cNvPr>
          <p:cNvSpPr>
            <a:spLocks noGrp="1"/>
          </p:cNvSpPr>
          <p:nvPr>
            <p:ph type="title"/>
          </p:nvPr>
        </p:nvSpPr>
        <p:spPr>
          <a:xfrm>
            <a:off x="550863" y="549276"/>
            <a:ext cx="11090275" cy="799890"/>
          </a:xfrm>
        </p:spPr>
        <p:txBody>
          <a:bodyPr/>
          <a:lstStyle>
            <a:lvl1pPr>
              <a:defRPr b="1"/>
            </a:lvl1pPr>
          </a:lstStyle>
          <a:p>
            <a:r>
              <a:rPr lang="en-GB"/>
              <a:t>Click to edit Master title style</a:t>
            </a:r>
            <a:endParaRPr lang="en-US"/>
          </a:p>
        </p:txBody>
      </p:sp>
      <p:sp>
        <p:nvSpPr>
          <p:cNvPr id="3" name="Content Placeholder 2">
            <a:extLst>
              <a:ext uri="{FF2B5EF4-FFF2-40B4-BE49-F238E27FC236}">
                <a16:creationId xmlns:a16="http://schemas.microsoft.com/office/drawing/2014/main" id="{ADF68873-0F77-069E-816A-B9C6694A96E8}"/>
              </a:ext>
            </a:extLst>
          </p:cNvPr>
          <p:cNvSpPr>
            <a:spLocks noGrp="1"/>
          </p:cNvSpPr>
          <p:nvPr>
            <p:ph sz="half" idx="1"/>
          </p:nvPr>
        </p:nvSpPr>
        <p:spPr>
          <a:xfrm>
            <a:off x="550863" y="1952625"/>
            <a:ext cx="4968875" cy="4356100"/>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Content Placeholder 3">
            <a:extLst>
              <a:ext uri="{FF2B5EF4-FFF2-40B4-BE49-F238E27FC236}">
                <a16:creationId xmlns:a16="http://schemas.microsoft.com/office/drawing/2014/main" id="{F974AB6F-F3F7-5D12-0263-606B27AA26A9}"/>
              </a:ext>
            </a:extLst>
          </p:cNvPr>
          <p:cNvSpPr>
            <a:spLocks noGrp="1"/>
          </p:cNvSpPr>
          <p:nvPr>
            <p:ph sz="half" idx="2"/>
          </p:nvPr>
        </p:nvSpPr>
        <p:spPr>
          <a:xfrm>
            <a:off x="6672263" y="1952625"/>
            <a:ext cx="4968875" cy="4356100"/>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6" name="Content Placeholder 2">
            <a:extLst>
              <a:ext uri="{FF2B5EF4-FFF2-40B4-BE49-F238E27FC236}">
                <a16:creationId xmlns:a16="http://schemas.microsoft.com/office/drawing/2014/main" id="{3DBEFA99-9D9E-F6DC-03D2-E598D6EA9928}"/>
              </a:ext>
            </a:extLst>
          </p:cNvPr>
          <p:cNvSpPr>
            <a:spLocks noGrp="1"/>
          </p:cNvSpPr>
          <p:nvPr>
            <p:ph idx="13"/>
          </p:nvPr>
        </p:nvSpPr>
        <p:spPr>
          <a:xfrm>
            <a:off x="550863" y="1349165"/>
            <a:ext cx="11090275" cy="424073"/>
          </a:xfrm>
        </p:spPr>
        <p:txBody>
          <a:bodyPr/>
          <a:lstStyle>
            <a:lvl1pPr marL="0" indent="0">
              <a:buNone/>
              <a:defRPr sz="2400">
                <a:solidFill>
                  <a:schemeClr val="tx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GB"/>
              <a:t>Click to edit Master text styles</a:t>
            </a:r>
            <a:endParaRPr lang="en-US"/>
          </a:p>
        </p:txBody>
      </p:sp>
    </p:spTree>
    <p:extLst>
      <p:ext uri="{BB962C8B-B14F-4D97-AF65-F5344CB8AC3E}">
        <p14:creationId xmlns:p14="http://schemas.microsoft.com/office/powerpoint/2010/main" val="75950978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1_Ofqual - Green1: 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8796A1-B366-6B47-7ED5-FE0F19A55B90}"/>
              </a:ext>
            </a:extLst>
          </p:cNvPr>
          <p:cNvSpPr>
            <a:spLocks noGrp="1"/>
          </p:cNvSpPr>
          <p:nvPr>
            <p:ph type="title"/>
          </p:nvPr>
        </p:nvSpPr>
        <p:spPr>
          <a:xfrm>
            <a:off x="550864" y="549276"/>
            <a:ext cx="6121400" cy="799890"/>
          </a:xfrm>
        </p:spPr>
        <p:txBody>
          <a:bodyPr/>
          <a:lstStyle>
            <a:lvl1pPr>
              <a:defRPr b="1"/>
            </a:lvl1pPr>
          </a:lstStyle>
          <a:p>
            <a:r>
              <a:rPr lang="en-GB"/>
              <a:t>Click to edit Master title style</a:t>
            </a:r>
            <a:endParaRPr lang="en-US"/>
          </a:p>
        </p:txBody>
      </p:sp>
      <p:sp>
        <p:nvSpPr>
          <p:cNvPr id="3" name="Content Placeholder 2">
            <a:extLst>
              <a:ext uri="{FF2B5EF4-FFF2-40B4-BE49-F238E27FC236}">
                <a16:creationId xmlns:a16="http://schemas.microsoft.com/office/drawing/2014/main" id="{ADF68873-0F77-069E-816A-B9C6694A96E8}"/>
              </a:ext>
            </a:extLst>
          </p:cNvPr>
          <p:cNvSpPr>
            <a:spLocks noGrp="1"/>
          </p:cNvSpPr>
          <p:nvPr>
            <p:ph sz="half" idx="1"/>
          </p:nvPr>
        </p:nvSpPr>
        <p:spPr>
          <a:xfrm>
            <a:off x="550863" y="1952625"/>
            <a:ext cx="6121400" cy="4356100"/>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6" name="Content Placeholder 2">
            <a:extLst>
              <a:ext uri="{FF2B5EF4-FFF2-40B4-BE49-F238E27FC236}">
                <a16:creationId xmlns:a16="http://schemas.microsoft.com/office/drawing/2014/main" id="{3DBEFA99-9D9E-F6DC-03D2-E598D6EA9928}"/>
              </a:ext>
            </a:extLst>
          </p:cNvPr>
          <p:cNvSpPr>
            <a:spLocks noGrp="1"/>
          </p:cNvSpPr>
          <p:nvPr>
            <p:ph idx="13"/>
          </p:nvPr>
        </p:nvSpPr>
        <p:spPr>
          <a:xfrm>
            <a:off x="550863" y="1349165"/>
            <a:ext cx="6121400" cy="424073"/>
          </a:xfrm>
        </p:spPr>
        <p:txBody>
          <a:bodyPr/>
          <a:lstStyle>
            <a:lvl1pPr marL="0" indent="0">
              <a:buNone/>
              <a:defRPr sz="2400">
                <a:solidFill>
                  <a:schemeClr val="tx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GB"/>
              <a:t>Click to edit Master text styles</a:t>
            </a:r>
            <a:endParaRPr lang="en-US"/>
          </a:p>
        </p:txBody>
      </p:sp>
    </p:spTree>
    <p:extLst>
      <p:ext uri="{BB962C8B-B14F-4D97-AF65-F5344CB8AC3E}">
        <p14:creationId xmlns:p14="http://schemas.microsoft.com/office/powerpoint/2010/main" val="83570043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Ofqual - Green1: Pic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8796A1-B366-6B47-7ED5-FE0F19A55B90}"/>
              </a:ext>
            </a:extLst>
          </p:cNvPr>
          <p:cNvSpPr>
            <a:spLocks noGrp="1"/>
          </p:cNvSpPr>
          <p:nvPr>
            <p:ph type="title"/>
          </p:nvPr>
        </p:nvSpPr>
        <p:spPr>
          <a:xfrm>
            <a:off x="5519738" y="549276"/>
            <a:ext cx="6121400" cy="799890"/>
          </a:xfrm>
        </p:spPr>
        <p:txBody>
          <a:bodyPr/>
          <a:lstStyle>
            <a:lvl1pPr>
              <a:defRPr b="1"/>
            </a:lvl1pPr>
          </a:lstStyle>
          <a:p>
            <a:r>
              <a:rPr lang="en-GB"/>
              <a:t>Click to edit Master title style</a:t>
            </a:r>
            <a:endParaRPr lang="en-US"/>
          </a:p>
        </p:txBody>
      </p:sp>
      <p:sp>
        <p:nvSpPr>
          <p:cNvPr id="4" name="Content Placeholder 3">
            <a:extLst>
              <a:ext uri="{FF2B5EF4-FFF2-40B4-BE49-F238E27FC236}">
                <a16:creationId xmlns:a16="http://schemas.microsoft.com/office/drawing/2014/main" id="{F974AB6F-F3F7-5D12-0263-606B27AA26A9}"/>
              </a:ext>
            </a:extLst>
          </p:cNvPr>
          <p:cNvSpPr>
            <a:spLocks noGrp="1"/>
          </p:cNvSpPr>
          <p:nvPr>
            <p:ph sz="half" idx="2"/>
          </p:nvPr>
        </p:nvSpPr>
        <p:spPr>
          <a:xfrm>
            <a:off x="5519739" y="1952625"/>
            <a:ext cx="6121400" cy="4356100"/>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6" name="Content Placeholder 2">
            <a:extLst>
              <a:ext uri="{FF2B5EF4-FFF2-40B4-BE49-F238E27FC236}">
                <a16:creationId xmlns:a16="http://schemas.microsoft.com/office/drawing/2014/main" id="{D0926FB2-8DBA-0633-3820-305B78E8470E}"/>
              </a:ext>
            </a:extLst>
          </p:cNvPr>
          <p:cNvSpPr>
            <a:spLocks noGrp="1"/>
          </p:cNvSpPr>
          <p:nvPr>
            <p:ph idx="13"/>
          </p:nvPr>
        </p:nvSpPr>
        <p:spPr>
          <a:xfrm>
            <a:off x="5519738" y="1349165"/>
            <a:ext cx="6121400" cy="424073"/>
          </a:xfrm>
        </p:spPr>
        <p:txBody>
          <a:bodyPr/>
          <a:lstStyle>
            <a:lvl1pPr marL="0" indent="0">
              <a:buNone/>
              <a:defRPr sz="2400">
                <a:solidFill>
                  <a:schemeClr val="tx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GB"/>
              <a:t>Click to edit Master text styles</a:t>
            </a:r>
            <a:endParaRPr lang="en-US"/>
          </a:p>
        </p:txBody>
      </p:sp>
    </p:spTree>
    <p:extLst>
      <p:ext uri="{BB962C8B-B14F-4D97-AF65-F5344CB8AC3E}">
        <p14:creationId xmlns:p14="http://schemas.microsoft.com/office/powerpoint/2010/main" val="50037423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itleOnly" preserve="1">
  <p:cSld name="Ofqual - Green1: 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CDA3D1-78A3-7B74-5352-4CDA2EF162A8}"/>
              </a:ext>
            </a:extLst>
          </p:cNvPr>
          <p:cNvSpPr>
            <a:spLocks noGrp="1"/>
          </p:cNvSpPr>
          <p:nvPr>
            <p:ph type="title"/>
          </p:nvPr>
        </p:nvSpPr>
        <p:spPr/>
        <p:txBody>
          <a:bodyPr/>
          <a:lstStyle/>
          <a:p>
            <a:r>
              <a:rPr lang="en-GB"/>
              <a:t>Click to edit Master title style</a:t>
            </a:r>
            <a:endParaRPr lang="en-US"/>
          </a:p>
        </p:txBody>
      </p:sp>
    </p:spTree>
    <p:extLst>
      <p:ext uri="{BB962C8B-B14F-4D97-AF65-F5344CB8AC3E}">
        <p14:creationId xmlns:p14="http://schemas.microsoft.com/office/powerpoint/2010/main" val="236887066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blank" preserve="1">
  <p:cSld name="Ofqual - Green1: 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74318144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Slide with Picture">
    <p:spTree>
      <p:nvGrpSpPr>
        <p:cNvPr id="1" name=""/>
        <p:cNvGrpSpPr/>
        <p:nvPr/>
      </p:nvGrpSpPr>
      <p:grpSpPr>
        <a:xfrm>
          <a:off x="0" y="0"/>
          <a:ext cx="0" cy="0"/>
          <a:chOff x="0" y="0"/>
          <a:chExt cx="0" cy="0"/>
        </a:xfrm>
      </p:grpSpPr>
      <p:pic>
        <p:nvPicPr>
          <p:cNvPr id="8" name="Picture 7" descr="A black and blue circle&#10;&#10;AI-generated content may be incorrect.">
            <a:extLst>
              <a:ext uri="{FF2B5EF4-FFF2-40B4-BE49-F238E27FC236}">
                <a16:creationId xmlns:a16="http://schemas.microsoft.com/office/drawing/2014/main" id="{F5996F02-B72C-43CF-C884-A29ECF22A22C}"/>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9" name="Picture Placeholder 8">
            <a:extLst>
              <a:ext uri="{FF2B5EF4-FFF2-40B4-BE49-F238E27FC236}">
                <a16:creationId xmlns:a16="http://schemas.microsoft.com/office/drawing/2014/main" id="{77402110-91CF-05F4-0842-B4CD9FE3C022}"/>
              </a:ext>
            </a:extLst>
          </p:cNvPr>
          <p:cNvSpPr>
            <a:spLocks noGrp="1"/>
          </p:cNvSpPr>
          <p:nvPr>
            <p:ph type="pic" sz="quarter" idx="10"/>
          </p:nvPr>
        </p:nvSpPr>
        <p:spPr>
          <a:xfrm>
            <a:off x="6483652" y="3537778"/>
            <a:ext cx="5708349" cy="3320222"/>
          </a:xfrm>
          <a:custGeom>
            <a:avLst/>
            <a:gdLst>
              <a:gd name="connsiteX0" fmla="*/ 3276855 w 5708349"/>
              <a:gd name="connsiteY0" fmla="*/ 0 h 3308382"/>
              <a:gd name="connsiteX1" fmla="*/ 5618793 w 5708349"/>
              <a:gd name="connsiteY1" fmla="*/ 1133497 h 3308382"/>
              <a:gd name="connsiteX2" fmla="*/ 5708349 w 5708349"/>
              <a:gd name="connsiteY2" fmla="*/ 1248635 h 3308382"/>
              <a:gd name="connsiteX3" fmla="*/ 5708349 w 5708349"/>
              <a:gd name="connsiteY3" fmla="*/ 3308382 h 3308382"/>
              <a:gd name="connsiteX4" fmla="*/ 0 w 5708349"/>
              <a:gd name="connsiteY4" fmla="*/ 3308382 h 3308382"/>
              <a:gd name="connsiteX5" fmla="*/ 3017 w 5708349"/>
              <a:gd name="connsiteY5" fmla="*/ 3280637 h 3308382"/>
              <a:gd name="connsiteX6" fmla="*/ 3276855 w 5708349"/>
              <a:gd name="connsiteY6" fmla="*/ 0 h 330838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708349" h="3308382">
                <a:moveTo>
                  <a:pt x="3276855" y="0"/>
                </a:moveTo>
                <a:cubicBezTo>
                  <a:pt x="4191439" y="0"/>
                  <a:pt x="5019439" y="433165"/>
                  <a:pt x="5618793" y="1133497"/>
                </a:cubicBezTo>
                <a:lnTo>
                  <a:pt x="5708349" y="1248635"/>
                </a:lnTo>
                <a:lnTo>
                  <a:pt x="5708349" y="3308382"/>
                </a:lnTo>
                <a:lnTo>
                  <a:pt x="0" y="3308382"/>
                </a:lnTo>
                <a:lnTo>
                  <a:pt x="3017" y="3280637"/>
                </a:lnTo>
                <a:cubicBezTo>
                  <a:pt x="245931" y="1423013"/>
                  <a:pt x="1619173" y="0"/>
                  <a:pt x="3276855" y="0"/>
                </a:cubicBezTo>
                <a:close/>
              </a:path>
            </a:pathLst>
          </a:custGeom>
        </p:spPr>
        <p:txBody>
          <a:bodyPr wrap="square" anchor="ctr" anchorCtr="0">
            <a:noAutofit/>
          </a:bodyPr>
          <a:lstStyle>
            <a:lvl1pPr algn="ctr">
              <a:defRPr/>
            </a:lvl1pPr>
          </a:lstStyle>
          <a:p>
            <a:r>
              <a:rPr lang="en-GB"/>
              <a:t>Click icon to add picture</a:t>
            </a:r>
          </a:p>
        </p:txBody>
      </p:sp>
      <p:sp>
        <p:nvSpPr>
          <p:cNvPr id="2" name="Title 1">
            <a:extLst>
              <a:ext uri="{FF2B5EF4-FFF2-40B4-BE49-F238E27FC236}">
                <a16:creationId xmlns:a16="http://schemas.microsoft.com/office/drawing/2014/main" id="{B93D3048-E66D-A547-432A-4F922C17D624}"/>
              </a:ext>
            </a:extLst>
          </p:cNvPr>
          <p:cNvSpPr>
            <a:spLocks noGrp="1"/>
          </p:cNvSpPr>
          <p:nvPr>
            <p:ph type="ctrTitle"/>
          </p:nvPr>
        </p:nvSpPr>
        <p:spPr>
          <a:xfrm>
            <a:off x="682334" y="2175240"/>
            <a:ext cx="9000000" cy="720000"/>
          </a:xfrm>
        </p:spPr>
        <p:txBody>
          <a:bodyPr anchor="b">
            <a:normAutofit/>
          </a:bodyPr>
          <a:lstStyle>
            <a:lvl1pPr algn="l">
              <a:defRPr sz="4000" b="1">
                <a:solidFill>
                  <a:schemeClr val="tx1"/>
                </a:solidFill>
              </a:defRPr>
            </a:lvl1pPr>
          </a:lstStyle>
          <a:p>
            <a:r>
              <a:rPr lang="en-GB"/>
              <a:t>Click to edit Master title style</a:t>
            </a:r>
          </a:p>
        </p:txBody>
      </p:sp>
      <p:sp>
        <p:nvSpPr>
          <p:cNvPr id="3" name="Subtitle 2">
            <a:extLst>
              <a:ext uri="{FF2B5EF4-FFF2-40B4-BE49-F238E27FC236}">
                <a16:creationId xmlns:a16="http://schemas.microsoft.com/office/drawing/2014/main" id="{F5C84EC0-5599-0D84-3A51-2BC7B59EE363}"/>
              </a:ext>
            </a:extLst>
          </p:cNvPr>
          <p:cNvSpPr>
            <a:spLocks noGrp="1"/>
          </p:cNvSpPr>
          <p:nvPr>
            <p:ph type="subTitle" idx="1"/>
          </p:nvPr>
        </p:nvSpPr>
        <p:spPr>
          <a:xfrm>
            <a:off x="682334" y="2948990"/>
            <a:ext cx="6120000" cy="1620000"/>
          </a:xfrm>
        </p:spPr>
        <p:txBody>
          <a:bodyPr>
            <a:normAutofit/>
          </a:bodyPr>
          <a:lstStyle>
            <a:lvl1pPr marL="0" indent="0" algn="l">
              <a:buNone/>
              <a:defRPr sz="33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p>
        </p:txBody>
      </p:sp>
      <p:pic>
        <p:nvPicPr>
          <p:cNvPr id="10" name="Picture 9" descr="A grey oval shaped object&#10;&#10;AI-generated content may be incorrect.">
            <a:extLst>
              <a:ext uri="{FF2B5EF4-FFF2-40B4-BE49-F238E27FC236}">
                <a16:creationId xmlns:a16="http://schemas.microsoft.com/office/drawing/2014/main" id="{81128EEA-3364-3843-C9DD-71AA98D47FFB}"/>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6847004" y="3537778"/>
            <a:ext cx="2883736" cy="2035063"/>
          </a:xfrm>
          <a:prstGeom prst="rect">
            <a:avLst/>
          </a:prstGeom>
        </p:spPr>
      </p:pic>
      <p:sp>
        <p:nvSpPr>
          <p:cNvPr id="11" name="TextBox 10">
            <a:extLst>
              <a:ext uri="{FF2B5EF4-FFF2-40B4-BE49-F238E27FC236}">
                <a16:creationId xmlns:a16="http://schemas.microsoft.com/office/drawing/2014/main" id="{70F849AE-0EBB-DC0C-F26B-FB1C1E8129F9}"/>
              </a:ext>
            </a:extLst>
          </p:cNvPr>
          <p:cNvSpPr txBox="1"/>
          <p:nvPr userDrawn="1"/>
        </p:nvSpPr>
        <p:spPr>
          <a:xfrm>
            <a:off x="12236670" y="4568990"/>
            <a:ext cx="2983831" cy="1477328"/>
          </a:xfrm>
          <a:prstGeom prst="rect">
            <a:avLst/>
          </a:prstGeom>
          <a:noFill/>
        </p:spPr>
        <p:txBody>
          <a:bodyPr wrap="square" rtlCol="0">
            <a:spAutoFit/>
          </a:bodyPr>
          <a:lstStyle/>
          <a:p>
            <a:r>
              <a:rPr lang="en-GB"/>
              <a:t>Click on the icon to add your picture, then right-click on the picture and select ‘Send to Back’ to reveal the grey arc.</a:t>
            </a:r>
          </a:p>
        </p:txBody>
      </p:sp>
    </p:spTree>
    <p:extLst>
      <p:ext uri="{BB962C8B-B14F-4D97-AF65-F5344CB8AC3E}">
        <p14:creationId xmlns:p14="http://schemas.microsoft.com/office/powerpoint/2010/main" val="54573038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pic>
        <p:nvPicPr>
          <p:cNvPr id="10" name="Picture 9">
            <a:extLst>
              <a:ext uri="{FF2B5EF4-FFF2-40B4-BE49-F238E27FC236}">
                <a16:creationId xmlns:a16="http://schemas.microsoft.com/office/drawing/2014/main" id="{D518E119-A461-25E8-83EB-D8EF5CE7BA86}"/>
              </a:ext>
              <a:ext uri="{C183D7F6-B498-43B3-948B-1728B52AA6E4}">
                <adec:decorative xmlns:adec="http://schemas.microsoft.com/office/drawing/2017/decorative" val="1"/>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a:extLst>
              <a:ext uri="{FF2B5EF4-FFF2-40B4-BE49-F238E27FC236}">
                <a16:creationId xmlns:a16="http://schemas.microsoft.com/office/drawing/2014/main" id="{0FBB5C9A-1822-D83C-7A5F-90F1FAD4BA0C}"/>
              </a:ext>
            </a:extLst>
          </p:cNvPr>
          <p:cNvSpPr>
            <a:spLocks noGrp="1"/>
          </p:cNvSpPr>
          <p:nvPr>
            <p:ph type="title" hasCustomPrompt="1"/>
          </p:nvPr>
        </p:nvSpPr>
        <p:spPr>
          <a:xfrm>
            <a:off x="1407607" y="2289810"/>
            <a:ext cx="7200000" cy="2160000"/>
          </a:xfrm>
        </p:spPr>
        <p:txBody>
          <a:bodyPr anchor="t" anchorCtr="0">
            <a:normAutofit/>
          </a:bodyPr>
          <a:lstStyle>
            <a:lvl1pPr>
              <a:defRPr sz="4000">
                <a:solidFill>
                  <a:schemeClr val="tx1"/>
                </a:solidFill>
              </a:defRPr>
            </a:lvl1pPr>
          </a:lstStyle>
          <a:p>
            <a:r>
              <a:rPr lang="en-GB"/>
              <a:t>Click to edit Master title style</a:t>
            </a:r>
            <a:br>
              <a:rPr lang="en-GB"/>
            </a:br>
            <a:endParaRPr lang="en-GB"/>
          </a:p>
        </p:txBody>
      </p:sp>
    </p:spTree>
    <p:extLst>
      <p:ext uri="{BB962C8B-B14F-4D97-AF65-F5344CB8AC3E}">
        <p14:creationId xmlns:p14="http://schemas.microsoft.com/office/powerpoint/2010/main" val="405481386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598E10-59B2-AB3E-3DDD-09B847D01A0F}"/>
              </a:ext>
            </a:extLst>
          </p:cNvPr>
          <p:cNvSpPr>
            <a:spLocks noGrp="1"/>
          </p:cNvSpPr>
          <p:nvPr>
            <p:ph type="title"/>
          </p:nvPr>
        </p:nvSpPr>
        <p:spPr/>
        <p:txBody>
          <a:bodyPr/>
          <a:lstStyle/>
          <a:p>
            <a:r>
              <a:rPr lang="en-GB"/>
              <a:t>Click to edit Master title style</a:t>
            </a:r>
          </a:p>
        </p:txBody>
      </p:sp>
      <p:sp>
        <p:nvSpPr>
          <p:cNvPr id="3" name="Content Placeholder 2">
            <a:extLst>
              <a:ext uri="{FF2B5EF4-FFF2-40B4-BE49-F238E27FC236}">
                <a16:creationId xmlns:a16="http://schemas.microsoft.com/office/drawing/2014/main" id="{6DA64659-52F0-FD27-4BFB-D17B14F50B0F}"/>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512222F3-21C8-AA31-0E71-5F489323B127}"/>
              </a:ext>
            </a:extLst>
          </p:cNvPr>
          <p:cNvSpPr>
            <a:spLocks noGrp="1"/>
          </p:cNvSpPr>
          <p:nvPr>
            <p:ph type="dt" sz="half" idx="10"/>
          </p:nvPr>
        </p:nvSpPr>
        <p:spPr/>
        <p:txBody>
          <a:bodyPr/>
          <a:lstStyle/>
          <a:p>
            <a:fld id="{D3AEDD4D-ABEF-4147-BF35-0A966A1B692C}" type="datetime1">
              <a:rPr lang="en-GB" smtClean="0"/>
              <a:t>11/07/2025</a:t>
            </a:fld>
            <a:endParaRPr lang="en-GB"/>
          </a:p>
        </p:txBody>
      </p:sp>
      <p:sp>
        <p:nvSpPr>
          <p:cNvPr id="5" name="Footer Placeholder 4">
            <a:extLst>
              <a:ext uri="{FF2B5EF4-FFF2-40B4-BE49-F238E27FC236}">
                <a16:creationId xmlns:a16="http://schemas.microsoft.com/office/drawing/2014/main" id="{F17643F7-4E7F-ED5B-2533-C9EDF6509851}"/>
              </a:ext>
            </a:extLst>
          </p:cNvPr>
          <p:cNvSpPr>
            <a:spLocks noGrp="1"/>
          </p:cNvSpPr>
          <p:nvPr>
            <p:ph type="ftr" sz="quarter" idx="11"/>
          </p:nvPr>
        </p:nvSpPr>
        <p:spPr/>
        <p:txBody>
          <a:bodyPr/>
          <a:lstStyle/>
          <a:p>
            <a:r>
              <a:rPr lang="en-GB"/>
              <a:t>Use Insert &gt; Header &amp; Footer to edit this footer text</a:t>
            </a:r>
          </a:p>
        </p:txBody>
      </p:sp>
      <p:sp>
        <p:nvSpPr>
          <p:cNvPr id="6" name="Slide Number Placeholder 5">
            <a:extLst>
              <a:ext uri="{FF2B5EF4-FFF2-40B4-BE49-F238E27FC236}">
                <a16:creationId xmlns:a16="http://schemas.microsoft.com/office/drawing/2014/main" id="{6D2E6F2F-59D4-DBC6-E2CE-ED31BCF1B1B5}"/>
              </a:ext>
            </a:extLst>
          </p:cNvPr>
          <p:cNvSpPr>
            <a:spLocks noGrp="1"/>
          </p:cNvSpPr>
          <p:nvPr>
            <p:ph type="sldNum" sz="quarter" idx="12"/>
          </p:nvPr>
        </p:nvSpPr>
        <p:spPr/>
        <p:txBody>
          <a:bodyPr/>
          <a:lstStyle/>
          <a:p>
            <a:fld id="{D91999AA-562C-4421-AD21-F9D823C35CFA}" type="slidenum">
              <a:rPr lang="en-GB" smtClean="0"/>
              <a:t>‹#›</a:t>
            </a:fld>
            <a:endParaRPr lang="en-GB"/>
          </a:p>
        </p:txBody>
      </p:sp>
    </p:spTree>
    <p:extLst>
      <p:ext uri="{BB962C8B-B14F-4D97-AF65-F5344CB8AC3E}">
        <p14:creationId xmlns:p14="http://schemas.microsoft.com/office/powerpoint/2010/main" val="5413634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91C287-FFF8-986B-B0A2-EA721647CE94}"/>
              </a:ext>
            </a:extLst>
          </p:cNvPr>
          <p:cNvSpPr>
            <a:spLocks noGrp="1"/>
          </p:cNvSpPr>
          <p:nvPr>
            <p:ph type="title"/>
          </p:nvPr>
        </p:nvSpPr>
        <p:spPr/>
        <p:txBody>
          <a:bodyPr/>
          <a:lstStyle/>
          <a:p>
            <a:r>
              <a:rPr lang="en-GB"/>
              <a:t>Click to edit Master title style</a:t>
            </a:r>
          </a:p>
        </p:txBody>
      </p:sp>
      <p:sp>
        <p:nvSpPr>
          <p:cNvPr id="3" name="Content Placeholder 2">
            <a:extLst>
              <a:ext uri="{FF2B5EF4-FFF2-40B4-BE49-F238E27FC236}">
                <a16:creationId xmlns:a16="http://schemas.microsoft.com/office/drawing/2014/main" id="{D5952E2A-6604-39F0-1E1F-DB2CCB53B8D7}"/>
              </a:ext>
            </a:extLst>
          </p:cNvPr>
          <p:cNvSpPr>
            <a:spLocks noGrp="1"/>
          </p:cNvSpPr>
          <p:nvPr>
            <p:ph sz="half" idx="1"/>
          </p:nvPr>
        </p:nvSpPr>
        <p:spPr>
          <a:xfrm>
            <a:off x="576000" y="1389600"/>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Content Placeholder 3">
            <a:extLst>
              <a:ext uri="{FF2B5EF4-FFF2-40B4-BE49-F238E27FC236}">
                <a16:creationId xmlns:a16="http://schemas.microsoft.com/office/drawing/2014/main" id="{A076E352-6F7F-3DFE-5A26-48C922E07E2A}"/>
              </a:ext>
            </a:extLst>
          </p:cNvPr>
          <p:cNvSpPr>
            <a:spLocks noGrp="1"/>
          </p:cNvSpPr>
          <p:nvPr>
            <p:ph sz="half" idx="2"/>
          </p:nvPr>
        </p:nvSpPr>
        <p:spPr>
          <a:xfrm>
            <a:off x="6172199" y="1389601"/>
            <a:ext cx="5408131"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5" name="Date Placeholder 4">
            <a:extLst>
              <a:ext uri="{FF2B5EF4-FFF2-40B4-BE49-F238E27FC236}">
                <a16:creationId xmlns:a16="http://schemas.microsoft.com/office/drawing/2014/main" id="{3F7FF0EF-A2A7-3CFA-3FE8-64A0FBFC54FA}"/>
              </a:ext>
            </a:extLst>
          </p:cNvPr>
          <p:cNvSpPr>
            <a:spLocks noGrp="1"/>
          </p:cNvSpPr>
          <p:nvPr>
            <p:ph type="dt" sz="half" idx="10"/>
          </p:nvPr>
        </p:nvSpPr>
        <p:spPr/>
        <p:txBody>
          <a:bodyPr/>
          <a:lstStyle/>
          <a:p>
            <a:fld id="{78807D16-76A7-4AB8-84B8-A4D8203CD14F}" type="datetime1">
              <a:rPr lang="en-GB" smtClean="0"/>
              <a:t>11/07/2025</a:t>
            </a:fld>
            <a:endParaRPr lang="en-GB"/>
          </a:p>
        </p:txBody>
      </p:sp>
      <p:sp>
        <p:nvSpPr>
          <p:cNvPr id="6" name="Footer Placeholder 5">
            <a:extLst>
              <a:ext uri="{FF2B5EF4-FFF2-40B4-BE49-F238E27FC236}">
                <a16:creationId xmlns:a16="http://schemas.microsoft.com/office/drawing/2014/main" id="{E2DF2265-9FAA-FD14-1F81-AFBF68D24C32}"/>
              </a:ext>
            </a:extLst>
          </p:cNvPr>
          <p:cNvSpPr>
            <a:spLocks noGrp="1"/>
          </p:cNvSpPr>
          <p:nvPr>
            <p:ph type="ftr" sz="quarter" idx="11"/>
          </p:nvPr>
        </p:nvSpPr>
        <p:spPr/>
        <p:txBody>
          <a:bodyPr/>
          <a:lstStyle/>
          <a:p>
            <a:r>
              <a:rPr lang="en-GB"/>
              <a:t>Use Insert &gt; Header &amp; Footer to edit this footer text</a:t>
            </a:r>
          </a:p>
        </p:txBody>
      </p:sp>
      <p:sp>
        <p:nvSpPr>
          <p:cNvPr id="7" name="Slide Number Placeholder 6">
            <a:extLst>
              <a:ext uri="{FF2B5EF4-FFF2-40B4-BE49-F238E27FC236}">
                <a16:creationId xmlns:a16="http://schemas.microsoft.com/office/drawing/2014/main" id="{08D495E6-7F41-2770-29E1-6F675A3C5341}"/>
              </a:ext>
            </a:extLst>
          </p:cNvPr>
          <p:cNvSpPr>
            <a:spLocks noGrp="1"/>
          </p:cNvSpPr>
          <p:nvPr>
            <p:ph type="sldNum" sz="quarter" idx="12"/>
          </p:nvPr>
        </p:nvSpPr>
        <p:spPr/>
        <p:txBody>
          <a:bodyPr/>
          <a:lstStyle/>
          <a:p>
            <a:fld id="{D91999AA-562C-4421-AD21-F9D823C35CFA}" type="slidenum">
              <a:rPr lang="en-GB" smtClean="0"/>
              <a:t>‹#›</a:t>
            </a:fld>
            <a:endParaRPr lang="en-GB"/>
          </a:p>
        </p:txBody>
      </p:sp>
    </p:spTree>
    <p:extLst>
      <p:ext uri="{BB962C8B-B14F-4D97-AF65-F5344CB8AC3E}">
        <p14:creationId xmlns:p14="http://schemas.microsoft.com/office/powerpoint/2010/main" val="36962424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ext and Picture 1">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91C287-FFF8-986B-B0A2-EA721647CE94}"/>
              </a:ext>
            </a:extLst>
          </p:cNvPr>
          <p:cNvSpPr>
            <a:spLocks noGrp="1"/>
          </p:cNvSpPr>
          <p:nvPr>
            <p:ph type="title"/>
          </p:nvPr>
        </p:nvSpPr>
        <p:spPr>
          <a:xfrm>
            <a:off x="575131" y="492750"/>
            <a:ext cx="5181600" cy="720000"/>
          </a:xfrm>
        </p:spPr>
        <p:txBody>
          <a:bodyPr/>
          <a:lstStyle/>
          <a:p>
            <a:r>
              <a:rPr lang="en-GB"/>
              <a:t>Click to edit Master title style</a:t>
            </a:r>
          </a:p>
        </p:txBody>
      </p:sp>
      <p:sp>
        <p:nvSpPr>
          <p:cNvPr id="6" name="Footer Placeholder 5">
            <a:extLst>
              <a:ext uri="{FF2B5EF4-FFF2-40B4-BE49-F238E27FC236}">
                <a16:creationId xmlns:a16="http://schemas.microsoft.com/office/drawing/2014/main" id="{E2DF2265-9FAA-FD14-1F81-AFBF68D24C32}"/>
              </a:ext>
            </a:extLst>
          </p:cNvPr>
          <p:cNvSpPr>
            <a:spLocks noGrp="1"/>
          </p:cNvSpPr>
          <p:nvPr>
            <p:ph type="ftr" sz="quarter" idx="11"/>
          </p:nvPr>
        </p:nvSpPr>
        <p:spPr>
          <a:xfrm>
            <a:off x="575132" y="6241766"/>
            <a:ext cx="5180400" cy="180000"/>
          </a:xfrm>
        </p:spPr>
        <p:txBody>
          <a:bodyPr/>
          <a:lstStyle/>
          <a:p>
            <a:r>
              <a:rPr lang="en-GB"/>
              <a:t>Use Insert &gt; Header &amp; Footer to edit this footer text</a:t>
            </a:r>
          </a:p>
        </p:txBody>
      </p:sp>
      <p:sp>
        <p:nvSpPr>
          <p:cNvPr id="14" name="Picture Placeholder 13">
            <a:extLst>
              <a:ext uri="{FF2B5EF4-FFF2-40B4-BE49-F238E27FC236}">
                <a16:creationId xmlns:a16="http://schemas.microsoft.com/office/drawing/2014/main" id="{268CF0FC-E294-9903-8F9D-CEC90C295AA0}"/>
              </a:ext>
            </a:extLst>
          </p:cNvPr>
          <p:cNvSpPr>
            <a:spLocks noGrp="1"/>
          </p:cNvSpPr>
          <p:nvPr>
            <p:ph type="pic" sz="quarter" idx="12"/>
          </p:nvPr>
        </p:nvSpPr>
        <p:spPr>
          <a:xfrm>
            <a:off x="6094765" y="0"/>
            <a:ext cx="6097235" cy="6858000"/>
          </a:xfrm>
          <a:custGeom>
            <a:avLst/>
            <a:gdLst>
              <a:gd name="connsiteX0" fmla="*/ 1061478 w 6097235"/>
              <a:gd name="connsiteY0" fmla="*/ 0 h 6858000"/>
              <a:gd name="connsiteX1" fmla="*/ 6097235 w 6097235"/>
              <a:gd name="connsiteY1" fmla="*/ 0 h 6858000"/>
              <a:gd name="connsiteX2" fmla="*/ 6097235 w 6097235"/>
              <a:gd name="connsiteY2" fmla="*/ 6858000 h 6858000"/>
              <a:gd name="connsiteX3" fmla="*/ 1080057 w 6097235"/>
              <a:gd name="connsiteY3" fmla="*/ 6858000 h 6858000"/>
              <a:gd name="connsiteX4" fmla="*/ 1029829 w 6097235"/>
              <a:gd name="connsiteY4" fmla="*/ 6787368 h 6858000"/>
              <a:gd name="connsiteX5" fmla="*/ 0 w 6097235"/>
              <a:gd name="connsiteY5" fmla="*/ 3415937 h 6858000"/>
              <a:gd name="connsiteX6" fmla="*/ 1029829 w 6097235"/>
              <a:gd name="connsiteY6" fmla="*/ 44507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097235" h="6858000">
                <a:moveTo>
                  <a:pt x="1061478" y="0"/>
                </a:moveTo>
                <a:lnTo>
                  <a:pt x="6097235" y="0"/>
                </a:lnTo>
                <a:lnTo>
                  <a:pt x="6097235" y="6858000"/>
                </a:lnTo>
                <a:lnTo>
                  <a:pt x="1080057" y="6858000"/>
                </a:lnTo>
                <a:lnTo>
                  <a:pt x="1029829" y="6787368"/>
                </a:lnTo>
                <a:cubicBezTo>
                  <a:pt x="379648" y="5824973"/>
                  <a:pt x="0" y="4664791"/>
                  <a:pt x="0" y="3415937"/>
                </a:cubicBezTo>
                <a:cubicBezTo>
                  <a:pt x="0" y="2167083"/>
                  <a:pt x="379648" y="1006901"/>
                  <a:pt x="1029829" y="44507"/>
                </a:cubicBezTo>
                <a:close/>
              </a:path>
            </a:pathLst>
          </a:custGeom>
        </p:spPr>
        <p:txBody>
          <a:bodyPr wrap="square" anchor="ctr" anchorCtr="0">
            <a:noAutofit/>
          </a:bodyPr>
          <a:lstStyle>
            <a:lvl1pPr algn="ctr">
              <a:defRPr/>
            </a:lvl1pPr>
          </a:lstStyle>
          <a:p>
            <a:r>
              <a:rPr lang="en-GB"/>
              <a:t>Click icon to add picture</a:t>
            </a:r>
          </a:p>
        </p:txBody>
      </p:sp>
      <p:sp>
        <p:nvSpPr>
          <p:cNvPr id="5" name="Text Placeholder 4">
            <a:extLst>
              <a:ext uri="{FF2B5EF4-FFF2-40B4-BE49-F238E27FC236}">
                <a16:creationId xmlns:a16="http://schemas.microsoft.com/office/drawing/2014/main" id="{437A276B-02BD-AB4A-B7E5-C96E9FEC3DE0}"/>
              </a:ext>
            </a:extLst>
          </p:cNvPr>
          <p:cNvSpPr>
            <a:spLocks noGrp="1"/>
          </p:cNvSpPr>
          <p:nvPr>
            <p:ph type="body" sz="quarter" idx="13"/>
          </p:nvPr>
        </p:nvSpPr>
        <p:spPr>
          <a:xfrm>
            <a:off x="574675" y="1389062"/>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Tree>
    <p:extLst>
      <p:ext uri="{BB962C8B-B14F-4D97-AF65-F5344CB8AC3E}">
        <p14:creationId xmlns:p14="http://schemas.microsoft.com/office/powerpoint/2010/main" val="411276212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ext and Picture 2">
    <p:spTree>
      <p:nvGrpSpPr>
        <p:cNvPr id="1" name=""/>
        <p:cNvGrpSpPr/>
        <p:nvPr/>
      </p:nvGrpSpPr>
      <p:grpSpPr>
        <a:xfrm>
          <a:off x="0" y="0"/>
          <a:ext cx="0" cy="0"/>
          <a:chOff x="0" y="0"/>
          <a:chExt cx="0" cy="0"/>
        </a:xfrm>
      </p:grpSpPr>
      <p:sp>
        <p:nvSpPr>
          <p:cNvPr id="8" name="Text Placeholder 7">
            <a:extLst>
              <a:ext uri="{FF2B5EF4-FFF2-40B4-BE49-F238E27FC236}">
                <a16:creationId xmlns:a16="http://schemas.microsoft.com/office/drawing/2014/main" id="{D5DB6791-E8E3-97EE-F86C-3D149E560903}"/>
              </a:ext>
            </a:extLst>
          </p:cNvPr>
          <p:cNvSpPr>
            <a:spLocks noGrp="1"/>
          </p:cNvSpPr>
          <p:nvPr>
            <p:ph type="body" sz="quarter" idx="12"/>
          </p:nvPr>
        </p:nvSpPr>
        <p:spPr>
          <a:xfrm>
            <a:off x="575131" y="1389063"/>
            <a:ext cx="110052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2" name="Title 1">
            <a:extLst>
              <a:ext uri="{FF2B5EF4-FFF2-40B4-BE49-F238E27FC236}">
                <a16:creationId xmlns:a16="http://schemas.microsoft.com/office/drawing/2014/main" id="{F891C287-FFF8-986B-B0A2-EA721647CE94}"/>
              </a:ext>
            </a:extLst>
          </p:cNvPr>
          <p:cNvSpPr>
            <a:spLocks noGrp="1"/>
          </p:cNvSpPr>
          <p:nvPr>
            <p:ph type="title"/>
          </p:nvPr>
        </p:nvSpPr>
        <p:spPr>
          <a:xfrm>
            <a:off x="575131" y="492750"/>
            <a:ext cx="11005200" cy="720000"/>
          </a:xfrm>
        </p:spPr>
        <p:txBody>
          <a:bodyPr/>
          <a:lstStyle/>
          <a:p>
            <a:r>
              <a:rPr lang="en-GB"/>
              <a:t>Click to edit Master title style</a:t>
            </a:r>
          </a:p>
        </p:txBody>
      </p:sp>
      <p:sp>
        <p:nvSpPr>
          <p:cNvPr id="6" name="Footer Placeholder 5">
            <a:extLst>
              <a:ext uri="{FF2B5EF4-FFF2-40B4-BE49-F238E27FC236}">
                <a16:creationId xmlns:a16="http://schemas.microsoft.com/office/drawing/2014/main" id="{E2DF2265-9FAA-FD14-1F81-AFBF68D24C32}"/>
              </a:ext>
            </a:extLst>
          </p:cNvPr>
          <p:cNvSpPr>
            <a:spLocks noGrp="1"/>
          </p:cNvSpPr>
          <p:nvPr>
            <p:ph type="ftr" sz="quarter" idx="11"/>
          </p:nvPr>
        </p:nvSpPr>
        <p:spPr>
          <a:xfrm>
            <a:off x="575132" y="6241766"/>
            <a:ext cx="3600000" cy="180000"/>
          </a:xfrm>
        </p:spPr>
        <p:txBody>
          <a:bodyPr/>
          <a:lstStyle/>
          <a:p>
            <a:r>
              <a:rPr lang="en-GB"/>
              <a:t>Use Insert &gt; Header &amp; Footer to edit this footer text</a:t>
            </a:r>
          </a:p>
        </p:txBody>
      </p:sp>
      <p:sp>
        <p:nvSpPr>
          <p:cNvPr id="12" name="Picture Placeholder 11">
            <a:extLst>
              <a:ext uri="{FF2B5EF4-FFF2-40B4-BE49-F238E27FC236}">
                <a16:creationId xmlns:a16="http://schemas.microsoft.com/office/drawing/2014/main" id="{0A7CA61E-2F21-AF95-95E8-AC251CFF8766}"/>
              </a:ext>
            </a:extLst>
          </p:cNvPr>
          <p:cNvSpPr>
            <a:spLocks noGrp="1"/>
          </p:cNvSpPr>
          <p:nvPr>
            <p:ph type="pic" sz="quarter" idx="13"/>
          </p:nvPr>
        </p:nvSpPr>
        <p:spPr>
          <a:xfrm>
            <a:off x="4625032" y="3122003"/>
            <a:ext cx="7566969" cy="3735996"/>
          </a:xfrm>
          <a:custGeom>
            <a:avLst/>
            <a:gdLst>
              <a:gd name="connsiteX0" fmla="*/ 4477627 w 7566969"/>
              <a:gd name="connsiteY0" fmla="*/ 0 h 3735996"/>
              <a:gd name="connsiteX1" fmla="*/ 4482930 w 7566969"/>
              <a:gd name="connsiteY1" fmla="*/ 737 h 3735996"/>
              <a:gd name="connsiteX2" fmla="*/ 7496748 w 7566969"/>
              <a:gd name="connsiteY2" fmla="*/ 1385117 h 3735996"/>
              <a:gd name="connsiteX3" fmla="*/ 7566969 w 7566969"/>
              <a:gd name="connsiteY3" fmla="*/ 1467426 h 3735996"/>
              <a:gd name="connsiteX4" fmla="*/ 7566969 w 7566969"/>
              <a:gd name="connsiteY4" fmla="*/ 3735996 h 3735996"/>
              <a:gd name="connsiteX5" fmla="*/ 0 w 7566969"/>
              <a:gd name="connsiteY5" fmla="*/ 3735996 h 3735996"/>
              <a:gd name="connsiteX6" fmla="*/ 41898 w 7566969"/>
              <a:gd name="connsiteY6" fmla="*/ 3612595 h 3735996"/>
              <a:gd name="connsiteX7" fmla="*/ 4477627 w 7566969"/>
              <a:gd name="connsiteY7" fmla="*/ 0 h 37359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7566969" h="3735996">
                <a:moveTo>
                  <a:pt x="4477627" y="0"/>
                </a:moveTo>
                <a:lnTo>
                  <a:pt x="4482930" y="737"/>
                </a:lnTo>
                <a:cubicBezTo>
                  <a:pt x="5694680" y="29418"/>
                  <a:pt x="6728695" y="532110"/>
                  <a:pt x="7496748" y="1385117"/>
                </a:cubicBezTo>
                <a:lnTo>
                  <a:pt x="7566969" y="1467426"/>
                </a:lnTo>
                <a:lnTo>
                  <a:pt x="7566969" y="3735996"/>
                </a:lnTo>
                <a:lnTo>
                  <a:pt x="0" y="3735996"/>
                </a:lnTo>
                <a:lnTo>
                  <a:pt x="41898" y="3612595"/>
                </a:lnTo>
                <a:cubicBezTo>
                  <a:pt x="688625" y="1805627"/>
                  <a:pt x="2036819" y="31748"/>
                  <a:pt x="4477627" y="0"/>
                </a:cubicBezTo>
                <a:close/>
              </a:path>
            </a:pathLst>
          </a:custGeom>
        </p:spPr>
        <p:txBody>
          <a:bodyPr wrap="square" anchor="ctr" anchorCtr="0">
            <a:noAutofit/>
          </a:bodyPr>
          <a:lstStyle>
            <a:lvl1pPr algn="ctr">
              <a:defRPr/>
            </a:lvl1pPr>
          </a:lstStyle>
          <a:p>
            <a:r>
              <a:rPr lang="en-GB"/>
              <a:t>Click icon to add picture</a:t>
            </a:r>
          </a:p>
        </p:txBody>
      </p:sp>
    </p:spTree>
    <p:extLst>
      <p:ext uri="{BB962C8B-B14F-4D97-AF65-F5344CB8AC3E}">
        <p14:creationId xmlns:p14="http://schemas.microsoft.com/office/powerpoint/2010/main" val="36762436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Quote">
    <p:spTree>
      <p:nvGrpSpPr>
        <p:cNvPr id="1" name=""/>
        <p:cNvGrpSpPr/>
        <p:nvPr/>
      </p:nvGrpSpPr>
      <p:grpSpPr>
        <a:xfrm>
          <a:off x="0" y="0"/>
          <a:ext cx="0" cy="0"/>
          <a:chOff x="0" y="0"/>
          <a:chExt cx="0" cy="0"/>
        </a:xfrm>
      </p:grpSpPr>
      <p:pic>
        <p:nvPicPr>
          <p:cNvPr id="10" name="Picture 9">
            <a:extLst>
              <a:ext uri="{FF2B5EF4-FFF2-40B4-BE49-F238E27FC236}">
                <a16:creationId xmlns:a16="http://schemas.microsoft.com/office/drawing/2014/main" id="{5EA2CAD5-FE9B-6668-D1C8-E390FD3A8E4B}"/>
              </a:ext>
              <a:ext uri="{C183D7F6-B498-43B3-948B-1728B52AA6E4}">
                <adec:decorative xmlns:adec="http://schemas.microsoft.com/office/drawing/2017/decorative" val="1"/>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a:extLst>
              <a:ext uri="{FF2B5EF4-FFF2-40B4-BE49-F238E27FC236}">
                <a16:creationId xmlns:a16="http://schemas.microsoft.com/office/drawing/2014/main" id="{6C598E10-59B2-AB3E-3DDD-09B847D01A0F}"/>
              </a:ext>
            </a:extLst>
          </p:cNvPr>
          <p:cNvSpPr>
            <a:spLocks noGrp="1"/>
          </p:cNvSpPr>
          <p:nvPr>
            <p:ph type="title"/>
          </p:nvPr>
        </p:nvSpPr>
        <p:spPr>
          <a:xfrm>
            <a:off x="4255770" y="1373505"/>
            <a:ext cx="7200000" cy="3600000"/>
          </a:xfrm>
        </p:spPr>
        <p:txBody>
          <a:bodyPr>
            <a:normAutofit/>
          </a:bodyPr>
          <a:lstStyle>
            <a:lvl1pPr>
              <a:defRPr sz="2400">
                <a:solidFill>
                  <a:schemeClr val="tx1"/>
                </a:solidFill>
              </a:defRPr>
            </a:lvl1pPr>
          </a:lstStyle>
          <a:p>
            <a:r>
              <a:rPr lang="en-GB"/>
              <a:t>Click to edit Master title style</a:t>
            </a:r>
          </a:p>
        </p:txBody>
      </p:sp>
      <p:sp>
        <p:nvSpPr>
          <p:cNvPr id="5" name="Footer Placeholder 4">
            <a:extLst>
              <a:ext uri="{FF2B5EF4-FFF2-40B4-BE49-F238E27FC236}">
                <a16:creationId xmlns:a16="http://schemas.microsoft.com/office/drawing/2014/main" id="{F17643F7-4E7F-ED5B-2533-C9EDF6509851}"/>
              </a:ext>
            </a:extLst>
          </p:cNvPr>
          <p:cNvSpPr>
            <a:spLocks noGrp="1"/>
          </p:cNvSpPr>
          <p:nvPr>
            <p:ph type="ftr" sz="quarter" idx="11"/>
          </p:nvPr>
        </p:nvSpPr>
        <p:spPr/>
        <p:txBody>
          <a:bodyPr/>
          <a:lstStyle/>
          <a:p>
            <a:r>
              <a:rPr lang="en-GB"/>
              <a:t>Use Insert &gt; Header &amp; Footer to edit this footer text</a:t>
            </a:r>
          </a:p>
        </p:txBody>
      </p:sp>
      <p:sp>
        <p:nvSpPr>
          <p:cNvPr id="6" name="Slide Number Placeholder 5">
            <a:extLst>
              <a:ext uri="{FF2B5EF4-FFF2-40B4-BE49-F238E27FC236}">
                <a16:creationId xmlns:a16="http://schemas.microsoft.com/office/drawing/2014/main" id="{6D2E6F2F-59D4-DBC6-E2CE-ED31BCF1B1B5}"/>
              </a:ext>
            </a:extLst>
          </p:cNvPr>
          <p:cNvSpPr>
            <a:spLocks noGrp="1"/>
          </p:cNvSpPr>
          <p:nvPr>
            <p:ph type="sldNum" sz="quarter" idx="12"/>
          </p:nvPr>
        </p:nvSpPr>
        <p:spPr/>
        <p:txBody>
          <a:bodyPr/>
          <a:lstStyle/>
          <a:p>
            <a:fld id="{D91999AA-562C-4421-AD21-F9D823C35CFA}" type="slidenum">
              <a:rPr lang="en-GB" smtClean="0"/>
              <a:t>‹#›</a:t>
            </a:fld>
            <a:endParaRPr lang="en-GB"/>
          </a:p>
        </p:txBody>
      </p:sp>
    </p:spTree>
    <p:extLst>
      <p:ext uri="{BB962C8B-B14F-4D97-AF65-F5344CB8AC3E}">
        <p14:creationId xmlns:p14="http://schemas.microsoft.com/office/powerpoint/2010/main" val="37286883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itle" preserve="1">
  <p:cSld name="End Slide">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EB5592E5-C04B-092D-777D-771768A99A1F}"/>
              </a:ext>
              <a:ext uri="{C183D7F6-B498-43B3-948B-1728B52AA6E4}">
                <adec:decorative xmlns:adec="http://schemas.microsoft.com/office/drawing/2017/decorative" val="1"/>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a:extLst>
              <a:ext uri="{FF2B5EF4-FFF2-40B4-BE49-F238E27FC236}">
                <a16:creationId xmlns:a16="http://schemas.microsoft.com/office/drawing/2014/main" id="{B93D3048-E66D-A547-432A-4F922C17D624}"/>
              </a:ext>
            </a:extLst>
          </p:cNvPr>
          <p:cNvSpPr>
            <a:spLocks noGrp="1"/>
          </p:cNvSpPr>
          <p:nvPr>
            <p:ph type="ctrTitle" hasCustomPrompt="1"/>
          </p:nvPr>
        </p:nvSpPr>
        <p:spPr>
          <a:xfrm>
            <a:off x="575612" y="5742877"/>
            <a:ext cx="1620000" cy="360000"/>
          </a:xfrm>
        </p:spPr>
        <p:txBody>
          <a:bodyPr anchor="b">
            <a:normAutofit/>
          </a:bodyPr>
          <a:lstStyle>
            <a:lvl1pPr algn="l">
              <a:defRPr sz="1200" b="1">
                <a:solidFill>
                  <a:schemeClr val="accent5"/>
                </a:solidFill>
              </a:defRPr>
            </a:lvl1pPr>
          </a:lstStyle>
          <a:p>
            <a:r>
              <a:rPr lang="en-GB"/>
              <a:t>Skills England</a:t>
            </a:r>
          </a:p>
        </p:txBody>
      </p:sp>
      <p:sp>
        <p:nvSpPr>
          <p:cNvPr id="3" name="Subtitle 2">
            <a:extLst>
              <a:ext uri="{FF2B5EF4-FFF2-40B4-BE49-F238E27FC236}">
                <a16:creationId xmlns:a16="http://schemas.microsoft.com/office/drawing/2014/main" id="{F5C84EC0-5599-0D84-3A51-2BC7B59EE363}"/>
              </a:ext>
            </a:extLst>
          </p:cNvPr>
          <p:cNvSpPr>
            <a:spLocks noGrp="1"/>
          </p:cNvSpPr>
          <p:nvPr>
            <p:ph type="subTitle" idx="1" hasCustomPrompt="1"/>
          </p:nvPr>
        </p:nvSpPr>
        <p:spPr>
          <a:xfrm>
            <a:off x="575612" y="6134373"/>
            <a:ext cx="1800000" cy="360000"/>
          </a:xfrm>
        </p:spPr>
        <p:txBody>
          <a:bodyPr>
            <a:normAutofit/>
          </a:bodyPr>
          <a:lstStyle>
            <a:lvl1pPr marL="0" indent="0" algn="l">
              <a:buNone/>
              <a:defRPr sz="1200">
                <a:solidFill>
                  <a:schemeClr val="accent5"/>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 Crown copyright 2025</a:t>
            </a:r>
          </a:p>
        </p:txBody>
      </p:sp>
    </p:spTree>
    <p:extLst>
      <p:ext uri="{BB962C8B-B14F-4D97-AF65-F5344CB8AC3E}">
        <p14:creationId xmlns:p14="http://schemas.microsoft.com/office/powerpoint/2010/main" val="32693768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slideLayout" Target="../slideLayouts/slideLayout12.xml"/><Relationship Id="rId7" Type="http://schemas.openxmlformats.org/officeDocument/2006/relationships/theme" Target="../theme/theme2.xml"/><Relationship Id="rId2" Type="http://schemas.openxmlformats.org/officeDocument/2006/relationships/slideLayout" Target="../slideLayouts/slideLayout11.xml"/><Relationship Id="rId1" Type="http://schemas.openxmlformats.org/officeDocument/2006/relationships/slideLayout" Target="../slideLayouts/slideLayout10.xml"/><Relationship Id="rId6" Type="http://schemas.openxmlformats.org/officeDocument/2006/relationships/slideLayout" Target="../slideLayouts/slideLayout15.xml"/><Relationship Id="rId5" Type="http://schemas.openxmlformats.org/officeDocument/2006/relationships/slideLayout" Target="../slideLayouts/slideLayout14.xml"/><Relationship Id="rId4" Type="http://schemas.openxmlformats.org/officeDocument/2006/relationships/slideLayout" Target="../slideLayouts/slideLayout1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06D7261-2A70-C5F4-0491-EBEDAD75C823}"/>
              </a:ext>
            </a:extLst>
          </p:cNvPr>
          <p:cNvSpPr>
            <a:spLocks noGrp="1"/>
          </p:cNvSpPr>
          <p:nvPr>
            <p:ph type="title"/>
          </p:nvPr>
        </p:nvSpPr>
        <p:spPr>
          <a:xfrm>
            <a:off x="575131" y="492750"/>
            <a:ext cx="11005200" cy="720000"/>
          </a:xfrm>
          <a:prstGeom prst="rect">
            <a:avLst/>
          </a:prstGeom>
        </p:spPr>
        <p:txBody>
          <a:bodyPr vert="horz" lIns="0" tIns="0" rIns="0" bIns="0" rtlCol="0" anchor="t" anchorCtr="0">
            <a:normAutofit/>
          </a:bodyPr>
          <a:lstStyle/>
          <a:p>
            <a:r>
              <a:rPr lang="en-GB"/>
              <a:t>Click to edit Master title style</a:t>
            </a:r>
          </a:p>
        </p:txBody>
      </p:sp>
      <p:sp>
        <p:nvSpPr>
          <p:cNvPr id="3" name="Text Placeholder 2">
            <a:extLst>
              <a:ext uri="{FF2B5EF4-FFF2-40B4-BE49-F238E27FC236}">
                <a16:creationId xmlns:a16="http://schemas.microsoft.com/office/drawing/2014/main" id="{51E3ACFF-77D5-D501-3ED5-8FA3243826F5}"/>
              </a:ext>
            </a:extLst>
          </p:cNvPr>
          <p:cNvSpPr>
            <a:spLocks noGrp="1"/>
          </p:cNvSpPr>
          <p:nvPr>
            <p:ph type="body" idx="1"/>
          </p:nvPr>
        </p:nvSpPr>
        <p:spPr>
          <a:xfrm>
            <a:off x="575131" y="1389851"/>
            <a:ext cx="11005200" cy="4320000"/>
          </a:xfrm>
          <a:prstGeom prst="rect">
            <a:avLst/>
          </a:prstGeom>
        </p:spPr>
        <p:txBody>
          <a:bodyPr vert="horz" lIns="0" tIns="0" rIns="0" bIns="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82028CCA-52EC-DA50-D728-26F260AD9A33}"/>
              </a:ext>
            </a:extLst>
          </p:cNvPr>
          <p:cNvSpPr>
            <a:spLocks noGrp="1"/>
          </p:cNvSpPr>
          <p:nvPr>
            <p:ph type="dt" sz="half" idx="2"/>
          </p:nvPr>
        </p:nvSpPr>
        <p:spPr>
          <a:xfrm>
            <a:off x="9230400" y="6242400"/>
            <a:ext cx="1800000" cy="180000"/>
          </a:xfrm>
          <a:prstGeom prst="rect">
            <a:avLst/>
          </a:prstGeom>
        </p:spPr>
        <p:txBody>
          <a:bodyPr vert="horz" lIns="0" tIns="0" rIns="0" bIns="0" rtlCol="0" anchor="ctr"/>
          <a:lstStyle>
            <a:lvl1pPr algn="r">
              <a:defRPr sz="1200">
                <a:solidFill>
                  <a:schemeClr val="tx1"/>
                </a:solidFill>
              </a:defRPr>
            </a:lvl1pPr>
          </a:lstStyle>
          <a:p>
            <a:fld id="{43D03624-80FC-44F4-9EBD-FB15DF382B62}" type="datetime1">
              <a:rPr lang="en-GB" smtClean="0"/>
              <a:t>11/07/2025</a:t>
            </a:fld>
            <a:endParaRPr lang="en-GB"/>
          </a:p>
        </p:txBody>
      </p:sp>
      <p:sp>
        <p:nvSpPr>
          <p:cNvPr id="5" name="Footer Placeholder 4">
            <a:extLst>
              <a:ext uri="{FF2B5EF4-FFF2-40B4-BE49-F238E27FC236}">
                <a16:creationId xmlns:a16="http://schemas.microsoft.com/office/drawing/2014/main" id="{A1D88CA0-C8F9-CA3C-8620-0FD969BF97E3}"/>
              </a:ext>
            </a:extLst>
          </p:cNvPr>
          <p:cNvSpPr>
            <a:spLocks noGrp="1"/>
          </p:cNvSpPr>
          <p:nvPr>
            <p:ph type="ftr" sz="quarter" idx="3"/>
          </p:nvPr>
        </p:nvSpPr>
        <p:spPr>
          <a:xfrm>
            <a:off x="575132" y="6241766"/>
            <a:ext cx="7200000" cy="180000"/>
          </a:xfrm>
          <a:prstGeom prst="rect">
            <a:avLst/>
          </a:prstGeom>
        </p:spPr>
        <p:txBody>
          <a:bodyPr vert="horz" lIns="0" tIns="0" rIns="0" bIns="0" rtlCol="0" anchor="ctr"/>
          <a:lstStyle>
            <a:lvl1pPr algn="l">
              <a:defRPr sz="1200">
                <a:solidFill>
                  <a:schemeClr val="tx1"/>
                </a:solidFill>
              </a:defRPr>
            </a:lvl1pPr>
          </a:lstStyle>
          <a:p>
            <a:r>
              <a:rPr lang="en-GB"/>
              <a:t>Use Insert &gt; Header &amp; Footer to edit this footer text</a:t>
            </a:r>
          </a:p>
        </p:txBody>
      </p:sp>
      <p:sp>
        <p:nvSpPr>
          <p:cNvPr id="6" name="Slide Number Placeholder 5">
            <a:extLst>
              <a:ext uri="{FF2B5EF4-FFF2-40B4-BE49-F238E27FC236}">
                <a16:creationId xmlns:a16="http://schemas.microsoft.com/office/drawing/2014/main" id="{34FD488D-C8D0-4F90-C076-092959C7B495}"/>
              </a:ext>
            </a:extLst>
          </p:cNvPr>
          <p:cNvSpPr>
            <a:spLocks noGrp="1"/>
          </p:cNvSpPr>
          <p:nvPr>
            <p:ph type="sldNum" sz="quarter" idx="4"/>
          </p:nvPr>
        </p:nvSpPr>
        <p:spPr>
          <a:xfrm>
            <a:off x="11391900" y="6242400"/>
            <a:ext cx="360000" cy="180000"/>
          </a:xfrm>
          <a:prstGeom prst="rect">
            <a:avLst/>
          </a:prstGeom>
        </p:spPr>
        <p:txBody>
          <a:bodyPr vert="horz" lIns="0" tIns="0" rIns="0" bIns="0" rtlCol="0" anchor="ctr"/>
          <a:lstStyle>
            <a:lvl1pPr algn="r">
              <a:defRPr sz="1200">
                <a:solidFill>
                  <a:schemeClr val="tx1"/>
                </a:solidFill>
              </a:defRPr>
            </a:lvl1pPr>
          </a:lstStyle>
          <a:p>
            <a:pPr algn="ctr"/>
            <a:fld id="{D91999AA-562C-4421-AD21-F9D823C35CFA}" type="slidenum">
              <a:rPr lang="en-GB" smtClean="0"/>
              <a:pPr algn="ctr"/>
              <a:t>‹#›</a:t>
            </a:fld>
            <a:endParaRPr lang="en-GB"/>
          </a:p>
        </p:txBody>
      </p:sp>
    </p:spTree>
    <p:extLst>
      <p:ext uri="{BB962C8B-B14F-4D97-AF65-F5344CB8AC3E}">
        <p14:creationId xmlns:p14="http://schemas.microsoft.com/office/powerpoint/2010/main" val="2592854483"/>
      </p:ext>
    </p:extLst>
  </p:cSld>
  <p:clrMap bg1="lt1" tx1="dk1" bg2="lt2" tx2="dk2" accent1="accent1" accent2="accent2" accent3="accent3" accent4="accent4" accent5="accent5" accent6="accent6" hlink="hlink" folHlink="folHlink"/>
  <p:sldLayoutIdLst>
    <p:sldLayoutId id="2147483649" r:id="rId1"/>
    <p:sldLayoutId id="2147483656" r:id="rId2"/>
    <p:sldLayoutId id="2147483651" r:id="rId3"/>
    <p:sldLayoutId id="2147483650" r:id="rId4"/>
    <p:sldLayoutId id="2147483652" r:id="rId5"/>
    <p:sldLayoutId id="2147483654" r:id="rId6"/>
    <p:sldLayoutId id="2147483657" r:id="rId7"/>
    <p:sldLayoutId id="2147483653" r:id="rId8"/>
    <p:sldLayoutId id="2147483658" r:id="rId9"/>
  </p:sldLayoutIdLst>
  <p:hf hdr="0" dt="0"/>
  <p:txStyles>
    <p:titleStyle>
      <a:lvl1pPr algn="l" defTabSz="914400" rtl="0" eaLnBrk="1" latinLnBrk="0" hangingPunct="1">
        <a:lnSpc>
          <a:spcPct val="100000"/>
        </a:lnSpc>
        <a:spcBef>
          <a:spcPct val="0"/>
        </a:spcBef>
        <a:buNone/>
        <a:defRPr sz="2600" b="1" kern="1200">
          <a:solidFill>
            <a:schemeClr val="accent5"/>
          </a:solidFill>
          <a:latin typeface="+mj-lt"/>
          <a:ea typeface="+mj-ea"/>
          <a:cs typeface="+mj-cs"/>
        </a:defRPr>
      </a:lvl1pPr>
    </p:titleStyle>
    <p:bodyStyle>
      <a:lvl1pPr marL="0" indent="0" algn="l" defTabSz="914400" rtl="0" eaLnBrk="1" latinLnBrk="0" hangingPunct="1">
        <a:lnSpc>
          <a:spcPct val="100000"/>
        </a:lnSpc>
        <a:spcBef>
          <a:spcPts val="0"/>
        </a:spcBef>
        <a:spcAft>
          <a:spcPts val="850"/>
        </a:spcAft>
        <a:buFont typeface="Arial" panose="020B0604020202020204" pitchFamily="34" charset="0"/>
        <a:buNone/>
        <a:defRPr sz="1800" kern="1200">
          <a:solidFill>
            <a:schemeClr val="tx1"/>
          </a:solidFill>
          <a:latin typeface="+mn-lt"/>
          <a:ea typeface="+mn-ea"/>
          <a:cs typeface="+mn-cs"/>
        </a:defRPr>
      </a:lvl1pPr>
      <a:lvl2pPr marL="288000" indent="-288000" algn="l" defTabSz="914400" rtl="0" eaLnBrk="1" latinLnBrk="0" hangingPunct="1">
        <a:lnSpc>
          <a:spcPct val="100000"/>
        </a:lnSpc>
        <a:spcBef>
          <a:spcPts val="0"/>
        </a:spcBef>
        <a:spcAft>
          <a:spcPts val="850"/>
        </a:spcAft>
        <a:buClr>
          <a:schemeClr val="accent1"/>
        </a:buClr>
        <a:buFont typeface="Arial" panose="020B0604020202020204" pitchFamily="34" charset="0"/>
        <a:buChar char="•"/>
        <a:defRPr sz="1800" kern="1200">
          <a:solidFill>
            <a:schemeClr val="tx1"/>
          </a:solidFill>
          <a:latin typeface="+mn-lt"/>
          <a:ea typeface="+mn-ea"/>
          <a:cs typeface="+mn-cs"/>
        </a:defRPr>
      </a:lvl2pPr>
      <a:lvl3pPr marL="576000" indent="-288000" algn="l" defTabSz="914400" rtl="0" eaLnBrk="1" latinLnBrk="0" hangingPunct="1">
        <a:lnSpc>
          <a:spcPct val="100000"/>
        </a:lnSpc>
        <a:spcBef>
          <a:spcPts val="0"/>
        </a:spcBef>
        <a:spcAft>
          <a:spcPts val="850"/>
        </a:spcAft>
        <a:buClr>
          <a:schemeClr val="accent1"/>
        </a:buClr>
        <a:buFont typeface="Arial" panose="020B0604020202020204" pitchFamily="34" charset="0"/>
        <a:buChar char="•"/>
        <a:defRPr sz="1800" kern="1200">
          <a:solidFill>
            <a:schemeClr val="tx1"/>
          </a:solidFill>
          <a:latin typeface="+mn-lt"/>
          <a:ea typeface="+mn-ea"/>
          <a:cs typeface="+mn-cs"/>
        </a:defRPr>
      </a:lvl3pPr>
      <a:lvl4pPr marL="864000" indent="-288000" algn="l" defTabSz="914400" rtl="0" eaLnBrk="1" latinLnBrk="0" hangingPunct="1">
        <a:lnSpc>
          <a:spcPct val="100000"/>
        </a:lnSpc>
        <a:spcBef>
          <a:spcPts val="0"/>
        </a:spcBef>
        <a:spcAft>
          <a:spcPts val="850"/>
        </a:spcAft>
        <a:buClr>
          <a:schemeClr val="accent1"/>
        </a:buClr>
        <a:buFont typeface="Arial" panose="020B0604020202020204" pitchFamily="34" charset="0"/>
        <a:buChar char="•"/>
        <a:defRPr sz="1800" kern="1200">
          <a:solidFill>
            <a:schemeClr val="tx1"/>
          </a:solidFill>
          <a:latin typeface="+mn-lt"/>
          <a:ea typeface="+mn-ea"/>
          <a:cs typeface="+mn-cs"/>
        </a:defRPr>
      </a:lvl4pPr>
      <a:lvl5pPr marL="1152000" indent="-288000" algn="l" defTabSz="914400" rtl="0" eaLnBrk="1" latinLnBrk="0" hangingPunct="1">
        <a:lnSpc>
          <a:spcPct val="100000"/>
        </a:lnSpc>
        <a:spcBef>
          <a:spcPts val="0"/>
        </a:spcBef>
        <a:spcAft>
          <a:spcPts val="850"/>
        </a:spcAft>
        <a:buClr>
          <a:schemeClr val="accent1"/>
        </a:buClr>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C1BFCBC-B84E-04F8-4543-D67B38CA59FA}"/>
              </a:ext>
            </a:extLst>
          </p:cNvPr>
          <p:cNvSpPr>
            <a:spLocks noGrp="1"/>
          </p:cNvSpPr>
          <p:nvPr>
            <p:ph type="title"/>
          </p:nvPr>
        </p:nvSpPr>
        <p:spPr>
          <a:xfrm>
            <a:off x="550863" y="549275"/>
            <a:ext cx="11090275" cy="1141413"/>
          </a:xfrm>
          <a:prstGeom prst="rect">
            <a:avLst/>
          </a:prstGeom>
        </p:spPr>
        <p:txBody>
          <a:bodyPr vert="horz" lIns="0" tIns="0" rIns="0" bIns="0" rtlCol="0" anchor="t">
            <a:noAutofit/>
          </a:bodyPr>
          <a:lstStyle/>
          <a:p>
            <a:r>
              <a:rPr lang="en-GB"/>
              <a:t>Click to edit Master title style</a:t>
            </a:r>
            <a:endParaRPr lang="en-US"/>
          </a:p>
        </p:txBody>
      </p:sp>
      <p:sp>
        <p:nvSpPr>
          <p:cNvPr id="3" name="Text Placeholder 2">
            <a:extLst>
              <a:ext uri="{FF2B5EF4-FFF2-40B4-BE49-F238E27FC236}">
                <a16:creationId xmlns:a16="http://schemas.microsoft.com/office/drawing/2014/main" id="{392D4E10-E1C7-1649-2211-7130367E6B15}"/>
              </a:ext>
            </a:extLst>
          </p:cNvPr>
          <p:cNvSpPr>
            <a:spLocks noGrp="1"/>
          </p:cNvSpPr>
          <p:nvPr>
            <p:ph type="body" idx="1"/>
          </p:nvPr>
        </p:nvSpPr>
        <p:spPr>
          <a:xfrm>
            <a:off x="550863" y="1777429"/>
            <a:ext cx="11090275" cy="4531296"/>
          </a:xfrm>
          <a:prstGeom prst="rect">
            <a:avLst/>
          </a:prstGeom>
        </p:spPr>
        <p:txBody>
          <a:bodyPr vert="horz" lIns="0" tIns="0" rIns="0" bIns="0" rtlCol="0">
            <a:no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Rectangle 3">
            <a:extLst>
              <a:ext uri="{FF2B5EF4-FFF2-40B4-BE49-F238E27FC236}">
                <a16:creationId xmlns:a16="http://schemas.microsoft.com/office/drawing/2014/main" id="{33811BDE-D2FB-A3A4-F03E-1FC1E928DF49}"/>
              </a:ext>
            </a:extLst>
          </p:cNvPr>
          <p:cNvSpPr/>
          <p:nvPr userDrawn="1"/>
        </p:nvSpPr>
        <p:spPr>
          <a:xfrm>
            <a:off x="0" y="6308725"/>
            <a:ext cx="12192000" cy="549275"/>
          </a:xfrm>
          <a:prstGeom prst="rect">
            <a:avLst/>
          </a:prstGeom>
          <a:gradFill flip="none" rotWithShape="1">
            <a:gsLst>
              <a:gs pos="100000">
                <a:srgbClr val="06343A"/>
              </a:gs>
              <a:gs pos="0">
                <a:srgbClr val="15A427"/>
              </a:gs>
            </a:gsLst>
            <a:lin ang="810000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Google Shape;52;p10">
            <a:extLst>
              <a:ext uri="{FF2B5EF4-FFF2-40B4-BE49-F238E27FC236}">
                <a16:creationId xmlns:a16="http://schemas.microsoft.com/office/drawing/2014/main" id="{84A97921-F5EF-3B84-9936-15FBB7084B89}"/>
              </a:ext>
            </a:extLst>
          </p:cNvPr>
          <p:cNvPicPr preferRelativeResize="0"/>
          <p:nvPr userDrawn="1"/>
        </p:nvPicPr>
        <p:blipFill>
          <a:blip r:embed="rId8"/>
          <a:srcRect/>
          <a:stretch/>
        </p:blipFill>
        <p:spPr>
          <a:xfrm>
            <a:off x="10831759" y="6048621"/>
            <a:ext cx="809379" cy="809379"/>
          </a:xfrm>
          <a:prstGeom prst="rect">
            <a:avLst/>
          </a:prstGeom>
          <a:noFill/>
          <a:ln>
            <a:noFill/>
          </a:ln>
        </p:spPr>
      </p:pic>
    </p:spTree>
    <p:extLst>
      <p:ext uri="{BB962C8B-B14F-4D97-AF65-F5344CB8AC3E}">
        <p14:creationId xmlns:p14="http://schemas.microsoft.com/office/powerpoint/2010/main" val="3392684919"/>
      </p:ext>
    </p:extLst>
  </p:cSld>
  <p:clrMap bg1="lt1" tx1="dk1" bg2="lt2" tx2="dk2" accent1="accent1" accent2="accent2" accent3="accent3" accent4="accent4" accent5="accent5" accent6="accent6" hlink="hlink" folHlink="folHlink"/>
  <p:sldLayoutIdLst>
    <p:sldLayoutId id="2147483664" r:id="rId1"/>
    <p:sldLayoutId id="2147483665" r:id="rId2"/>
    <p:sldLayoutId id="2147483666" r:id="rId3"/>
    <p:sldLayoutId id="2147483667" r:id="rId4"/>
    <p:sldLayoutId id="2147483668" r:id="rId5"/>
    <p:sldLayoutId id="2147483669" r:id="rId6"/>
  </p:sldLayoutIdLst>
  <p:txStyles>
    <p:titleStyle>
      <a:lvl1pPr algn="l" defTabSz="914400" rtl="0" eaLnBrk="1" latinLnBrk="0" hangingPunct="1">
        <a:lnSpc>
          <a:spcPct val="90000"/>
        </a:lnSpc>
        <a:spcBef>
          <a:spcPct val="0"/>
        </a:spcBef>
        <a:buNone/>
        <a:defRPr sz="4000" b="1" kern="1200">
          <a:solidFill>
            <a:srgbClr val="00882B"/>
          </a:solidFill>
          <a:latin typeface="Arial" panose="020B0604020202020204" pitchFamily="34" charset="0"/>
          <a:ea typeface="+mj-ea"/>
          <a:cs typeface="Arial" panose="020B0604020202020204" pitchFamily="34" charset="0"/>
        </a:defRPr>
      </a:lvl1pPr>
    </p:titleStyle>
    <p:bodyStyle>
      <a:lvl1pPr marL="228600" indent="-228600" algn="l" defTabSz="914400" rtl="0" eaLnBrk="1" latinLnBrk="0" hangingPunct="1">
        <a:lnSpc>
          <a:spcPct val="90000"/>
        </a:lnSpc>
        <a:spcBef>
          <a:spcPts val="1000"/>
        </a:spcBef>
        <a:buClr>
          <a:srgbClr val="00882B"/>
        </a:buClr>
        <a:buFont typeface="Wingdings" pitchFamily="2" charset="2"/>
        <a:buChar char="§"/>
        <a:defRPr sz="20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Clr>
          <a:srgbClr val="00882B"/>
        </a:buClr>
        <a:buFont typeface="Wingdings" pitchFamily="2" charset="2"/>
        <a:buChar char="§"/>
        <a:defRPr sz="18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Clr>
          <a:srgbClr val="00882B"/>
        </a:buClr>
        <a:buFont typeface="Wingdings" pitchFamily="2" charset="2"/>
        <a:buChar char="§"/>
        <a:defRPr sz="16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Clr>
          <a:srgbClr val="00882B"/>
        </a:buClr>
        <a:buFont typeface="Wingdings" pitchFamily="2" charset="2"/>
        <a:buChar char="§"/>
        <a:defRPr sz="14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Clr>
          <a:srgbClr val="00882B"/>
        </a:buClr>
        <a:buFont typeface="Wingdings" pitchFamily="2" charset="2"/>
        <a:buChar char="§"/>
        <a:defRPr sz="14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2" orient="horz" pos="2160">
          <p15:clr>
            <a:srgbClr val="F26B43"/>
          </p15:clr>
        </p15:guide>
        <p15:guide id="3" orient="horz" pos="346">
          <p15:clr>
            <a:srgbClr val="F26B43"/>
          </p15:clr>
        </p15:guide>
        <p15:guide id="4" orient="horz" pos="3974">
          <p15:clr>
            <a:srgbClr val="F26B43"/>
          </p15:clr>
        </p15:guide>
        <p15:guide id="5" pos="347">
          <p15:clr>
            <a:srgbClr val="F26B43"/>
          </p15:clr>
        </p15:guide>
        <p15:guide id="6" pos="7333">
          <p15:clr>
            <a:srgbClr val="F26B43"/>
          </p15:clr>
        </p15:guide>
        <p15:guide id="7" pos="3477">
          <p15:clr>
            <a:srgbClr val="F26B43"/>
          </p15:clr>
        </p15:guide>
        <p15:guide id="8" pos="4203">
          <p15:clr>
            <a:srgbClr val="F26B43"/>
          </p15:clr>
        </p15:guide>
        <p15:guide id="9" orient="horz" pos="1230">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Data" Target="../diagrams/data6.xml"/><Relationship Id="rId7" Type="http://schemas.microsoft.com/office/2007/relationships/diagramDrawing" Target="../diagrams/drawing6.xml"/><Relationship Id="rId2" Type="http://schemas.openxmlformats.org/officeDocument/2006/relationships/notesSlide" Target="../notesSlides/notesSlide2.xml"/><Relationship Id="rId1" Type="http://schemas.openxmlformats.org/officeDocument/2006/relationships/slideLayout" Target="../slideLayouts/slideLayout11.xml"/><Relationship Id="rId6" Type="http://schemas.openxmlformats.org/officeDocument/2006/relationships/diagramColors" Target="../diagrams/colors6.xml"/><Relationship Id="rId5" Type="http://schemas.openxmlformats.org/officeDocument/2006/relationships/diagramQuickStyle" Target="../diagrams/quickStyle6.xml"/><Relationship Id="rId4" Type="http://schemas.openxmlformats.org/officeDocument/2006/relationships/diagramLayout" Target="../diagrams/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4.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4.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4.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4.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4.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9.xml.rels><?xml version="1.0" encoding="UTF-8" standalone="yes"?>
<Relationships xmlns="http://schemas.openxmlformats.org/package/2006/relationships"><Relationship Id="rId8" Type="http://schemas.microsoft.com/office/2007/relationships/diagramDrawing" Target="../diagrams/drawing5.xml"/><Relationship Id="rId3" Type="http://schemas.microsoft.com/office/2018/10/relationships/comments" Target="../comments/modernComment_132_8A38068E.xml"/><Relationship Id="rId7" Type="http://schemas.openxmlformats.org/officeDocument/2006/relationships/diagramColors" Target="../diagrams/colors5.xml"/><Relationship Id="rId2" Type="http://schemas.openxmlformats.org/officeDocument/2006/relationships/notesSlide" Target="../notesSlides/notesSlide1.xml"/><Relationship Id="rId1" Type="http://schemas.openxmlformats.org/officeDocument/2006/relationships/slideLayout" Target="../slideLayouts/slideLayout11.xml"/><Relationship Id="rId6" Type="http://schemas.openxmlformats.org/officeDocument/2006/relationships/diagramQuickStyle" Target="../diagrams/quickStyle5.xml"/><Relationship Id="rId5" Type="http://schemas.openxmlformats.org/officeDocument/2006/relationships/diagramLayout" Target="../diagrams/layout5.xml"/><Relationship Id="rId4" Type="http://schemas.openxmlformats.org/officeDocument/2006/relationships/diagramData" Target="../diagrams/data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528C59-6217-6524-9649-3FDC838E295F}"/>
              </a:ext>
            </a:extLst>
          </p:cNvPr>
          <p:cNvSpPr>
            <a:spLocks noGrp="1"/>
          </p:cNvSpPr>
          <p:nvPr>
            <p:ph type="ctrTitle"/>
          </p:nvPr>
        </p:nvSpPr>
        <p:spPr>
          <a:xfrm>
            <a:off x="682334" y="2175239"/>
            <a:ext cx="9000000" cy="1390211"/>
          </a:xfrm>
        </p:spPr>
        <p:txBody>
          <a:bodyPr>
            <a:normAutofit fontScale="90000"/>
          </a:bodyPr>
          <a:lstStyle/>
          <a:p>
            <a:br>
              <a:rPr lang="en-GB"/>
            </a:br>
            <a:br>
              <a:rPr lang="en-GB"/>
            </a:br>
            <a:br>
              <a:rPr lang="en-GB"/>
            </a:br>
            <a:endParaRPr lang="en-GB"/>
          </a:p>
        </p:txBody>
      </p:sp>
      <p:sp>
        <p:nvSpPr>
          <p:cNvPr id="3" name="Subtitle 2">
            <a:extLst>
              <a:ext uri="{FF2B5EF4-FFF2-40B4-BE49-F238E27FC236}">
                <a16:creationId xmlns:a16="http://schemas.microsoft.com/office/drawing/2014/main" id="{783F84B8-72E6-0DC7-912B-4791186F84BF}"/>
              </a:ext>
            </a:extLst>
          </p:cNvPr>
          <p:cNvSpPr>
            <a:spLocks noGrp="1"/>
          </p:cNvSpPr>
          <p:nvPr>
            <p:ph type="subTitle" idx="1"/>
          </p:nvPr>
        </p:nvSpPr>
        <p:spPr>
          <a:xfrm>
            <a:off x="682334" y="4250424"/>
            <a:ext cx="6120000" cy="944641"/>
          </a:xfrm>
        </p:spPr>
        <p:txBody>
          <a:bodyPr>
            <a:normAutofit/>
          </a:bodyPr>
          <a:lstStyle/>
          <a:p>
            <a:r>
              <a:rPr lang="en-GB" sz="2000" dirty="0"/>
              <a:t>July 2025</a:t>
            </a:r>
          </a:p>
        </p:txBody>
      </p:sp>
      <p:sp>
        <p:nvSpPr>
          <p:cNvPr id="5" name="TextBox 4">
            <a:extLst>
              <a:ext uri="{FF2B5EF4-FFF2-40B4-BE49-F238E27FC236}">
                <a16:creationId xmlns:a16="http://schemas.microsoft.com/office/drawing/2014/main" id="{BFBFAB38-6253-7452-D974-77ACD45B085F}"/>
              </a:ext>
            </a:extLst>
          </p:cNvPr>
          <p:cNvSpPr txBox="1"/>
          <p:nvPr/>
        </p:nvSpPr>
        <p:spPr>
          <a:xfrm>
            <a:off x="682334" y="2480913"/>
            <a:ext cx="6120000" cy="1569660"/>
          </a:xfrm>
          <a:prstGeom prst="rect">
            <a:avLst/>
          </a:prstGeom>
          <a:noFill/>
        </p:spPr>
        <p:txBody>
          <a:bodyPr wrap="square">
            <a:spAutoFit/>
          </a:bodyPr>
          <a:lstStyle/>
          <a:p>
            <a:r>
              <a:rPr lang="en-GB" sz="2800" b="1" dirty="0"/>
              <a:t>Next generation of</a:t>
            </a:r>
          </a:p>
          <a:p>
            <a:r>
              <a:rPr lang="en-GB" sz="2800" b="1" dirty="0"/>
              <a:t>apprenticeship assessments</a:t>
            </a:r>
          </a:p>
          <a:p>
            <a:r>
              <a:rPr lang="en-GB" sz="2000" dirty="0"/>
              <a:t>Webinar briefings for Assessment Organisations, Employers and Training Providers</a:t>
            </a:r>
          </a:p>
        </p:txBody>
      </p:sp>
    </p:spTree>
    <p:extLst>
      <p:ext uri="{BB962C8B-B14F-4D97-AF65-F5344CB8AC3E}">
        <p14:creationId xmlns:p14="http://schemas.microsoft.com/office/powerpoint/2010/main" val="2726000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0A4CB8B-1523-B332-BEA2-86F42877067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B629602-C752-A03B-CE40-435B83712057}"/>
              </a:ext>
            </a:extLst>
          </p:cNvPr>
          <p:cNvSpPr>
            <a:spLocks noGrp="1"/>
          </p:cNvSpPr>
          <p:nvPr>
            <p:ph type="title"/>
          </p:nvPr>
        </p:nvSpPr>
        <p:spPr>
          <a:xfrm>
            <a:off x="550863" y="266700"/>
            <a:ext cx="11090275" cy="1082466"/>
          </a:xfrm>
        </p:spPr>
        <p:txBody>
          <a:bodyPr/>
          <a:lstStyle/>
          <a:p>
            <a:r>
              <a:rPr lang="en-GB" sz="2800">
                <a:solidFill>
                  <a:schemeClr val="accent1"/>
                </a:solidFill>
                <a:ea typeface="Open Sans" panose="020B0606030504020204" pitchFamily="34" charset="0"/>
              </a:rPr>
              <a:t>Proposals for Ofqual’s regulatory framework for apprenticeship assessment cover:</a:t>
            </a:r>
          </a:p>
        </p:txBody>
      </p:sp>
      <p:sp>
        <p:nvSpPr>
          <p:cNvPr id="3" name="Content Placeholder 2">
            <a:extLst>
              <a:ext uri="{FF2B5EF4-FFF2-40B4-BE49-F238E27FC236}">
                <a16:creationId xmlns:a16="http://schemas.microsoft.com/office/drawing/2014/main" id="{4F371679-48D8-56C8-179B-3BC892C5209D}"/>
              </a:ext>
            </a:extLst>
          </p:cNvPr>
          <p:cNvSpPr>
            <a:spLocks noGrp="1"/>
          </p:cNvSpPr>
          <p:nvPr>
            <p:ph sz="half" idx="1"/>
          </p:nvPr>
        </p:nvSpPr>
        <p:spPr>
          <a:xfrm>
            <a:off x="550862" y="1132349"/>
            <a:ext cx="11090275" cy="4959559"/>
          </a:xfrm>
        </p:spPr>
        <p:txBody>
          <a:bodyPr/>
          <a:lstStyle/>
          <a:p>
            <a:pPr marL="0" indent="0">
              <a:buNone/>
            </a:pPr>
            <a:endParaRPr lang="en-GB"/>
          </a:p>
          <a:p>
            <a:pPr lvl="1"/>
            <a:endParaRPr lang="en-GB"/>
          </a:p>
        </p:txBody>
      </p:sp>
      <p:graphicFrame>
        <p:nvGraphicFramePr>
          <p:cNvPr id="4" name="Diagram 3">
            <a:extLst>
              <a:ext uri="{FF2B5EF4-FFF2-40B4-BE49-F238E27FC236}">
                <a16:creationId xmlns:a16="http://schemas.microsoft.com/office/drawing/2014/main" id="{D71396FF-C7C1-2378-5C48-9021B9F74904}"/>
              </a:ext>
            </a:extLst>
          </p:cNvPr>
          <p:cNvGraphicFramePr/>
          <p:nvPr/>
        </p:nvGraphicFramePr>
        <p:xfrm>
          <a:off x="1164733" y="902794"/>
          <a:ext cx="9402713" cy="541866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05826225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A181123-A097-9C31-27C1-0A4D0192B5A5}"/>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D15F0073-9F6E-7433-2870-FD4A9A126ABA}"/>
              </a:ext>
            </a:extLst>
          </p:cNvPr>
          <p:cNvSpPr>
            <a:spLocks noGrp="1"/>
          </p:cNvSpPr>
          <p:nvPr>
            <p:ph type="ctrTitle"/>
          </p:nvPr>
        </p:nvSpPr>
        <p:spPr/>
        <p:txBody>
          <a:bodyPr/>
          <a:lstStyle/>
          <a:p>
            <a:r>
              <a:rPr lang="en-GB"/>
              <a:t>Content of the assessment plan</a:t>
            </a:r>
          </a:p>
        </p:txBody>
      </p:sp>
    </p:spTree>
    <p:extLst>
      <p:ext uri="{BB962C8B-B14F-4D97-AF65-F5344CB8AC3E}">
        <p14:creationId xmlns:p14="http://schemas.microsoft.com/office/powerpoint/2010/main" val="278326835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5B06402-985F-BEE9-A4A6-AE70D12597B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A159A35-70B9-9294-4DDE-F13E363E4473}"/>
              </a:ext>
            </a:extLst>
          </p:cNvPr>
          <p:cNvSpPr>
            <a:spLocks noGrp="1"/>
          </p:cNvSpPr>
          <p:nvPr>
            <p:ph type="title"/>
          </p:nvPr>
        </p:nvSpPr>
        <p:spPr/>
        <p:txBody>
          <a:bodyPr>
            <a:normAutofit/>
          </a:bodyPr>
          <a:lstStyle/>
          <a:p>
            <a:r>
              <a:rPr lang="en-GB" b="1"/>
              <a:t>Standard assessment plan content</a:t>
            </a:r>
            <a:endParaRPr lang="en-GB"/>
          </a:p>
        </p:txBody>
      </p:sp>
      <p:graphicFrame>
        <p:nvGraphicFramePr>
          <p:cNvPr id="8" name="Table 7">
            <a:extLst>
              <a:ext uri="{FF2B5EF4-FFF2-40B4-BE49-F238E27FC236}">
                <a16:creationId xmlns:a16="http://schemas.microsoft.com/office/drawing/2014/main" id="{FCF74655-FB5D-E4B7-23F4-22B43B258A87}"/>
              </a:ext>
            </a:extLst>
          </p:cNvPr>
          <p:cNvGraphicFramePr>
            <a:graphicFrameLocks noGrp="1"/>
          </p:cNvGraphicFramePr>
          <p:nvPr>
            <p:extLst>
              <p:ext uri="{D42A27DB-BD31-4B8C-83A1-F6EECF244321}">
                <p14:modId xmlns:p14="http://schemas.microsoft.com/office/powerpoint/2010/main" val="4162635871"/>
              </p:ext>
            </p:extLst>
          </p:nvPr>
        </p:nvGraphicFramePr>
        <p:xfrm>
          <a:off x="575131" y="1359243"/>
          <a:ext cx="11041738" cy="4599826"/>
        </p:xfrm>
        <a:graphic>
          <a:graphicData uri="http://schemas.openxmlformats.org/drawingml/2006/table">
            <a:tbl>
              <a:tblPr/>
              <a:tblGrid>
                <a:gridCol w="2868285">
                  <a:extLst>
                    <a:ext uri="{9D8B030D-6E8A-4147-A177-3AD203B41FA5}">
                      <a16:colId xmlns:a16="http://schemas.microsoft.com/office/drawing/2014/main" val="4153991692"/>
                    </a:ext>
                  </a:extLst>
                </a:gridCol>
                <a:gridCol w="8173453">
                  <a:extLst>
                    <a:ext uri="{9D8B030D-6E8A-4147-A177-3AD203B41FA5}">
                      <a16:colId xmlns:a16="http://schemas.microsoft.com/office/drawing/2014/main" val="272751683"/>
                    </a:ext>
                  </a:extLst>
                </a:gridCol>
              </a:tblGrid>
              <a:tr h="159264">
                <a:tc>
                  <a:txBody>
                    <a:bodyPr/>
                    <a:lstStyle/>
                    <a:p>
                      <a:pPr algn="l" rtl="0" fontAlgn="base">
                        <a:lnSpc>
                          <a:spcPct val="100000"/>
                        </a:lnSpc>
                        <a:spcAft>
                          <a:spcPts val="0"/>
                        </a:spcAft>
                        <a:buNone/>
                      </a:pPr>
                      <a:r>
                        <a:rPr lang="en-GB" sz="1800" b="1" i="0">
                          <a:solidFill>
                            <a:srgbClr val="FFFFFF"/>
                          </a:solidFill>
                          <a:effectLst/>
                          <a:latin typeface="WordVisi_MSFontService"/>
                        </a:rPr>
                        <a:t>Section</a:t>
                      </a:r>
                      <a:r>
                        <a:rPr lang="en-GB" sz="1800" b="1" i="0">
                          <a:solidFill>
                            <a:srgbClr val="FFFFFF"/>
                          </a:solidFill>
                          <a:effectLst/>
                          <a:latin typeface="Arial" panose="020B0604020202020204" pitchFamily="34" charset="0"/>
                        </a:rPr>
                        <a:t> </a:t>
                      </a:r>
                      <a:endParaRPr lang="en-GB" sz="3600" b="1" i="0">
                        <a:solidFill>
                          <a:srgbClr val="FFFFFF"/>
                        </a:solidFill>
                        <a:effectLst/>
                      </a:endParaRPr>
                    </a:p>
                  </a:txBody>
                  <a:tcPr marL="54090" marR="54090" marT="27045" marB="27045">
                    <a:lnL w="6350" cap="flat" cmpd="sng" algn="ctr">
                      <a:solidFill>
                        <a:srgbClr val="774B99"/>
                      </a:solidFill>
                      <a:prstDash val="solid"/>
                      <a:round/>
                      <a:headEnd type="none" w="med" len="med"/>
                      <a:tailEnd type="none" w="med" len="med"/>
                    </a:lnL>
                    <a:lnR>
                      <a:noFill/>
                    </a:lnR>
                    <a:lnT w="6350" cap="flat" cmpd="sng" algn="ctr">
                      <a:solidFill>
                        <a:srgbClr val="774B99"/>
                      </a:solidFill>
                      <a:prstDash val="solid"/>
                      <a:round/>
                      <a:headEnd type="none" w="med" len="med"/>
                      <a:tailEnd type="none" w="med" len="med"/>
                    </a:lnT>
                    <a:lnB w="6350" cap="flat" cmpd="sng" algn="ctr">
                      <a:solidFill>
                        <a:srgbClr val="AD8DC7"/>
                      </a:solidFill>
                      <a:prstDash val="solid"/>
                      <a:round/>
                      <a:headEnd type="none" w="med" len="med"/>
                      <a:tailEnd type="none" w="med" len="med"/>
                    </a:lnB>
                    <a:solidFill>
                      <a:srgbClr val="774B99"/>
                    </a:solidFill>
                  </a:tcPr>
                </a:tc>
                <a:tc>
                  <a:txBody>
                    <a:bodyPr/>
                    <a:lstStyle/>
                    <a:p>
                      <a:pPr algn="l" rtl="0" fontAlgn="base">
                        <a:lnSpc>
                          <a:spcPct val="100000"/>
                        </a:lnSpc>
                        <a:spcAft>
                          <a:spcPts val="0"/>
                        </a:spcAft>
                        <a:buNone/>
                      </a:pPr>
                      <a:r>
                        <a:rPr lang="en-GB" sz="1800" b="1" i="0">
                          <a:solidFill>
                            <a:srgbClr val="FFFFFF"/>
                          </a:solidFill>
                          <a:effectLst/>
                          <a:latin typeface="WordVisi_MSFontService"/>
                        </a:rPr>
                        <a:t>Description</a:t>
                      </a:r>
                      <a:r>
                        <a:rPr lang="en-GB" sz="1800" b="1" i="0">
                          <a:solidFill>
                            <a:srgbClr val="FFFFFF"/>
                          </a:solidFill>
                          <a:effectLst/>
                          <a:latin typeface="Arial" panose="020B0604020202020204" pitchFamily="34" charset="0"/>
                        </a:rPr>
                        <a:t> </a:t>
                      </a:r>
                      <a:endParaRPr lang="en-GB" sz="3600" b="1" i="0">
                        <a:solidFill>
                          <a:srgbClr val="FFFFFF"/>
                        </a:solidFill>
                        <a:effectLst/>
                      </a:endParaRPr>
                    </a:p>
                  </a:txBody>
                  <a:tcPr marL="54090" marR="54090" marT="27045" marB="27045">
                    <a:lnL>
                      <a:noFill/>
                    </a:lnL>
                    <a:lnR w="6350" cap="flat" cmpd="sng" algn="ctr">
                      <a:solidFill>
                        <a:srgbClr val="774B99"/>
                      </a:solidFill>
                      <a:prstDash val="solid"/>
                      <a:round/>
                      <a:headEnd type="none" w="med" len="med"/>
                      <a:tailEnd type="none" w="med" len="med"/>
                    </a:lnR>
                    <a:lnT w="6350" cap="flat" cmpd="sng" algn="ctr">
                      <a:solidFill>
                        <a:srgbClr val="774B99"/>
                      </a:solidFill>
                      <a:prstDash val="solid"/>
                      <a:round/>
                      <a:headEnd type="none" w="med" len="med"/>
                      <a:tailEnd type="none" w="med" len="med"/>
                    </a:lnT>
                    <a:lnB w="6350" cap="flat" cmpd="sng" algn="ctr">
                      <a:solidFill>
                        <a:srgbClr val="AD8DC7"/>
                      </a:solidFill>
                      <a:prstDash val="solid"/>
                      <a:round/>
                      <a:headEnd type="none" w="med" len="med"/>
                      <a:tailEnd type="none" w="med" len="med"/>
                    </a:lnB>
                    <a:solidFill>
                      <a:srgbClr val="774B99"/>
                    </a:solidFill>
                  </a:tcPr>
                </a:tc>
                <a:extLst>
                  <a:ext uri="{0D108BD9-81ED-4DB2-BD59-A6C34878D82A}">
                    <a16:rowId xmlns:a16="http://schemas.microsoft.com/office/drawing/2014/main" val="1933762671"/>
                  </a:ext>
                </a:extLst>
              </a:tr>
              <a:tr h="1211011">
                <a:tc>
                  <a:txBody>
                    <a:bodyPr/>
                    <a:lstStyle/>
                    <a:p>
                      <a:pPr algn="l" rtl="0" fontAlgn="base">
                        <a:lnSpc>
                          <a:spcPct val="100000"/>
                        </a:lnSpc>
                        <a:spcAft>
                          <a:spcPts val="0"/>
                        </a:spcAft>
                        <a:buNone/>
                      </a:pPr>
                      <a:r>
                        <a:rPr lang="en-GB" sz="1800" b="1" i="0">
                          <a:effectLst/>
                          <a:latin typeface="WordVisi_MSFontService"/>
                        </a:rPr>
                        <a:t>Assessment details</a:t>
                      </a:r>
                      <a:r>
                        <a:rPr lang="en-GB" sz="1800" b="1" i="0">
                          <a:effectLst/>
                          <a:latin typeface="Arial" panose="020B0604020202020204" pitchFamily="34" charset="0"/>
                        </a:rPr>
                        <a:t> </a:t>
                      </a:r>
                      <a:endParaRPr lang="en-GB" sz="3600" b="1" i="0">
                        <a:effectLst/>
                      </a:endParaRPr>
                    </a:p>
                  </a:txBody>
                  <a:tcPr marL="54090" marR="54090" marT="27045" marB="27045">
                    <a:lnL w="6350" cap="flat" cmpd="sng" algn="ctr">
                      <a:solidFill>
                        <a:srgbClr val="AD8DC7"/>
                      </a:solidFill>
                      <a:prstDash val="solid"/>
                      <a:round/>
                      <a:headEnd type="none" w="med" len="med"/>
                      <a:tailEnd type="none" w="med" len="med"/>
                    </a:lnL>
                    <a:lnR w="6350" cap="flat" cmpd="sng" algn="ctr">
                      <a:solidFill>
                        <a:srgbClr val="AD8DC7"/>
                      </a:solidFill>
                      <a:prstDash val="solid"/>
                      <a:round/>
                      <a:headEnd type="none" w="med" len="med"/>
                      <a:tailEnd type="none" w="med" len="med"/>
                    </a:lnR>
                    <a:lnT w="6350" cap="flat" cmpd="sng" algn="ctr">
                      <a:solidFill>
                        <a:srgbClr val="AD8DC7"/>
                      </a:solidFill>
                      <a:prstDash val="solid"/>
                      <a:round/>
                      <a:headEnd type="none" w="med" len="med"/>
                      <a:tailEnd type="none" w="med" len="med"/>
                    </a:lnT>
                    <a:lnB w="6350" cap="flat" cmpd="sng" algn="ctr">
                      <a:solidFill>
                        <a:srgbClr val="AD8DC7"/>
                      </a:solidFill>
                      <a:prstDash val="solid"/>
                      <a:round/>
                      <a:headEnd type="none" w="med" len="med"/>
                      <a:tailEnd type="none" w="med" len="med"/>
                    </a:lnB>
                    <a:solidFill>
                      <a:srgbClr val="E3D8EC"/>
                    </a:solidFill>
                  </a:tcPr>
                </a:tc>
                <a:tc>
                  <a:txBody>
                    <a:bodyPr/>
                    <a:lstStyle/>
                    <a:p>
                      <a:pPr algn="l" rtl="0" fontAlgn="base">
                        <a:lnSpc>
                          <a:spcPct val="100000"/>
                        </a:lnSpc>
                        <a:spcAft>
                          <a:spcPts val="0"/>
                        </a:spcAft>
                        <a:buNone/>
                      </a:pPr>
                      <a:r>
                        <a:rPr lang="en-GB" sz="1800" b="0" i="0">
                          <a:effectLst/>
                          <a:latin typeface="WordVisi_MSFontService"/>
                        </a:rPr>
                        <a:t>Explains a number of core principles that apply to the apprenticeship’s assessment, including the purpose of assessment outcomes and the expectation that all outcomes must be met. This section also sets out expectations relating to sampling, timing, and marking of assessments. </a:t>
                      </a:r>
                      <a:r>
                        <a:rPr lang="en-GB" sz="1800" b="0" i="0">
                          <a:effectLst/>
                          <a:latin typeface="Arial" panose="020B0604020202020204" pitchFamily="34" charset="0"/>
                        </a:rPr>
                        <a:t> </a:t>
                      </a:r>
                      <a:endParaRPr lang="en-GB" sz="3600" b="0" i="0">
                        <a:effectLst/>
                      </a:endParaRPr>
                    </a:p>
                  </a:txBody>
                  <a:tcPr marL="54090" marR="54090" marT="27045" marB="27045">
                    <a:lnL w="6350" cap="flat" cmpd="sng" algn="ctr">
                      <a:solidFill>
                        <a:srgbClr val="AD8DC7"/>
                      </a:solidFill>
                      <a:prstDash val="solid"/>
                      <a:round/>
                      <a:headEnd type="none" w="med" len="med"/>
                      <a:tailEnd type="none" w="med" len="med"/>
                    </a:lnL>
                    <a:lnR w="6350" cap="flat" cmpd="sng" algn="ctr">
                      <a:solidFill>
                        <a:srgbClr val="AD8DC7"/>
                      </a:solidFill>
                      <a:prstDash val="solid"/>
                      <a:round/>
                      <a:headEnd type="none" w="med" len="med"/>
                      <a:tailEnd type="none" w="med" len="med"/>
                    </a:lnR>
                    <a:lnT w="6350" cap="flat" cmpd="sng" algn="ctr">
                      <a:solidFill>
                        <a:srgbClr val="AD8DC7"/>
                      </a:solidFill>
                      <a:prstDash val="solid"/>
                      <a:round/>
                      <a:headEnd type="none" w="med" len="med"/>
                      <a:tailEnd type="none" w="med" len="med"/>
                    </a:lnT>
                    <a:lnB w="6350" cap="flat" cmpd="sng" algn="ctr">
                      <a:solidFill>
                        <a:srgbClr val="AD8DC7"/>
                      </a:solidFill>
                      <a:prstDash val="solid"/>
                      <a:round/>
                      <a:headEnd type="none" w="med" len="med"/>
                      <a:tailEnd type="none" w="med" len="med"/>
                    </a:lnB>
                    <a:solidFill>
                      <a:srgbClr val="E3D8EC"/>
                    </a:solidFill>
                  </a:tcPr>
                </a:tc>
                <a:extLst>
                  <a:ext uri="{0D108BD9-81ED-4DB2-BD59-A6C34878D82A}">
                    <a16:rowId xmlns:a16="http://schemas.microsoft.com/office/drawing/2014/main" val="3796696165"/>
                  </a:ext>
                </a:extLst>
              </a:tr>
              <a:tr h="579963">
                <a:tc>
                  <a:txBody>
                    <a:bodyPr/>
                    <a:lstStyle/>
                    <a:p>
                      <a:pPr algn="l" rtl="0" fontAlgn="base">
                        <a:lnSpc>
                          <a:spcPct val="100000"/>
                        </a:lnSpc>
                        <a:spcAft>
                          <a:spcPts val="0"/>
                        </a:spcAft>
                        <a:buNone/>
                      </a:pPr>
                      <a:r>
                        <a:rPr lang="en-GB" sz="1800" b="1" i="0">
                          <a:effectLst/>
                          <a:latin typeface="WordVisi_MSFontService"/>
                        </a:rPr>
                        <a:t>Assessment of behaviours</a:t>
                      </a:r>
                      <a:r>
                        <a:rPr lang="en-GB" sz="1800" b="1" i="0">
                          <a:effectLst/>
                          <a:latin typeface="Arial" panose="020B0604020202020204" pitchFamily="34" charset="0"/>
                        </a:rPr>
                        <a:t> </a:t>
                      </a:r>
                      <a:endParaRPr lang="en-GB" sz="3600" b="1" i="0">
                        <a:effectLst/>
                      </a:endParaRPr>
                    </a:p>
                  </a:txBody>
                  <a:tcPr marL="54090" marR="54090" marT="27045" marB="27045">
                    <a:lnL w="6350" cap="flat" cmpd="sng" algn="ctr">
                      <a:solidFill>
                        <a:srgbClr val="AD8DC7"/>
                      </a:solidFill>
                      <a:prstDash val="solid"/>
                      <a:round/>
                      <a:headEnd type="none" w="med" len="med"/>
                      <a:tailEnd type="none" w="med" len="med"/>
                    </a:lnL>
                    <a:lnR w="6350" cap="flat" cmpd="sng" algn="ctr">
                      <a:solidFill>
                        <a:srgbClr val="AD8DC7"/>
                      </a:solidFill>
                      <a:prstDash val="solid"/>
                      <a:round/>
                      <a:headEnd type="none" w="med" len="med"/>
                      <a:tailEnd type="none" w="med" len="med"/>
                    </a:lnR>
                    <a:lnT w="6350" cap="flat" cmpd="sng" algn="ctr">
                      <a:solidFill>
                        <a:srgbClr val="AD8DC7"/>
                      </a:solidFill>
                      <a:prstDash val="solid"/>
                      <a:round/>
                      <a:headEnd type="none" w="med" len="med"/>
                      <a:tailEnd type="none" w="med" len="med"/>
                    </a:lnT>
                    <a:lnB w="6350" cap="flat" cmpd="sng" algn="ctr">
                      <a:solidFill>
                        <a:srgbClr val="AD8DC7"/>
                      </a:solidFill>
                      <a:prstDash val="solid"/>
                      <a:round/>
                      <a:headEnd type="none" w="med" len="med"/>
                      <a:tailEnd type="none" w="med" len="med"/>
                    </a:lnB>
                    <a:noFill/>
                  </a:tcPr>
                </a:tc>
                <a:tc>
                  <a:txBody>
                    <a:bodyPr/>
                    <a:lstStyle/>
                    <a:p>
                      <a:pPr algn="l" rtl="0" fontAlgn="base">
                        <a:lnSpc>
                          <a:spcPct val="100000"/>
                        </a:lnSpc>
                        <a:spcAft>
                          <a:spcPts val="0"/>
                        </a:spcAft>
                        <a:buNone/>
                      </a:pPr>
                      <a:r>
                        <a:rPr lang="en-GB" sz="1800" b="0" i="0">
                          <a:effectLst/>
                          <a:latin typeface="WordVisi_MSFontService"/>
                        </a:rPr>
                        <a:t>Clarifies that the employer is responsible for verifying that each behaviour statement has been sufficiently demonstrated.</a:t>
                      </a:r>
                      <a:r>
                        <a:rPr lang="en-GB" sz="1800" b="0" i="0">
                          <a:effectLst/>
                          <a:latin typeface="Arial" panose="020B0604020202020204" pitchFamily="34" charset="0"/>
                        </a:rPr>
                        <a:t> </a:t>
                      </a:r>
                      <a:endParaRPr lang="en-GB" sz="3600" b="0" i="0">
                        <a:effectLst/>
                      </a:endParaRPr>
                    </a:p>
                  </a:txBody>
                  <a:tcPr marL="54090" marR="54090" marT="27045" marB="27045">
                    <a:lnL w="6350" cap="flat" cmpd="sng" algn="ctr">
                      <a:solidFill>
                        <a:srgbClr val="AD8DC7"/>
                      </a:solidFill>
                      <a:prstDash val="solid"/>
                      <a:round/>
                      <a:headEnd type="none" w="med" len="med"/>
                      <a:tailEnd type="none" w="med" len="med"/>
                    </a:lnL>
                    <a:lnR w="6350" cap="flat" cmpd="sng" algn="ctr">
                      <a:solidFill>
                        <a:srgbClr val="AD8DC7"/>
                      </a:solidFill>
                      <a:prstDash val="solid"/>
                      <a:round/>
                      <a:headEnd type="none" w="med" len="med"/>
                      <a:tailEnd type="none" w="med" len="med"/>
                    </a:lnR>
                    <a:lnT w="6350" cap="flat" cmpd="sng" algn="ctr">
                      <a:solidFill>
                        <a:srgbClr val="AD8DC7"/>
                      </a:solidFill>
                      <a:prstDash val="solid"/>
                      <a:round/>
                      <a:headEnd type="none" w="med" len="med"/>
                      <a:tailEnd type="none" w="med" len="med"/>
                    </a:lnT>
                    <a:lnB w="6350" cap="flat" cmpd="sng" algn="ctr">
                      <a:solidFill>
                        <a:srgbClr val="AD8DC7"/>
                      </a:solidFill>
                      <a:prstDash val="solid"/>
                      <a:round/>
                      <a:headEnd type="none" w="med" len="med"/>
                      <a:tailEnd type="none" w="med" len="med"/>
                    </a:lnB>
                    <a:noFill/>
                  </a:tcPr>
                </a:tc>
                <a:extLst>
                  <a:ext uri="{0D108BD9-81ED-4DB2-BD59-A6C34878D82A}">
                    <a16:rowId xmlns:a16="http://schemas.microsoft.com/office/drawing/2014/main" val="1146003909"/>
                  </a:ext>
                </a:extLst>
              </a:tr>
              <a:tr h="1211011">
                <a:tc>
                  <a:txBody>
                    <a:bodyPr/>
                    <a:lstStyle/>
                    <a:p>
                      <a:pPr algn="l" rtl="0" fontAlgn="base">
                        <a:lnSpc>
                          <a:spcPct val="100000"/>
                        </a:lnSpc>
                        <a:spcAft>
                          <a:spcPts val="0"/>
                        </a:spcAft>
                        <a:buNone/>
                      </a:pPr>
                      <a:r>
                        <a:rPr lang="en-GB" sz="1800" b="1" i="0">
                          <a:effectLst/>
                          <a:latin typeface="WordVisi_MSFontService"/>
                        </a:rPr>
                        <a:t>Assessment outcomes</a:t>
                      </a:r>
                      <a:r>
                        <a:rPr lang="en-GB" sz="1800" b="1" i="0">
                          <a:effectLst/>
                          <a:latin typeface="Arial" panose="020B0604020202020204" pitchFamily="34" charset="0"/>
                        </a:rPr>
                        <a:t> </a:t>
                      </a:r>
                      <a:endParaRPr lang="en-GB" sz="3600" b="1" i="0">
                        <a:effectLst/>
                      </a:endParaRPr>
                    </a:p>
                  </a:txBody>
                  <a:tcPr marL="54090" marR="54090" marT="27045" marB="27045">
                    <a:lnL w="6350" cap="flat" cmpd="sng" algn="ctr">
                      <a:solidFill>
                        <a:srgbClr val="AD8DC7"/>
                      </a:solidFill>
                      <a:prstDash val="solid"/>
                      <a:round/>
                      <a:headEnd type="none" w="med" len="med"/>
                      <a:tailEnd type="none" w="med" len="med"/>
                    </a:lnL>
                    <a:lnR w="6350" cap="flat" cmpd="sng" algn="ctr">
                      <a:solidFill>
                        <a:srgbClr val="AD8DC7"/>
                      </a:solidFill>
                      <a:prstDash val="solid"/>
                      <a:round/>
                      <a:headEnd type="none" w="med" len="med"/>
                      <a:tailEnd type="none" w="med" len="med"/>
                    </a:lnR>
                    <a:lnT w="6350" cap="flat" cmpd="sng" algn="ctr">
                      <a:solidFill>
                        <a:srgbClr val="AD8DC7"/>
                      </a:solidFill>
                      <a:prstDash val="solid"/>
                      <a:round/>
                      <a:headEnd type="none" w="med" len="med"/>
                      <a:tailEnd type="none" w="med" len="med"/>
                    </a:lnT>
                    <a:lnB w="6350" cap="flat" cmpd="sng" algn="ctr">
                      <a:solidFill>
                        <a:srgbClr val="AD8DC7"/>
                      </a:solidFill>
                      <a:prstDash val="solid"/>
                      <a:round/>
                      <a:headEnd type="none" w="med" len="med"/>
                      <a:tailEnd type="none" w="med" len="med"/>
                    </a:lnB>
                    <a:solidFill>
                      <a:srgbClr val="E3D8EC"/>
                    </a:solidFill>
                  </a:tcPr>
                </a:tc>
                <a:tc>
                  <a:txBody>
                    <a:bodyPr/>
                    <a:lstStyle/>
                    <a:p>
                      <a:pPr algn="l" rtl="0" fontAlgn="base">
                        <a:lnSpc>
                          <a:spcPct val="100000"/>
                        </a:lnSpc>
                        <a:spcAft>
                          <a:spcPts val="0"/>
                        </a:spcAft>
                        <a:buNone/>
                      </a:pPr>
                      <a:r>
                        <a:rPr lang="en-GB" sz="1800" b="0" i="0">
                          <a:effectLst/>
                          <a:latin typeface="WordVisi_MSFontService"/>
                        </a:rPr>
                        <a:t>Summarises the content of the occupational standard into assessment outcomes and explains which knowledge and skills statements map to each outcome. Where there is a mandatory qualification, these outcomes describe the content that is not assessed by the qualification only.</a:t>
                      </a:r>
                      <a:r>
                        <a:rPr lang="en-GB" sz="1800" b="0" i="0">
                          <a:effectLst/>
                          <a:latin typeface="Arial" panose="020B0604020202020204" pitchFamily="34" charset="0"/>
                        </a:rPr>
                        <a:t> </a:t>
                      </a:r>
                      <a:endParaRPr lang="en-GB" sz="3600" b="0" i="0">
                        <a:effectLst/>
                      </a:endParaRPr>
                    </a:p>
                  </a:txBody>
                  <a:tcPr marL="54090" marR="54090" marT="27045" marB="27045">
                    <a:lnL w="6350" cap="flat" cmpd="sng" algn="ctr">
                      <a:solidFill>
                        <a:srgbClr val="AD8DC7"/>
                      </a:solidFill>
                      <a:prstDash val="solid"/>
                      <a:round/>
                      <a:headEnd type="none" w="med" len="med"/>
                      <a:tailEnd type="none" w="med" len="med"/>
                    </a:lnL>
                    <a:lnR w="6350" cap="flat" cmpd="sng" algn="ctr">
                      <a:solidFill>
                        <a:srgbClr val="AD8DC7"/>
                      </a:solidFill>
                      <a:prstDash val="solid"/>
                      <a:round/>
                      <a:headEnd type="none" w="med" len="med"/>
                      <a:tailEnd type="none" w="med" len="med"/>
                    </a:lnR>
                    <a:lnT w="6350" cap="flat" cmpd="sng" algn="ctr">
                      <a:solidFill>
                        <a:srgbClr val="AD8DC7"/>
                      </a:solidFill>
                      <a:prstDash val="solid"/>
                      <a:round/>
                      <a:headEnd type="none" w="med" len="med"/>
                      <a:tailEnd type="none" w="med" len="med"/>
                    </a:lnT>
                    <a:lnB w="6350" cap="flat" cmpd="sng" algn="ctr">
                      <a:solidFill>
                        <a:srgbClr val="AD8DC7"/>
                      </a:solidFill>
                      <a:prstDash val="solid"/>
                      <a:round/>
                      <a:headEnd type="none" w="med" len="med"/>
                      <a:tailEnd type="none" w="med" len="med"/>
                    </a:lnB>
                    <a:solidFill>
                      <a:srgbClr val="E3D8EC"/>
                    </a:solidFill>
                  </a:tcPr>
                </a:tc>
                <a:extLst>
                  <a:ext uri="{0D108BD9-81ED-4DB2-BD59-A6C34878D82A}">
                    <a16:rowId xmlns:a16="http://schemas.microsoft.com/office/drawing/2014/main" val="795207898"/>
                  </a:ext>
                </a:extLst>
              </a:tr>
              <a:tr h="790312">
                <a:tc>
                  <a:txBody>
                    <a:bodyPr/>
                    <a:lstStyle/>
                    <a:p>
                      <a:pPr algn="l" rtl="0" fontAlgn="base">
                        <a:lnSpc>
                          <a:spcPct val="100000"/>
                        </a:lnSpc>
                        <a:spcAft>
                          <a:spcPts val="0"/>
                        </a:spcAft>
                        <a:buNone/>
                      </a:pPr>
                      <a:r>
                        <a:rPr lang="en-GB" sz="1800" b="1" i="0">
                          <a:effectLst/>
                          <a:latin typeface="WordVisi_MSFontService"/>
                        </a:rPr>
                        <a:t>Assessment requirements</a:t>
                      </a:r>
                      <a:r>
                        <a:rPr lang="en-GB" sz="1800" b="1" i="0">
                          <a:effectLst/>
                          <a:latin typeface="Arial" panose="020B0604020202020204" pitchFamily="34" charset="0"/>
                        </a:rPr>
                        <a:t> </a:t>
                      </a:r>
                      <a:endParaRPr lang="en-GB" sz="3600" b="1" i="0">
                        <a:effectLst/>
                      </a:endParaRPr>
                    </a:p>
                  </a:txBody>
                  <a:tcPr marL="54090" marR="54090" marT="27045" marB="27045">
                    <a:lnL w="6350" cap="flat" cmpd="sng" algn="ctr">
                      <a:solidFill>
                        <a:srgbClr val="AD8DC7"/>
                      </a:solidFill>
                      <a:prstDash val="solid"/>
                      <a:round/>
                      <a:headEnd type="none" w="med" len="med"/>
                      <a:tailEnd type="none" w="med" len="med"/>
                    </a:lnL>
                    <a:lnR w="6350" cap="flat" cmpd="sng" algn="ctr">
                      <a:solidFill>
                        <a:srgbClr val="AD8DC7"/>
                      </a:solidFill>
                      <a:prstDash val="solid"/>
                      <a:round/>
                      <a:headEnd type="none" w="med" len="med"/>
                      <a:tailEnd type="none" w="med" len="med"/>
                    </a:lnR>
                    <a:lnT w="6350" cap="flat" cmpd="sng" algn="ctr">
                      <a:solidFill>
                        <a:srgbClr val="AD8DC7"/>
                      </a:solidFill>
                      <a:prstDash val="solid"/>
                      <a:round/>
                      <a:headEnd type="none" w="med" len="med"/>
                      <a:tailEnd type="none" w="med" len="med"/>
                    </a:lnT>
                    <a:lnB w="6350" cap="flat" cmpd="sng" algn="ctr">
                      <a:solidFill>
                        <a:srgbClr val="AD8DC7"/>
                      </a:solidFill>
                      <a:prstDash val="solid"/>
                      <a:round/>
                      <a:headEnd type="none" w="med" len="med"/>
                      <a:tailEnd type="none" w="med" len="med"/>
                    </a:lnB>
                    <a:noFill/>
                  </a:tcPr>
                </a:tc>
                <a:tc>
                  <a:txBody>
                    <a:bodyPr/>
                    <a:lstStyle/>
                    <a:p>
                      <a:pPr algn="l" rtl="0" fontAlgn="base">
                        <a:lnSpc>
                          <a:spcPct val="100000"/>
                        </a:lnSpc>
                        <a:spcAft>
                          <a:spcPts val="0"/>
                        </a:spcAft>
                        <a:buNone/>
                      </a:pPr>
                      <a:r>
                        <a:rPr lang="en-GB" sz="1800" b="0" i="0">
                          <a:effectLst/>
                          <a:latin typeface="WordVisi_MSFontService"/>
                        </a:rPr>
                        <a:t>Notes specific requirements in relation to individual assessment outcomes or groups of outcomes. This may include describing specific priorities that inform the approach to assessment.</a:t>
                      </a:r>
                      <a:r>
                        <a:rPr lang="en-GB" sz="1800" b="0" i="0">
                          <a:effectLst/>
                          <a:latin typeface="Arial" panose="020B0604020202020204" pitchFamily="34" charset="0"/>
                        </a:rPr>
                        <a:t> </a:t>
                      </a:r>
                      <a:endParaRPr lang="en-GB" sz="3600" b="0" i="0">
                        <a:effectLst/>
                      </a:endParaRPr>
                    </a:p>
                  </a:txBody>
                  <a:tcPr marL="54090" marR="54090" marT="27045" marB="27045">
                    <a:lnL w="6350" cap="flat" cmpd="sng" algn="ctr">
                      <a:solidFill>
                        <a:srgbClr val="AD8DC7"/>
                      </a:solidFill>
                      <a:prstDash val="solid"/>
                      <a:round/>
                      <a:headEnd type="none" w="med" len="med"/>
                      <a:tailEnd type="none" w="med" len="med"/>
                    </a:lnL>
                    <a:lnR w="6350" cap="flat" cmpd="sng" algn="ctr">
                      <a:solidFill>
                        <a:srgbClr val="AD8DC7"/>
                      </a:solidFill>
                      <a:prstDash val="solid"/>
                      <a:round/>
                      <a:headEnd type="none" w="med" len="med"/>
                      <a:tailEnd type="none" w="med" len="med"/>
                    </a:lnR>
                    <a:lnT w="6350" cap="flat" cmpd="sng" algn="ctr">
                      <a:solidFill>
                        <a:srgbClr val="AD8DC7"/>
                      </a:solidFill>
                      <a:prstDash val="solid"/>
                      <a:round/>
                      <a:headEnd type="none" w="med" len="med"/>
                      <a:tailEnd type="none" w="med" len="med"/>
                    </a:lnT>
                    <a:lnB w="6350" cap="flat" cmpd="sng" algn="ctr">
                      <a:solidFill>
                        <a:srgbClr val="AD8DC7"/>
                      </a:solidFill>
                      <a:prstDash val="solid"/>
                      <a:round/>
                      <a:headEnd type="none" w="med" len="med"/>
                      <a:tailEnd type="none" w="med" len="med"/>
                    </a:lnB>
                    <a:noFill/>
                  </a:tcPr>
                </a:tc>
                <a:extLst>
                  <a:ext uri="{0D108BD9-81ED-4DB2-BD59-A6C34878D82A}">
                    <a16:rowId xmlns:a16="http://schemas.microsoft.com/office/drawing/2014/main" val="1684893577"/>
                  </a:ext>
                </a:extLst>
              </a:tr>
              <a:tr h="369614">
                <a:tc>
                  <a:txBody>
                    <a:bodyPr/>
                    <a:lstStyle/>
                    <a:p>
                      <a:pPr algn="l" rtl="0" fontAlgn="base">
                        <a:lnSpc>
                          <a:spcPct val="100000"/>
                        </a:lnSpc>
                        <a:spcAft>
                          <a:spcPts val="0"/>
                        </a:spcAft>
                        <a:buNone/>
                      </a:pPr>
                      <a:r>
                        <a:rPr lang="en-GB" sz="1800" b="1" i="0">
                          <a:effectLst/>
                          <a:latin typeface="WordVisi_MSFontService"/>
                        </a:rPr>
                        <a:t>Performance descriptor</a:t>
                      </a:r>
                      <a:r>
                        <a:rPr lang="en-GB" sz="1800" b="1" i="0">
                          <a:effectLst/>
                          <a:latin typeface="Arial" panose="020B0604020202020204" pitchFamily="34" charset="0"/>
                        </a:rPr>
                        <a:t> </a:t>
                      </a:r>
                      <a:endParaRPr lang="en-GB" sz="3600" b="1" i="0">
                        <a:effectLst/>
                      </a:endParaRPr>
                    </a:p>
                  </a:txBody>
                  <a:tcPr marL="54090" marR="54090" marT="27045" marB="27045">
                    <a:lnL w="6350" cap="flat" cmpd="sng" algn="ctr">
                      <a:solidFill>
                        <a:srgbClr val="AD8DC7"/>
                      </a:solidFill>
                      <a:prstDash val="solid"/>
                      <a:round/>
                      <a:headEnd type="none" w="med" len="med"/>
                      <a:tailEnd type="none" w="med" len="med"/>
                    </a:lnL>
                    <a:lnR w="6350" cap="flat" cmpd="sng" algn="ctr">
                      <a:solidFill>
                        <a:srgbClr val="AD8DC7"/>
                      </a:solidFill>
                      <a:prstDash val="solid"/>
                      <a:round/>
                      <a:headEnd type="none" w="med" len="med"/>
                      <a:tailEnd type="none" w="med" len="med"/>
                    </a:lnR>
                    <a:lnT w="6350" cap="flat" cmpd="sng" algn="ctr">
                      <a:solidFill>
                        <a:srgbClr val="AD8DC7"/>
                      </a:solidFill>
                      <a:prstDash val="solid"/>
                      <a:round/>
                      <a:headEnd type="none" w="med" len="med"/>
                      <a:tailEnd type="none" w="med" len="med"/>
                    </a:lnT>
                    <a:lnB w="6350" cap="flat" cmpd="sng" algn="ctr">
                      <a:solidFill>
                        <a:srgbClr val="AD8DC7"/>
                      </a:solidFill>
                      <a:prstDash val="solid"/>
                      <a:round/>
                      <a:headEnd type="none" w="med" len="med"/>
                      <a:tailEnd type="none" w="med" len="med"/>
                    </a:lnB>
                    <a:solidFill>
                      <a:srgbClr val="E3D8EC"/>
                    </a:solidFill>
                  </a:tcPr>
                </a:tc>
                <a:tc>
                  <a:txBody>
                    <a:bodyPr/>
                    <a:lstStyle/>
                    <a:p>
                      <a:pPr algn="l" rtl="0" fontAlgn="base">
                        <a:lnSpc>
                          <a:spcPct val="100000"/>
                        </a:lnSpc>
                        <a:spcAft>
                          <a:spcPts val="0"/>
                        </a:spcAft>
                        <a:buNone/>
                      </a:pPr>
                      <a:r>
                        <a:rPr lang="en-GB" sz="1800" b="0" i="0">
                          <a:effectLst/>
                          <a:latin typeface="WordVisi_MSFontService"/>
                        </a:rPr>
                        <a:t>Describes the characteristics of a ‘pass’ and any grades above a pass.</a:t>
                      </a:r>
                      <a:r>
                        <a:rPr lang="en-GB" sz="1800" b="0" i="0">
                          <a:effectLst/>
                          <a:latin typeface="Arial" panose="020B0604020202020204" pitchFamily="34" charset="0"/>
                        </a:rPr>
                        <a:t> </a:t>
                      </a:r>
                      <a:endParaRPr lang="en-GB" sz="3600" b="0" i="0">
                        <a:effectLst/>
                      </a:endParaRPr>
                    </a:p>
                  </a:txBody>
                  <a:tcPr marL="54090" marR="54090" marT="27045" marB="27045">
                    <a:lnL w="6350" cap="flat" cmpd="sng" algn="ctr">
                      <a:solidFill>
                        <a:srgbClr val="AD8DC7"/>
                      </a:solidFill>
                      <a:prstDash val="solid"/>
                      <a:round/>
                      <a:headEnd type="none" w="med" len="med"/>
                      <a:tailEnd type="none" w="med" len="med"/>
                    </a:lnL>
                    <a:lnR w="6350" cap="flat" cmpd="sng" algn="ctr">
                      <a:solidFill>
                        <a:srgbClr val="AD8DC7"/>
                      </a:solidFill>
                      <a:prstDash val="solid"/>
                      <a:round/>
                      <a:headEnd type="none" w="med" len="med"/>
                      <a:tailEnd type="none" w="med" len="med"/>
                    </a:lnR>
                    <a:lnT w="6350" cap="flat" cmpd="sng" algn="ctr">
                      <a:solidFill>
                        <a:srgbClr val="AD8DC7"/>
                      </a:solidFill>
                      <a:prstDash val="solid"/>
                      <a:round/>
                      <a:headEnd type="none" w="med" len="med"/>
                      <a:tailEnd type="none" w="med" len="med"/>
                    </a:lnT>
                    <a:lnB w="6350" cap="flat" cmpd="sng" algn="ctr">
                      <a:solidFill>
                        <a:srgbClr val="AD8DC7"/>
                      </a:solidFill>
                      <a:prstDash val="solid"/>
                      <a:round/>
                      <a:headEnd type="none" w="med" len="med"/>
                      <a:tailEnd type="none" w="med" len="med"/>
                    </a:lnB>
                    <a:solidFill>
                      <a:srgbClr val="E3D8EC"/>
                    </a:solidFill>
                  </a:tcPr>
                </a:tc>
                <a:extLst>
                  <a:ext uri="{0D108BD9-81ED-4DB2-BD59-A6C34878D82A}">
                    <a16:rowId xmlns:a16="http://schemas.microsoft.com/office/drawing/2014/main" val="3785777253"/>
                  </a:ext>
                </a:extLst>
              </a:tr>
            </a:tbl>
          </a:graphicData>
        </a:graphic>
      </p:graphicFrame>
    </p:spTree>
    <p:extLst>
      <p:ext uri="{BB962C8B-B14F-4D97-AF65-F5344CB8AC3E}">
        <p14:creationId xmlns:p14="http://schemas.microsoft.com/office/powerpoint/2010/main" val="279076360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show="0">
  <p:cSld>
    <p:spTree>
      <p:nvGrpSpPr>
        <p:cNvPr id="1" name="">
          <a:extLst>
            <a:ext uri="{FF2B5EF4-FFF2-40B4-BE49-F238E27FC236}">
              <a16:creationId xmlns:a16="http://schemas.microsoft.com/office/drawing/2014/main" id="{556CD4B5-FD13-EFD8-9C4D-1B1CB746E0B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6525BAE-B94E-D3AD-04D1-9660D8820980}"/>
              </a:ext>
            </a:extLst>
          </p:cNvPr>
          <p:cNvSpPr>
            <a:spLocks noGrp="1"/>
          </p:cNvSpPr>
          <p:nvPr>
            <p:ph type="title"/>
          </p:nvPr>
        </p:nvSpPr>
        <p:spPr/>
        <p:txBody>
          <a:bodyPr/>
          <a:lstStyle/>
          <a:p>
            <a:r>
              <a:rPr lang="en-GB"/>
              <a:t>Optimising apprenticeship assessments</a:t>
            </a:r>
          </a:p>
        </p:txBody>
      </p:sp>
      <p:sp>
        <p:nvSpPr>
          <p:cNvPr id="5" name="Slide Number Placeholder 4">
            <a:extLst>
              <a:ext uri="{FF2B5EF4-FFF2-40B4-BE49-F238E27FC236}">
                <a16:creationId xmlns:a16="http://schemas.microsoft.com/office/drawing/2014/main" id="{B6F382A4-79BF-7917-52F5-A3BAC0BA5C51}"/>
              </a:ext>
            </a:extLst>
          </p:cNvPr>
          <p:cNvSpPr>
            <a:spLocks noGrp="1"/>
          </p:cNvSpPr>
          <p:nvPr>
            <p:ph type="sldNum" sz="quarter" idx="12"/>
          </p:nvPr>
        </p:nvSpPr>
        <p:spPr/>
        <p:txBody>
          <a:bodyPr/>
          <a:lstStyle/>
          <a:p>
            <a:fld id="{D91999AA-562C-4421-AD21-F9D823C35CFA}" type="slidenum">
              <a:rPr lang="en-GB" smtClean="0"/>
              <a:t>13</a:t>
            </a:fld>
            <a:endParaRPr lang="en-GB"/>
          </a:p>
        </p:txBody>
      </p:sp>
      <p:sp>
        <p:nvSpPr>
          <p:cNvPr id="3" name="Rectangle 2">
            <a:extLst>
              <a:ext uri="{FF2B5EF4-FFF2-40B4-BE49-F238E27FC236}">
                <a16:creationId xmlns:a16="http://schemas.microsoft.com/office/drawing/2014/main" id="{FA14B61B-28A4-AA0D-BD6D-BF348631D6F9}"/>
              </a:ext>
            </a:extLst>
          </p:cNvPr>
          <p:cNvSpPr/>
          <p:nvPr/>
        </p:nvSpPr>
        <p:spPr>
          <a:xfrm>
            <a:off x="4580238" y="1070107"/>
            <a:ext cx="3253946" cy="4956065"/>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t"/>
          <a:lstStyle/>
          <a:p>
            <a:pPr algn="ctr"/>
            <a:r>
              <a:rPr lang="en-GB" sz="1600" b="1"/>
              <a:t>All other apprenticeship assessments:</a:t>
            </a:r>
          </a:p>
          <a:p>
            <a:pPr algn="ctr"/>
            <a:endParaRPr lang="en-GB" sz="1600"/>
          </a:p>
          <a:p>
            <a:pPr marL="285750" indent="-285750">
              <a:buFont typeface="Arial" panose="020B0604020202020204" pitchFamily="34" charset="0"/>
              <a:buChar char="•"/>
            </a:pPr>
            <a:r>
              <a:rPr lang="en-GB" sz="1400"/>
              <a:t>Take account of requirements in assessment plan </a:t>
            </a:r>
            <a:r>
              <a:rPr lang="en-GB" sz="1400" i="1" u="sng"/>
              <a:t>and</a:t>
            </a:r>
            <a:r>
              <a:rPr lang="en-GB" sz="1400"/>
              <a:t> other requirements (e.g. Ofqual regulations)</a:t>
            </a:r>
          </a:p>
          <a:p>
            <a:pPr marL="285750" indent="-285750">
              <a:buFont typeface="Arial" panose="020B0604020202020204" pitchFamily="34" charset="0"/>
              <a:buChar char="•"/>
            </a:pPr>
            <a:r>
              <a:rPr lang="en-GB" sz="1400"/>
              <a:t>Scope for flexibility and innovation by AOs, informed by employer engagement</a:t>
            </a:r>
          </a:p>
          <a:p>
            <a:pPr marL="285750" indent="-285750">
              <a:buFont typeface="Arial" panose="020B0604020202020204" pitchFamily="34" charset="0"/>
              <a:buChar char="•"/>
            </a:pPr>
            <a:r>
              <a:rPr lang="en-GB" sz="1400"/>
              <a:t>Synoptic assessment </a:t>
            </a:r>
          </a:p>
          <a:p>
            <a:pPr marL="285750" indent="-285750">
              <a:buFont typeface="Arial" panose="020B0604020202020204" pitchFamily="34" charset="0"/>
              <a:buChar char="•"/>
            </a:pPr>
            <a:r>
              <a:rPr lang="en-GB" sz="1400"/>
              <a:t>Independent assessment</a:t>
            </a:r>
          </a:p>
          <a:p>
            <a:pPr marL="285750" indent="-285750">
              <a:buFont typeface="Arial" panose="020B0604020202020204" pitchFamily="34" charset="0"/>
              <a:buChar char="•"/>
            </a:pPr>
            <a:r>
              <a:rPr lang="en-GB" sz="1400"/>
              <a:t>Grades at pass and at least one grade above pass</a:t>
            </a:r>
          </a:p>
          <a:p>
            <a:pPr marL="285750" indent="-285750">
              <a:buFont typeface="Arial" panose="020B0604020202020204" pitchFamily="34" charset="0"/>
              <a:buChar char="•"/>
            </a:pPr>
            <a:r>
              <a:rPr lang="en-GB" sz="1400"/>
              <a:t>No duplication</a:t>
            </a:r>
          </a:p>
          <a:p>
            <a:pPr marL="285750" indent="-285750">
              <a:buFont typeface="Arial" panose="020B0604020202020204" pitchFamily="34" charset="0"/>
              <a:buChar char="•"/>
            </a:pPr>
            <a:r>
              <a:rPr lang="en-GB" sz="1400"/>
              <a:t>Behaviours verified by employers</a:t>
            </a:r>
          </a:p>
          <a:p>
            <a:pPr marL="285750" indent="-285750">
              <a:buFont typeface="Arial" panose="020B0604020202020204" pitchFamily="34" charset="0"/>
              <a:buChar char="•"/>
            </a:pPr>
            <a:r>
              <a:rPr lang="en-GB" sz="1400"/>
              <a:t>Allow some on-programme assessment and some centre-assessment</a:t>
            </a:r>
          </a:p>
          <a:p>
            <a:pPr marL="285750" indent="-285750">
              <a:buFont typeface="Arial" panose="020B0604020202020204" pitchFamily="34" charset="0"/>
              <a:buChar char="•"/>
            </a:pPr>
            <a:r>
              <a:rPr lang="en-GB" sz="1400"/>
              <a:t>Aim to maximise potential benefits of technology</a:t>
            </a:r>
          </a:p>
        </p:txBody>
      </p:sp>
      <p:sp>
        <p:nvSpPr>
          <p:cNvPr id="6" name="Rectangle 5">
            <a:extLst>
              <a:ext uri="{FF2B5EF4-FFF2-40B4-BE49-F238E27FC236}">
                <a16:creationId xmlns:a16="http://schemas.microsoft.com/office/drawing/2014/main" id="{208CA199-F54C-EB41-FF47-FC7613008732}"/>
              </a:ext>
            </a:extLst>
          </p:cNvPr>
          <p:cNvSpPr/>
          <p:nvPr/>
        </p:nvSpPr>
        <p:spPr>
          <a:xfrm>
            <a:off x="8374981" y="1070108"/>
            <a:ext cx="3108258" cy="4956065"/>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t"/>
          <a:lstStyle/>
          <a:p>
            <a:pPr algn="ctr"/>
            <a:r>
              <a:rPr lang="en-GB" sz="1600" b="1"/>
              <a:t>Some other apprenticeship assessments:</a:t>
            </a:r>
          </a:p>
          <a:p>
            <a:pPr algn="ctr"/>
            <a:endParaRPr lang="en-GB" sz="1600"/>
          </a:p>
          <a:p>
            <a:pPr marL="285750" indent="-285750">
              <a:buFont typeface="Arial" panose="020B0604020202020204" pitchFamily="34" charset="0"/>
              <a:buChar char="•"/>
            </a:pPr>
            <a:r>
              <a:rPr lang="en-GB" sz="1400"/>
              <a:t>Include additional requirements. e.g.</a:t>
            </a:r>
          </a:p>
          <a:p>
            <a:pPr marL="742950" lvl="1" indent="-285750">
              <a:buFont typeface="Arial" panose="020B0604020202020204" pitchFamily="34" charset="0"/>
              <a:buChar char="•"/>
            </a:pPr>
            <a:r>
              <a:rPr lang="en-GB" sz="1400"/>
              <a:t>Specifying methods</a:t>
            </a:r>
          </a:p>
          <a:p>
            <a:pPr marL="742950" lvl="1" indent="-285750">
              <a:buFont typeface="Arial" panose="020B0604020202020204" pitchFamily="34" charset="0"/>
              <a:buChar char="•"/>
            </a:pPr>
            <a:r>
              <a:rPr lang="en-GB" sz="1400"/>
              <a:t>Specifying timing of assessment</a:t>
            </a:r>
          </a:p>
          <a:p>
            <a:pPr marL="742950" lvl="1" indent="-285750">
              <a:buFont typeface="Arial" panose="020B0604020202020204" pitchFamily="34" charset="0"/>
              <a:buChar char="•"/>
            </a:pPr>
            <a:r>
              <a:rPr lang="en-GB" sz="1400"/>
              <a:t>Taking account of occupational regulations</a:t>
            </a:r>
          </a:p>
          <a:p>
            <a:pPr marL="285750" indent="-285750">
              <a:buFont typeface="Arial" panose="020B0604020202020204" pitchFamily="34" charset="0"/>
              <a:buChar char="•"/>
            </a:pPr>
            <a:endParaRPr lang="en-GB" sz="1400"/>
          </a:p>
          <a:p>
            <a:pPr marL="285750" indent="-285750">
              <a:buFont typeface="Arial" panose="020B0604020202020204" pitchFamily="34" charset="0"/>
              <a:buChar char="•"/>
            </a:pPr>
            <a:r>
              <a:rPr lang="en-GB" sz="1400"/>
              <a:t>Contain MQs that partially address assessment outcomes alongside additional assessment</a:t>
            </a:r>
          </a:p>
        </p:txBody>
      </p:sp>
      <p:sp>
        <p:nvSpPr>
          <p:cNvPr id="7" name="Rectangle 6">
            <a:extLst>
              <a:ext uri="{FF2B5EF4-FFF2-40B4-BE49-F238E27FC236}">
                <a16:creationId xmlns:a16="http://schemas.microsoft.com/office/drawing/2014/main" id="{5AEC7F31-E186-517C-D798-969B1C3F0253}"/>
              </a:ext>
            </a:extLst>
          </p:cNvPr>
          <p:cNvSpPr/>
          <p:nvPr/>
        </p:nvSpPr>
        <p:spPr>
          <a:xfrm>
            <a:off x="785495" y="1070107"/>
            <a:ext cx="3253946" cy="4956065"/>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t"/>
          <a:lstStyle/>
          <a:p>
            <a:pPr algn="ctr"/>
            <a:r>
              <a:rPr lang="en-GB" sz="1600" b="1"/>
              <a:t>MQ as sole assessment method:</a:t>
            </a:r>
          </a:p>
          <a:p>
            <a:pPr algn="ctr"/>
            <a:endParaRPr lang="en-GB" sz="1600"/>
          </a:p>
          <a:p>
            <a:pPr marL="285750" indent="-285750">
              <a:buFont typeface="Arial" panose="020B0604020202020204" pitchFamily="34" charset="0"/>
              <a:buChar char="•"/>
            </a:pPr>
            <a:r>
              <a:rPr lang="en-GB" sz="1400"/>
              <a:t>To avoid duplication and provide improved experience for learners</a:t>
            </a:r>
          </a:p>
          <a:p>
            <a:pPr marL="285750" indent="-285750">
              <a:buFont typeface="Arial" panose="020B0604020202020204" pitchFamily="34" charset="0"/>
              <a:buChar char="•"/>
            </a:pPr>
            <a:endParaRPr lang="en-GB" sz="1400"/>
          </a:p>
          <a:p>
            <a:pPr marL="285750" indent="-285750">
              <a:buFont typeface="Arial" panose="020B0604020202020204" pitchFamily="34" charset="0"/>
              <a:buChar char="•"/>
            </a:pPr>
            <a:r>
              <a:rPr lang="en-GB" sz="1400"/>
              <a:t>Where MQ covers assessment outcomes sufficiently to secure employer confidence</a:t>
            </a:r>
          </a:p>
        </p:txBody>
      </p:sp>
    </p:spTree>
    <p:extLst>
      <p:ext uri="{BB962C8B-B14F-4D97-AF65-F5344CB8AC3E}">
        <p14:creationId xmlns:p14="http://schemas.microsoft.com/office/powerpoint/2010/main" val="210335973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A7D6EA3-039B-E778-694F-AC55853EB592}"/>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4FB18DB0-5F28-C576-5BB2-5902DBEC9980}"/>
              </a:ext>
            </a:extLst>
          </p:cNvPr>
          <p:cNvSpPr>
            <a:spLocks noGrp="1"/>
          </p:cNvSpPr>
          <p:nvPr>
            <p:ph type="ctrTitle"/>
          </p:nvPr>
        </p:nvSpPr>
        <p:spPr>
          <a:xfrm>
            <a:off x="699112" y="2972194"/>
            <a:ext cx="5324183" cy="720000"/>
          </a:xfrm>
        </p:spPr>
        <p:txBody>
          <a:bodyPr>
            <a:normAutofit fontScale="90000"/>
          </a:bodyPr>
          <a:lstStyle/>
          <a:p>
            <a:r>
              <a:rPr lang="en-GB"/>
              <a:t>Securing confidence and quality together</a:t>
            </a:r>
          </a:p>
        </p:txBody>
      </p:sp>
    </p:spTree>
    <p:extLst>
      <p:ext uri="{BB962C8B-B14F-4D97-AF65-F5344CB8AC3E}">
        <p14:creationId xmlns:p14="http://schemas.microsoft.com/office/powerpoint/2010/main" val="120215514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04B88297-FC94-3AA5-CEC0-050F1EFDAADB}"/>
              </a:ext>
            </a:extLst>
          </p:cNvPr>
          <p:cNvSpPr>
            <a:spLocks noGrp="1"/>
          </p:cNvSpPr>
          <p:nvPr>
            <p:ph type="title"/>
          </p:nvPr>
        </p:nvSpPr>
        <p:spPr/>
        <p:txBody>
          <a:bodyPr/>
          <a:lstStyle/>
          <a:p>
            <a:r>
              <a:rPr lang="en-GB"/>
              <a:t>Your role in the next generation of apprenticeship assessment </a:t>
            </a:r>
          </a:p>
        </p:txBody>
      </p:sp>
      <p:graphicFrame>
        <p:nvGraphicFramePr>
          <p:cNvPr id="7" name="Table 6">
            <a:extLst>
              <a:ext uri="{FF2B5EF4-FFF2-40B4-BE49-F238E27FC236}">
                <a16:creationId xmlns:a16="http://schemas.microsoft.com/office/drawing/2014/main" id="{80EAC9AA-4875-A326-76A8-2300C4321FEF}"/>
              </a:ext>
            </a:extLst>
          </p:cNvPr>
          <p:cNvGraphicFramePr>
            <a:graphicFrameLocks noGrp="1"/>
          </p:cNvGraphicFramePr>
          <p:nvPr>
            <p:extLst>
              <p:ext uri="{D42A27DB-BD31-4B8C-83A1-F6EECF244321}">
                <p14:modId xmlns:p14="http://schemas.microsoft.com/office/powerpoint/2010/main" val="175038407"/>
              </p:ext>
            </p:extLst>
          </p:nvPr>
        </p:nvGraphicFramePr>
        <p:xfrm>
          <a:off x="575130" y="1350602"/>
          <a:ext cx="10891445" cy="4119880"/>
        </p:xfrm>
        <a:graphic>
          <a:graphicData uri="http://schemas.openxmlformats.org/drawingml/2006/table">
            <a:tbl>
              <a:tblPr firstRow="1" bandRow="1">
                <a:tableStyleId>{5C22544A-7EE6-4342-B048-85BDC9FD1C3A}</a:tableStyleId>
              </a:tblPr>
              <a:tblGrid>
                <a:gridCol w="2990963">
                  <a:extLst>
                    <a:ext uri="{9D8B030D-6E8A-4147-A177-3AD203B41FA5}">
                      <a16:colId xmlns:a16="http://schemas.microsoft.com/office/drawing/2014/main" val="1755325095"/>
                    </a:ext>
                  </a:extLst>
                </a:gridCol>
                <a:gridCol w="7900482">
                  <a:extLst>
                    <a:ext uri="{9D8B030D-6E8A-4147-A177-3AD203B41FA5}">
                      <a16:colId xmlns:a16="http://schemas.microsoft.com/office/drawing/2014/main" val="1242987971"/>
                    </a:ext>
                  </a:extLst>
                </a:gridCol>
              </a:tblGrid>
              <a:tr h="370840">
                <a:tc>
                  <a:txBody>
                    <a:bodyPr/>
                    <a:lstStyle/>
                    <a:p>
                      <a:r>
                        <a:rPr lang="en-GB"/>
                        <a:t>Stakeholder</a:t>
                      </a:r>
                    </a:p>
                  </a:txBody>
                  <a:tcPr/>
                </a:tc>
                <a:tc>
                  <a:txBody>
                    <a:bodyPr/>
                    <a:lstStyle/>
                    <a:p>
                      <a:r>
                        <a:rPr lang="en-GB"/>
                        <a:t>Support</a:t>
                      </a:r>
                    </a:p>
                  </a:txBody>
                  <a:tcPr/>
                </a:tc>
                <a:extLst>
                  <a:ext uri="{0D108BD9-81ED-4DB2-BD59-A6C34878D82A}">
                    <a16:rowId xmlns:a16="http://schemas.microsoft.com/office/drawing/2014/main" val="2898870569"/>
                  </a:ext>
                </a:extLst>
              </a:tr>
              <a:tr h="370840">
                <a:tc>
                  <a:txBody>
                    <a:bodyPr/>
                    <a:lstStyle/>
                    <a:p>
                      <a:r>
                        <a:rPr lang="en-GB"/>
                        <a:t>All</a:t>
                      </a:r>
                    </a:p>
                  </a:txBody>
                  <a:tcPr anchor="ctr"/>
                </a:tc>
                <a:tc>
                  <a:txBody>
                    <a:bodyPr/>
                    <a:lstStyle/>
                    <a:p>
                      <a:r>
                        <a:rPr lang="en-GB" b="1"/>
                        <a:t>Opportunity for assessment organisations to produce valid and reliable assessments that secure employer confidence. </a:t>
                      </a:r>
                    </a:p>
                    <a:p>
                      <a:r>
                        <a:rPr lang="en-GB"/>
                        <a:t>Think about:</a:t>
                      </a:r>
                    </a:p>
                    <a:p>
                      <a:pPr marL="285750" marR="0" lvl="0" indent="-285750" algn="l" defTabSz="914400" rtl="0" eaLnBrk="1" fontAlgn="auto" latinLnBrk="0" hangingPunct="1">
                        <a:lnSpc>
                          <a:spcPct val="100000"/>
                        </a:lnSpc>
                        <a:spcBef>
                          <a:spcPts val="0"/>
                        </a:spcBef>
                        <a:spcAft>
                          <a:spcPts val="0"/>
                        </a:spcAft>
                        <a:buClrTx/>
                        <a:buSzTx/>
                        <a:buFontTx/>
                        <a:buChar char="-"/>
                        <a:tabLst/>
                        <a:defRPr/>
                      </a:pPr>
                      <a:r>
                        <a:rPr lang="en-GB"/>
                        <a:t>the opportunities and benefits the DfE principles create</a:t>
                      </a:r>
                    </a:p>
                    <a:p>
                      <a:pPr marL="285750" marR="0" lvl="0" indent="-285750" algn="l" defTabSz="914400" rtl="0" eaLnBrk="1" fontAlgn="auto" latinLnBrk="0" hangingPunct="1">
                        <a:lnSpc>
                          <a:spcPct val="100000"/>
                        </a:lnSpc>
                        <a:spcBef>
                          <a:spcPts val="0"/>
                        </a:spcBef>
                        <a:spcAft>
                          <a:spcPts val="0"/>
                        </a:spcAft>
                        <a:buClrTx/>
                        <a:buSzTx/>
                        <a:buFontTx/>
                        <a:buChar char="-"/>
                        <a:tabLst/>
                        <a:defRPr/>
                      </a:pPr>
                      <a:r>
                        <a:rPr lang="en-GB"/>
                        <a:t>the apprentice experience</a:t>
                      </a:r>
                    </a:p>
                    <a:p>
                      <a:pPr marL="285750" marR="0" lvl="0" indent="-285750" algn="l" defTabSz="914400" rtl="0" eaLnBrk="1" fontAlgn="auto" latinLnBrk="0" hangingPunct="1">
                        <a:lnSpc>
                          <a:spcPct val="100000"/>
                        </a:lnSpc>
                        <a:spcBef>
                          <a:spcPts val="0"/>
                        </a:spcBef>
                        <a:spcAft>
                          <a:spcPts val="0"/>
                        </a:spcAft>
                        <a:buClrTx/>
                        <a:buSzTx/>
                        <a:buFontTx/>
                        <a:buChar char="-"/>
                        <a:tabLst/>
                        <a:defRPr/>
                      </a:pPr>
                      <a:r>
                        <a:rPr lang="en-GB"/>
                        <a:t>your changing responsibilities</a:t>
                      </a:r>
                    </a:p>
                  </a:txBody>
                  <a:tcPr/>
                </a:tc>
                <a:extLst>
                  <a:ext uri="{0D108BD9-81ED-4DB2-BD59-A6C34878D82A}">
                    <a16:rowId xmlns:a16="http://schemas.microsoft.com/office/drawing/2014/main" val="3838619548"/>
                  </a:ext>
                </a:extLst>
              </a:tr>
              <a:tr h="370840">
                <a:tc>
                  <a:txBody>
                    <a:bodyPr/>
                    <a:lstStyle/>
                    <a:p>
                      <a:r>
                        <a:rPr lang="en-GB"/>
                        <a:t>Employers</a:t>
                      </a:r>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b="1"/>
                        <a:t>What matters most for currency with employers?</a:t>
                      </a:r>
                    </a:p>
                    <a:p>
                      <a:r>
                        <a:rPr lang="en-GB"/>
                        <a:t>Think about:</a:t>
                      </a:r>
                    </a:p>
                    <a:p>
                      <a:pPr marL="285750" indent="-285750">
                        <a:buFontTx/>
                        <a:buChar char="-"/>
                      </a:pPr>
                      <a:r>
                        <a:rPr lang="en-GB"/>
                        <a:t>risk categories and assessment relevant to the occupation</a:t>
                      </a:r>
                    </a:p>
                    <a:p>
                      <a:pPr marL="285750" indent="-285750">
                        <a:buFontTx/>
                        <a:buChar char="-"/>
                      </a:pPr>
                      <a:r>
                        <a:rPr lang="en-GB"/>
                        <a:t>assessment methods</a:t>
                      </a:r>
                    </a:p>
                    <a:p>
                      <a:pPr marL="285750" indent="-285750">
                        <a:buFontTx/>
                        <a:buChar char="-"/>
                      </a:pPr>
                      <a:r>
                        <a:rPr lang="en-GB"/>
                        <a:t>assessment hurdles</a:t>
                      </a:r>
                    </a:p>
                    <a:p>
                      <a:pPr marL="285750" indent="-285750">
                        <a:buFontTx/>
                        <a:buChar char="-"/>
                      </a:pPr>
                      <a:r>
                        <a:rPr lang="en-GB"/>
                        <a:t>timing</a:t>
                      </a:r>
                    </a:p>
                    <a:p>
                      <a:pPr marL="285750" indent="-285750">
                        <a:buFontTx/>
                        <a:buChar char="-"/>
                      </a:pPr>
                      <a:r>
                        <a:rPr lang="en-GB"/>
                        <a:t>how you will verify behaviours have been met</a:t>
                      </a:r>
                    </a:p>
                  </a:txBody>
                  <a:tcPr/>
                </a:tc>
                <a:extLst>
                  <a:ext uri="{0D108BD9-81ED-4DB2-BD59-A6C34878D82A}">
                    <a16:rowId xmlns:a16="http://schemas.microsoft.com/office/drawing/2014/main" val="2037072695"/>
                  </a:ext>
                </a:extLst>
              </a:tr>
            </a:tbl>
          </a:graphicData>
        </a:graphic>
      </p:graphicFrame>
    </p:spTree>
    <p:extLst>
      <p:ext uri="{BB962C8B-B14F-4D97-AF65-F5344CB8AC3E}">
        <p14:creationId xmlns:p14="http://schemas.microsoft.com/office/powerpoint/2010/main" val="185268631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0B32749-3E3E-5705-B1A7-5E2194C85C54}"/>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99F0EE77-EE92-4C15-FD87-246DD19E14BC}"/>
              </a:ext>
            </a:extLst>
          </p:cNvPr>
          <p:cNvSpPr>
            <a:spLocks noGrp="1"/>
          </p:cNvSpPr>
          <p:nvPr>
            <p:ph type="title"/>
          </p:nvPr>
        </p:nvSpPr>
        <p:spPr/>
        <p:txBody>
          <a:bodyPr/>
          <a:lstStyle/>
          <a:p>
            <a:r>
              <a:rPr lang="en-GB"/>
              <a:t>Your role in the next generation of apprenticeship assessment </a:t>
            </a:r>
          </a:p>
        </p:txBody>
      </p:sp>
      <p:graphicFrame>
        <p:nvGraphicFramePr>
          <p:cNvPr id="7" name="Table 6">
            <a:extLst>
              <a:ext uri="{FF2B5EF4-FFF2-40B4-BE49-F238E27FC236}">
                <a16:creationId xmlns:a16="http://schemas.microsoft.com/office/drawing/2014/main" id="{38C56812-7016-24D9-3D30-6DC505E7052E}"/>
              </a:ext>
            </a:extLst>
          </p:cNvPr>
          <p:cNvGraphicFramePr>
            <a:graphicFrameLocks noGrp="1"/>
          </p:cNvGraphicFramePr>
          <p:nvPr>
            <p:extLst>
              <p:ext uri="{D42A27DB-BD31-4B8C-83A1-F6EECF244321}">
                <p14:modId xmlns:p14="http://schemas.microsoft.com/office/powerpoint/2010/main" val="2633720239"/>
              </p:ext>
            </p:extLst>
          </p:nvPr>
        </p:nvGraphicFramePr>
        <p:xfrm>
          <a:off x="575130" y="1350602"/>
          <a:ext cx="10891445" cy="4394200"/>
        </p:xfrm>
        <a:graphic>
          <a:graphicData uri="http://schemas.openxmlformats.org/drawingml/2006/table">
            <a:tbl>
              <a:tblPr firstRow="1" bandRow="1">
                <a:tableStyleId>{5C22544A-7EE6-4342-B048-85BDC9FD1C3A}</a:tableStyleId>
              </a:tblPr>
              <a:tblGrid>
                <a:gridCol w="2990963">
                  <a:extLst>
                    <a:ext uri="{9D8B030D-6E8A-4147-A177-3AD203B41FA5}">
                      <a16:colId xmlns:a16="http://schemas.microsoft.com/office/drawing/2014/main" val="1755325095"/>
                    </a:ext>
                  </a:extLst>
                </a:gridCol>
                <a:gridCol w="7900482">
                  <a:extLst>
                    <a:ext uri="{9D8B030D-6E8A-4147-A177-3AD203B41FA5}">
                      <a16:colId xmlns:a16="http://schemas.microsoft.com/office/drawing/2014/main" val="1242987971"/>
                    </a:ext>
                  </a:extLst>
                </a:gridCol>
              </a:tblGrid>
              <a:tr h="370840">
                <a:tc>
                  <a:txBody>
                    <a:bodyPr/>
                    <a:lstStyle/>
                    <a:p>
                      <a:r>
                        <a:rPr lang="en-GB"/>
                        <a:t>Stakeholder</a:t>
                      </a:r>
                    </a:p>
                  </a:txBody>
                  <a:tcPr/>
                </a:tc>
                <a:tc>
                  <a:txBody>
                    <a:bodyPr/>
                    <a:lstStyle/>
                    <a:p>
                      <a:r>
                        <a:rPr lang="en-GB"/>
                        <a:t>Support</a:t>
                      </a:r>
                    </a:p>
                  </a:txBody>
                  <a:tcPr/>
                </a:tc>
                <a:extLst>
                  <a:ext uri="{0D108BD9-81ED-4DB2-BD59-A6C34878D82A}">
                    <a16:rowId xmlns:a16="http://schemas.microsoft.com/office/drawing/2014/main" val="2898870569"/>
                  </a:ext>
                </a:extLst>
              </a:tr>
              <a:tr h="370840">
                <a:tc>
                  <a:txBody>
                    <a:bodyPr/>
                    <a:lstStyle/>
                    <a:p>
                      <a:r>
                        <a:rPr lang="en-GB"/>
                        <a:t>Assessment organisations</a:t>
                      </a:r>
                    </a:p>
                  </a:txBody>
                  <a:tcPr anchor="ctr"/>
                </a:tc>
                <a:tc>
                  <a:txBody>
                    <a:bodyPr/>
                    <a:lstStyle/>
                    <a:p>
                      <a:r>
                        <a:rPr lang="en-GB" b="1"/>
                        <a:t>How can you streamline delivery and innovate?</a:t>
                      </a:r>
                    </a:p>
                    <a:p>
                      <a:r>
                        <a:rPr lang="en-GB"/>
                        <a:t>Think about:</a:t>
                      </a:r>
                    </a:p>
                    <a:p>
                      <a:pPr marL="285750" indent="-285750">
                        <a:buFontTx/>
                        <a:buChar char="-"/>
                      </a:pPr>
                      <a:r>
                        <a:rPr lang="en-GB"/>
                        <a:t>the level of prescription that enables valid and reliable assessment</a:t>
                      </a:r>
                    </a:p>
                    <a:p>
                      <a:pPr marL="285750" indent="-285750">
                        <a:buFontTx/>
                        <a:buChar char="-"/>
                      </a:pPr>
                      <a:r>
                        <a:rPr lang="en-GB"/>
                        <a:t>delivery models that currently work</a:t>
                      </a:r>
                    </a:p>
                    <a:p>
                      <a:pPr marL="285750" indent="-285750">
                        <a:buFontTx/>
                        <a:buChar char="-"/>
                      </a:pPr>
                      <a:r>
                        <a:rPr lang="en-GB"/>
                        <a:t>how you continuously improve</a:t>
                      </a:r>
                    </a:p>
                    <a:p>
                      <a:pPr marL="285750" indent="-285750">
                        <a:buFontTx/>
                        <a:buChar char="-"/>
                      </a:pPr>
                      <a:r>
                        <a:rPr lang="en-GB"/>
                        <a:t>cost/burden considerations</a:t>
                      </a:r>
                    </a:p>
                    <a:p>
                      <a:pPr marL="285750" indent="-285750">
                        <a:buFontTx/>
                        <a:buChar char="-"/>
                      </a:pPr>
                      <a:r>
                        <a:rPr lang="en-GB"/>
                        <a:t>Ofqual’s proposed regulatory framework for apprenticeship assessment (where relevant)</a:t>
                      </a:r>
                    </a:p>
                  </a:txBody>
                  <a:tcPr/>
                </a:tc>
                <a:extLst>
                  <a:ext uri="{0D108BD9-81ED-4DB2-BD59-A6C34878D82A}">
                    <a16:rowId xmlns:a16="http://schemas.microsoft.com/office/drawing/2014/main" val="3838619548"/>
                  </a:ext>
                </a:extLst>
              </a:tr>
              <a:tr h="370840">
                <a:tc>
                  <a:txBody>
                    <a:bodyPr/>
                    <a:lstStyle/>
                    <a:p>
                      <a:r>
                        <a:rPr lang="en-GB"/>
                        <a:t>Professional bodies</a:t>
                      </a:r>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b="1"/>
                        <a:t>Implications for your endorsement of the apprenticeship.</a:t>
                      </a:r>
                    </a:p>
                    <a:p>
                      <a:r>
                        <a:rPr lang="en-GB"/>
                        <a:t>Think about:</a:t>
                      </a:r>
                    </a:p>
                    <a:p>
                      <a:pPr marL="285750" indent="-285750">
                        <a:buFontTx/>
                        <a:buChar char="-"/>
                      </a:pPr>
                      <a:r>
                        <a:rPr lang="en-GB"/>
                        <a:t>the impact of streamlining, e.g. sampling, centre-assessment</a:t>
                      </a:r>
                    </a:p>
                    <a:p>
                      <a:pPr marL="285750" indent="-285750">
                        <a:buFontTx/>
                        <a:buChar char="-"/>
                      </a:pPr>
                      <a:r>
                        <a:rPr lang="en-GB"/>
                        <a:t>different assessment organisations taking different approaches</a:t>
                      </a:r>
                    </a:p>
                    <a:p>
                      <a:pPr marL="285750" indent="-285750">
                        <a:buFontTx/>
                        <a:buChar char="-"/>
                      </a:pPr>
                      <a:r>
                        <a:rPr lang="en-GB"/>
                        <a:t>alignment with professional body requirements</a:t>
                      </a:r>
                    </a:p>
                    <a:p>
                      <a:pPr marL="285750" indent="-285750">
                        <a:buFontTx/>
                        <a:buChar char="-"/>
                      </a:pPr>
                      <a:r>
                        <a:rPr lang="en-GB"/>
                        <a:t>maintaining link to recognition/registration</a:t>
                      </a:r>
                    </a:p>
                  </a:txBody>
                  <a:tcPr/>
                </a:tc>
                <a:extLst>
                  <a:ext uri="{0D108BD9-81ED-4DB2-BD59-A6C34878D82A}">
                    <a16:rowId xmlns:a16="http://schemas.microsoft.com/office/drawing/2014/main" val="2037072695"/>
                  </a:ext>
                </a:extLst>
              </a:tr>
            </a:tbl>
          </a:graphicData>
        </a:graphic>
      </p:graphicFrame>
    </p:spTree>
    <p:extLst>
      <p:ext uri="{BB962C8B-B14F-4D97-AF65-F5344CB8AC3E}">
        <p14:creationId xmlns:p14="http://schemas.microsoft.com/office/powerpoint/2010/main" val="370272697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0F1DE09-D29D-D242-C08A-CD0812FE94EF}"/>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FA96BB7F-531A-E74C-EA2E-37E91CF3DEF4}"/>
              </a:ext>
            </a:extLst>
          </p:cNvPr>
          <p:cNvSpPr>
            <a:spLocks noGrp="1"/>
          </p:cNvSpPr>
          <p:nvPr>
            <p:ph type="title"/>
          </p:nvPr>
        </p:nvSpPr>
        <p:spPr>
          <a:xfrm>
            <a:off x="728694" y="234485"/>
            <a:ext cx="11005200" cy="720000"/>
          </a:xfrm>
        </p:spPr>
        <p:txBody>
          <a:bodyPr/>
          <a:lstStyle/>
          <a:p>
            <a:r>
              <a:rPr lang="en-GB"/>
              <a:t>Your role in the next generation of apprenticeship assessment </a:t>
            </a:r>
          </a:p>
        </p:txBody>
      </p:sp>
      <p:graphicFrame>
        <p:nvGraphicFramePr>
          <p:cNvPr id="7" name="Table 6">
            <a:extLst>
              <a:ext uri="{FF2B5EF4-FFF2-40B4-BE49-F238E27FC236}">
                <a16:creationId xmlns:a16="http://schemas.microsoft.com/office/drawing/2014/main" id="{BC3E4C7A-FC8F-78C4-9976-A0A8B85A2F62}"/>
              </a:ext>
            </a:extLst>
          </p:cNvPr>
          <p:cNvGraphicFramePr>
            <a:graphicFrameLocks noGrp="1"/>
          </p:cNvGraphicFramePr>
          <p:nvPr>
            <p:extLst>
              <p:ext uri="{D42A27DB-BD31-4B8C-83A1-F6EECF244321}">
                <p14:modId xmlns:p14="http://schemas.microsoft.com/office/powerpoint/2010/main" val="1302772745"/>
              </p:ext>
            </p:extLst>
          </p:nvPr>
        </p:nvGraphicFramePr>
        <p:xfrm>
          <a:off x="575130" y="1350602"/>
          <a:ext cx="10891445" cy="2656840"/>
        </p:xfrm>
        <a:graphic>
          <a:graphicData uri="http://schemas.openxmlformats.org/drawingml/2006/table">
            <a:tbl>
              <a:tblPr firstRow="1" bandRow="1">
                <a:tableStyleId>{5C22544A-7EE6-4342-B048-85BDC9FD1C3A}</a:tableStyleId>
              </a:tblPr>
              <a:tblGrid>
                <a:gridCol w="2990963">
                  <a:extLst>
                    <a:ext uri="{9D8B030D-6E8A-4147-A177-3AD203B41FA5}">
                      <a16:colId xmlns:a16="http://schemas.microsoft.com/office/drawing/2014/main" val="1755325095"/>
                    </a:ext>
                  </a:extLst>
                </a:gridCol>
                <a:gridCol w="7900482">
                  <a:extLst>
                    <a:ext uri="{9D8B030D-6E8A-4147-A177-3AD203B41FA5}">
                      <a16:colId xmlns:a16="http://schemas.microsoft.com/office/drawing/2014/main" val="1242987971"/>
                    </a:ext>
                  </a:extLst>
                </a:gridCol>
              </a:tblGrid>
              <a:tr h="370840">
                <a:tc>
                  <a:txBody>
                    <a:bodyPr/>
                    <a:lstStyle/>
                    <a:p>
                      <a:r>
                        <a:rPr lang="en-GB"/>
                        <a:t>Stakeholder</a:t>
                      </a:r>
                    </a:p>
                  </a:txBody>
                  <a:tcPr/>
                </a:tc>
                <a:tc>
                  <a:txBody>
                    <a:bodyPr/>
                    <a:lstStyle/>
                    <a:p>
                      <a:r>
                        <a:rPr lang="en-GB"/>
                        <a:t>Support</a:t>
                      </a:r>
                    </a:p>
                  </a:txBody>
                  <a:tcPr/>
                </a:tc>
                <a:extLst>
                  <a:ext uri="{0D108BD9-81ED-4DB2-BD59-A6C34878D82A}">
                    <a16:rowId xmlns:a16="http://schemas.microsoft.com/office/drawing/2014/main" val="2898870569"/>
                  </a:ext>
                </a:extLst>
              </a:tr>
              <a:tr h="370840">
                <a:tc>
                  <a:txBody>
                    <a:bodyPr/>
                    <a:lstStyle/>
                    <a:p>
                      <a:r>
                        <a:rPr lang="en-GB"/>
                        <a:t>Training providers</a:t>
                      </a:r>
                    </a:p>
                  </a:txBody>
                  <a:tcPr anchor="ctr"/>
                </a:tc>
                <a:tc>
                  <a:txBody>
                    <a:bodyPr/>
                    <a:lstStyle/>
                    <a:p>
                      <a:r>
                        <a:rPr lang="en-GB" b="1"/>
                        <a:t>How can you support streamlining?</a:t>
                      </a:r>
                    </a:p>
                    <a:p>
                      <a:r>
                        <a:rPr lang="en-GB"/>
                        <a:t>Think about:</a:t>
                      </a:r>
                    </a:p>
                    <a:p>
                      <a:pPr marL="285750" indent="-285750">
                        <a:buFontTx/>
                        <a:buChar char="-"/>
                      </a:pPr>
                      <a:r>
                        <a:rPr lang="en-GB"/>
                        <a:t>how to support centre assessment</a:t>
                      </a:r>
                    </a:p>
                    <a:p>
                      <a:pPr marL="285750" marR="0" lvl="0" indent="-285750" algn="l" defTabSz="914400" rtl="0" eaLnBrk="1" fontAlgn="auto" latinLnBrk="0" hangingPunct="1">
                        <a:lnSpc>
                          <a:spcPct val="100000"/>
                        </a:lnSpc>
                        <a:spcBef>
                          <a:spcPts val="0"/>
                        </a:spcBef>
                        <a:spcAft>
                          <a:spcPts val="0"/>
                        </a:spcAft>
                        <a:buClrTx/>
                        <a:buSzTx/>
                        <a:buFontTx/>
                        <a:buChar char="-"/>
                        <a:tabLst/>
                        <a:defRPr/>
                      </a:pPr>
                      <a:r>
                        <a:rPr lang="en-GB"/>
                        <a:t>how you determine learner readiness to ensure the assessment happens at the right time</a:t>
                      </a:r>
                    </a:p>
                    <a:p>
                      <a:pPr marL="285750" indent="-285750">
                        <a:buFontTx/>
                        <a:buChar char="-"/>
                      </a:pPr>
                      <a:r>
                        <a:rPr lang="en-GB"/>
                        <a:t>delivery models that currently work</a:t>
                      </a:r>
                    </a:p>
                    <a:p>
                      <a:pPr marL="285750" indent="-285750">
                        <a:buFontTx/>
                        <a:buChar char="-"/>
                      </a:pPr>
                      <a:r>
                        <a:rPr lang="en-GB"/>
                        <a:t>how you work with the assessment organisation to continuously improve</a:t>
                      </a:r>
                    </a:p>
                    <a:p>
                      <a:pPr marL="285750" indent="-285750">
                        <a:buFontTx/>
                        <a:buChar char="-"/>
                      </a:pPr>
                      <a:r>
                        <a:rPr lang="en-GB"/>
                        <a:t>cost/resourcing considerations</a:t>
                      </a:r>
                    </a:p>
                  </a:txBody>
                  <a:tcPr/>
                </a:tc>
                <a:extLst>
                  <a:ext uri="{0D108BD9-81ED-4DB2-BD59-A6C34878D82A}">
                    <a16:rowId xmlns:a16="http://schemas.microsoft.com/office/drawing/2014/main" val="3838619548"/>
                  </a:ext>
                </a:extLst>
              </a:tr>
            </a:tbl>
          </a:graphicData>
        </a:graphic>
      </p:graphicFrame>
    </p:spTree>
    <p:extLst>
      <p:ext uri="{BB962C8B-B14F-4D97-AF65-F5344CB8AC3E}">
        <p14:creationId xmlns:p14="http://schemas.microsoft.com/office/powerpoint/2010/main" val="9631419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E1C2E3E3-9424-EFDC-53AF-98F9D67CDAF6}"/>
              </a:ext>
            </a:extLst>
          </p:cNvPr>
          <p:cNvSpPr>
            <a:spLocks noGrp="1"/>
          </p:cNvSpPr>
          <p:nvPr>
            <p:ph type="ctrTitle"/>
          </p:nvPr>
        </p:nvSpPr>
        <p:spPr/>
        <p:txBody>
          <a:bodyPr/>
          <a:lstStyle/>
          <a:p>
            <a:r>
              <a:rPr lang="en-GB"/>
              <a:t>Next steps</a:t>
            </a:r>
          </a:p>
        </p:txBody>
      </p:sp>
    </p:spTree>
    <p:extLst>
      <p:ext uri="{BB962C8B-B14F-4D97-AF65-F5344CB8AC3E}">
        <p14:creationId xmlns:p14="http://schemas.microsoft.com/office/powerpoint/2010/main" val="98481299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8B0CE9CD-22E1-31B6-60A8-FD812DD939F0}"/>
              </a:ext>
            </a:extLst>
          </p:cNvPr>
          <p:cNvSpPr>
            <a:spLocks noGrp="1"/>
          </p:cNvSpPr>
          <p:nvPr>
            <p:ph type="title"/>
          </p:nvPr>
        </p:nvSpPr>
        <p:spPr/>
        <p:txBody>
          <a:bodyPr/>
          <a:lstStyle/>
          <a:p>
            <a:r>
              <a:rPr lang="en-GB"/>
              <a:t>Moving into implementation</a:t>
            </a:r>
          </a:p>
        </p:txBody>
      </p:sp>
      <p:graphicFrame>
        <p:nvGraphicFramePr>
          <p:cNvPr id="4" name="Diagram 3">
            <a:extLst>
              <a:ext uri="{FF2B5EF4-FFF2-40B4-BE49-F238E27FC236}">
                <a16:creationId xmlns:a16="http://schemas.microsoft.com/office/drawing/2014/main" id="{A1D29B5F-BA3F-CA26-DB73-F139A3CB46A1}"/>
              </a:ext>
            </a:extLst>
          </p:cNvPr>
          <p:cNvGraphicFramePr/>
          <p:nvPr/>
        </p:nvGraphicFramePr>
        <p:xfrm>
          <a:off x="-1234912" y="1052906"/>
          <a:ext cx="14243902" cy="319858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7" name="TextBox 6">
            <a:extLst>
              <a:ext uri="{FF2B5EF4-FFF2-40B4-BE49-F238E27FC236}">
                <a16:creationId xmlns:a16="http://schemas.microsoft.com/office/drawing/2014/main" id="{BEB4C0E3-0937-3D40-8A69-7B96434AB368}"/>
              </a:ext>
            </a:extLst>
          </p:cNvPr>
          <p:cNvSpPr txBox="1"/>
          <p:nvPr/>
        </p:nvSpPr>
        <p:spPr>
          <a:xfrm>
            <a:off x="1163052" y="4166451"/>
            <a:ext cx="9865895" cy="2031325"/>
          </a:xfrm>
          <a:prstGeom prst="rect">
            <a:avLst/>
          </a:prstGeom>
          <a:noFill/>
        </p:spPr>
        <p:txBody>
          <a:bodyPr wrap="square" rtlCol="0">
            <a:spAutoFit/>
          </a:bodyPr>
          <a:lstStyle/>
          <a:p>
            <a:r>
              <a:rPr lang="en-GB"/>
              <a:t>We are aiming to:</a:t>
            </a:r>
          </a:p>
          <a:p>
            <a:pPr marL="742950" lvl="1" indent="-285750">
              <a:buFont typeface="Arial" panose="020B0604020202020204" pitchFamily="34" charset="0"/>
              <a:buChar char="•"/>
            </a:pPr>
            <a:r>
              <a:rPr lang="en-GB"/>
              <a:t>Finalise lessons learned from 5x test assessment plans in the next fortnight</a:t>
            </a:r>
          </a:p>
          <a:p>
            <a:pPr marL="742950" lvl="1" indent="-285750">
              <a:buFont typeface="Arial" panose="020B0604020202020204" pitchFamily="34" charset="0"/>
              <a:buChar char="•"/>
            </a:pPr>
            <a:r>
              <a:rPr lang="en-GB"/>
              <a:t>Commence this process for early batches as soon as possible</a:t>
            </a:r>
          </a:p>
          <a:p>
            <a:pPr marL="742950" lvl="1" indent="-285750">
              <a:buFont typeface="Arial" panose="020B0604020202020204" pitchFamily="34" charset="0"/>
              <a:buChar char="•"/>
            </a:pPr>
            <a:r>
              <a:rPr lang="en-GB"/>
              <a:t>Publish lists of upcoming batches on the SE website as soon as we can</a:t>
            </a:r>
          </a:p>
          <a:p>
            <a:endParaRPr lang="en-GB"/>
          </a:p>
          <a:p>
            <a:r>
              <a:rPr lang="en-GB"/>
              <a:t>Funding band reviews will commence once an improved method for calculating assessment costs is concluded, in early 2026</a:t>
            </a:r>
          </a:p>
        </p:txBody>
      </p:sp>
    </p:spTree>
    <p:extLst>
      <p:ext uri="{BB962C8B-B14F-4D97-AF65-F5344CB8AC3E}">
        <p14:creationId xmlns:p14="http://schemas.microsoft.com/office/powerpoint/2010/main" val="91143918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83BF107-7A4A-BB91-7FF8-D8E72271650C}"/>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8A344B89-53AF-EA23-962A-016357996050}"/>
              </a:ext>
            </a:extLst>
          </p:cNvPr>
          <p:cNvSpPr>
            <a:spLocks noGrp="1"/>
          </p:cNvSpPr>
          <p:nvPr>
            <p:ph type="ctrTitle"/>
          </p:nvPr>
        </p:nvSpPr>
        <p:spPr/>
        <p:txBody>
          <a:bodyPr/>
          <a:lstStyle/>
          <a:p>
            <a:r>
              <a:rPr lang="en-GB"/>
              <a:t>Background- Reminder</a:t>
            </a:r>
          </a:p>
        </p:txBody>
      </p:sp>
      <p:sp>
        <p:nvSpPr>
          <p:cNvPr id="5" name="TextBox 4">
            <a:extLst>
              <a:ext uri="{FF2B5EF4-FFF2-40B4-BE49-F238E27FC236}">
                <a16:creationId xmlns:a16="http://schemas.microsoft.com/office/drawing/2014/main" id="{47C86DD5-D915-B96C-8657-6C2BEC0BE822}"/>
              </a:ext>
            </a:extLst>
          </p:cNvPr>
          <p:cNvSpPr txBox="1"/>
          <p:nvPr/>
        </p:nvSpPr>
        <p:spPr>
          <a:xfrm>
            <a:off x="7474826" y="5468071"/>
            <a:ext cx="4415015" cy="923330"/>
          </a:xfrm>
          <a:prstGeom prst="rect">
            <a:avLst/>
          </a:prstGeom>
          <a:noFill/>
        </p:spPr>
        <p:txBody>
          <a:bodyPr wrap="square">
            <a:spAutoFit/>
          </a:bodyPr>
          <a:lstStyle/>
          <a:p>
            <a:r>
              <a:rPr lang="en-GB" b="1"/>
              <a:t>Questions? Clarifications?</a:t>
            </a:r>
            <a:br>
              <a:rPr lang="en-GB"/>
            </a:br>
            <a:r>
              <a:rPr lang="en-GB"/>
              <a:t>Please use the Q&amp;A function, and we’ll answer as many questions as we can</a:t>
            </a:r>
          </a:p>
        </p:txBody>
      </p:sp>
    </p:spTree>
    <p:extLst>
      <p:ext uri="{BB962C8B-B14F-4D97-AF65-F5344CB8AC3E}">
        <p14:creationId xmlns:p14="http://schemas.microsoft.com/office/powerpoint/2010/main" val="285345083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2AF6B6-233C-5E12-A64E-6D0C95224ABE}"/>
              </a:ext>
            </a:extLst>
          </p:cNvPr>
          <p:cNvSpPr>
            <a:spLocks noGrp="1"/>
          </p:cNvSpPr>
          <p:nvPr>
            <p:ph type="ctrTitle"/>
          </p:nvPr>
        </p:nvSpPr>
        <p:spPr/>
        <p:txBody>
          <a:bodyPr/>
          <a:lstStyle/>
          <a:p>
            <a:r>
              <a:rPr lang="en-GB"/>
              <a:t>Skills England</a:t>
            </a:r>
          </a:p>
        </p:txBody>
      </p:sp>
      <p:sp>
        <p:nvSpPr>
          <p:cNvPr id="3" name="Subtitle 2">
            <a:extLst>
              <a:ext uri="{FF2B5EF4-FFF2-40B4-BE49-F238E27FC236}">
                <a16:creationId xmlns:a16="http://schemas.microsoft.com/office/drawing/2014/main" id="{FDDEDD23-CF95-035D-5D44-CE0CDCAE0B78}"/>
              </a:ext>
            </a:extLst>
          </p:cNvPr>
          <p:cNvSpPr>
            <a:spLocks noGrp="1"/>
          </p:cNvSpPr>
          <p:nvPr>
            <p:ph type="subTitle" idx="1"/>
          </p:nvPr>
        </p:nvSpPr>
        <p:spPr/>
        <p:txBody>
          <a:bodyPr/>
          <a:lstStyle/>
          <a:p>
            <a:endParaRPr lang="en-GB"/>
          </a:p>
        </p:txBody>
      </p:sp>
      <p:sp>
        <p:nvSpPr>
          <p:cNvPr id="5" name="TextBox 4">
            <a:extLst>
              <a:ext uri="{FF2B5EF4-FFF2-40B4-BE49-F238E27FC236}">
                <a16:creationId xmlns:a16="http://schemas.microsoft.com/office/drawing/2014/main" id="{99058249-7230-702D-0DD2-2F3152EE7D88}"/>
              </a:ext>
            </a:extLst>
          </p:cNvPr>
          <p:cNvSpPr txBox="1"/>
          <p:nvPr/>
        </p:nvSpPr>
        <p:spPr>
          <a:xfrm>
            <a:off x="1189831" y="1225940"/>
            <a:ext cx="5338119" cy="1938992"/>
          </a:xfrm>
          <a:prstGeom prst="rect">
            <a:avLst/>
          </a:prstGeom>
          <a:noFill/>
        </p:spPr>
        <p:txBody>
          <a:bodyPr wrap="square">
            <a:spAutoFit/>
          </a:bodyPr>
          <a:lstStyle/>
          <a:p>
            <a:r>
              <a:rPr lang="en-GB" sz="4000">
                <a:solidFill>
                  <a:schemeClr val="bg2"/>
                </a:solidFill>
              </a:rPr>
              <a:t>Anything else you would like to discuss?</a:t>
            </a:r>
            <a:br>
              <a:rPr lang="en-GB" sz="4000">
                <a:solidFill>
                  <a:schemeClr val="bg2"/>
                </a:solidFill>
              </a:rPr>
            </a:br>
            <a:r>
              <a:rPr lang="en-GB" sz="2000">
                <a:solidFill>
                  <a:schemeClr val="bg2"/>
                </a:solidFill>
              </a:rPr>
              <a:t>Please use the Q&amp;A function, and we’ll answer as many questions as we can</a:t>
            </a:r>
            <a:endParaRPr lang="en-GB" sz="4000">
              <a:solidFill>
                <a:schemeClr val="bg2"/>
              </a:solidFill>
            </a:endParaRPr>
          </a:p>
        </p:txBody>
      </p:sp>
      <p:sp>
        <p:nvSpPr>
          <p:cNvPr id="6" name="TextBox 5">
            <a:extLst>
              <a:ext uri="{FF2B5EF4-FFF2-40B4-BE49-F238E27FC236}">
                <a16:creationId xmlns:a16="http://schemas.microsoft.com/office/drawing/2014/main" id="{3B057F3C-6BA4-0E9D-4A96-7B6E1864CBD8}"/>
              </a:ext>
            </a:extLst>
          </p:cNvPr>
          <p:cNvSpPr txBox="1"/>
          <p:nvPr/>
        </p:nvSpPr>
        <p:spPr>
          <a:xfrm>
            <a:off x="575612" y="4095654"/>
            <a:ext cx="7006571" cy="369332"/>
          </a:xfrm>
          <a:prstGeom prst="rect">
            <a:avLst/>
          </a:prstGeom>
          <a:noFill/>
        </p:spPr>
        <p:txBody>
          <a:bodyPr wrap="square">
            <a:spAutoFit/>
          </a:bodyPr>
          <a:lstStyle/>
          <a:p>
            <a:r>
              <a:rPr lang="en-GB">
                <a:solidFill>
                  <a:schemeClr val="bg1"/>
                </a:solidFill>
              </a:rPr>
              <a:t>ApprenticeshipAssessment.SKILLSENGLAND@education.gov.uk</a:t>
            </a:r>
          </a:p>
        </p:txBody>
      </p:sp>
    </p:spTree>
    <p:extLst>
      <p:ext uri="{BB962C8B-B14F-4D97-AF65-F5344CB8AC3E}">
        <p14:creationId xmlns:p14="http://schemas.microsoft.com/office/powerpoint/2010/main" val="166009834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A6EBA0C-AEC1-B4EC-857A-244CA002A7A8}"/>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80B08C4A-4F61-0B81-D70D-9D690ADA4931}"/>
              </a:ext>
            </a:extLst>
          </p:cNvPr>
          <p:cNvSpPr>
            <a:spLocks noGrp="1"/>
          </p:cNvSpPr>
          <p:nvPr>
            <p:ph type="title"/>
          </p:nvPr>
        </p:nvSpPr>
        <p:spPr/>
        <p:txBody>
          <a:bodyPr/>
          <a:lstStyle/>
          <a:p>
            <a:r>
              <a:rPr lang="en-GB">
                <a:latin typeface="Arial"/>
                <a:ea typeface="Open Sans"/>
                <a:cs typeface="Arial"/>
              </a:rPr>
              <a:t>Apprenticeship assessment – principles </a:t>
            </a:r>
            <a:endParaRPr lang="en-GB"/>
          </a:p>
        </p:txBody>
      </p:sp>
      <p:graphicFrame>
        <p:nvGraphicFramePr>
          <p:cNvPr id="7" name="Content Placeholder 3">
            <a:extLst>
              <a:ext uri="{FF2B5EF4-FFF2-40B4-BE49-F238E27FC236}">
                <a16:creationId xmlns:a16="http://schemas.microsoft.com/office/drawing/2014/main" id="{D068FD24-E9C2-44C5-EFBE-EBBD5A2882E3}"/>
              </a:ext>
            </a:extLst>
          </p:cNvPr>
          <p:cNvGraphicFramePr>
            <a:graphicFrameLocks/>
          </p:cNvGraphicFramePr>
          <p:nvPr>
            <p:extLst>
              <p:ext uri="{D42A27DB-BD31-4B8C-83A1-F6EECF244321}">
                <p14:modId xmlns:p14="http://schemas.microsoft.com/office/powerpoint/2010/main" val="4124617962"/>
              </p:ext>
            </p:extLst>
          </p:nvPr>
        </p:nvGraphicFramePr>
        <p:xfrm>
          <a:off x="1607793" y="1405235"/>
          <a:ext cx="8516193" cy="453197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05043836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0DCA40-A694-D4F7-2E7E-EB287AAA90F6}"/>
              </a:ext>
            </a:extLst>
          </p:cNvPr>
          <p:cNvSpPr>
            <a:spLocks noGrp="1"/>
          </p:cNvSpPr>
          <p:nvPr>
            <p:ph type="title"/>
          </p:nvPr>
        </p:nvSpPr>
        <p:spPr/>
        <p:txBody>
          <a:bodyPr/>
          <a:lstStyle/>
          <a:p>
            <a:r>
              <a:rPr lang="en-GB"/>
              <a:t>Converting principles into assessment design and delivery</a:t>
            </a:r>
          </a:p>
        </p:txBody>
      </p:sp>
      <p:sp>
        <p:nvSpPr>
          <p:cNvPr id="3" name="Content Placeholder 2">
            <a:extLst>
              <a:ext uri="{FF2B5EF4-FFF2-40B4-BE49-F238E27FC236}">
                <a16:creationId xmlns:a16="http://schemas.microsoft.com/office/drawing/2014/main" id="{36BA3C69-2193-6770-0536-637EC0D43051}"/>
              </a:ext>
            </a:extLst>
          </p:cNvPr>
          <p:cNvSpPr>
            <a:spLocks noGrp="1"/>
          </p:cNvSpPr>
          <p:nvPr>
            <p:ph idx="1"/>
          </p:nvPr>
        </p:nvSpPr>
        <p:spPr>
          <a:xfrm>
            <a:off x="575131" y="4680065"/>
            <a:ext cx="11005200" cy="1029786"/>
          </a:xfrm>
        </p:spPr>
        <p:txBody>
          <a:bodyPr>
            <a:normAutofit fontScale="77500" lnSpcReduction="20000"/>
          </a:bodyPr>
          <a:lstStyle/>
          <a:p>
            <a:pPr marL="285750" indent="-285750">
              <a:buFont typeface="Arial" panose="020B0604020202020204" pitchFamily="34" charset="0"/>
              <a:buChar char="•"/>
            </a:pPr>
            <a:endParaRPr lang="en-GB">
              <a:latin typeface="Gill Sans MT" panose="020B0502020104020203" pitchFamily="34" charset="0"/>
            </a:endParaRPr>
          </a:p>
          <a:p>
            <a:pPr marL="285750" indent="-285750">
              <a:buFont typeface="Arial" panose="020B0604020202020204" pitchFamily="34" charset="0"/>
              <a:buChar char="•"/>
            </a:pPr>
            <a:r>
              <a:rPr lang="en-GB">
                <a:latin typeface="Gill Sans MT" panose="020B0502020104020203" pitchFamily="34" charset="0"/>
              </a:rPr>
              <a:t>All foundation and shorter duration apprenticeships will be delivered in line with the reformed assessment model</a:t>
            </a:r>
          </a:p>
          <a:p>
            <a:pPr marL="285750" indent="-285750">
              <a:buFont typeface="Arial" panose="020B0604020202020204" pitchFamily="34" charset="0"/>
              <a:buChar char="•"/>
            </a:pPr>
            <a:r>
              <a:rPr lang="en-GB">
                <a:latin typeface="Gill Sans MT" panose="020B0502020104020203" pitchFamily="34" charset="0"/>
              </a:rPr>
              <a:t>Five further apprenticeships are currently being used to trial application of the reform policy </a:t>
            </a:r>
          </a:p>
          <a:p>
            <a:pPr marL="285750" indent="-285750">
              <a:buFont typeface="Arial" panose="020B0604020202020204" pitchFamily="34" charset="0"/>
              <a:buChar char="•"/>
            </a:pPr>
            <a:r>
              <a:rPr lang="en-GB">
                <a:latin typeface="Gill Sans MT" panose="020B0502020104020203" pitchFamily="34" charset="0"/>
              </a:rPr>
              <a:t>Early tranches of apprenticeship assessments for revision are being agreed by DfE and Skills England</a:t>
            </a:r>
          </a:p>
        </p:txBody>
      </p:sp>
      <p:sp>
        <p:nvSpPr>
          <p:cNvPr id="5" name="Slide Number Placeholder 4">
            <a:extLst>
              <a:ext uri="{FF2B5EF4-FFF2-40B4-BE49-F238E27FC236}">
                <a16:creationId xmlns:a16="http://schemas.microsoft.com/office/drawing/2014/main" id="{31AA06FF-52AA-BD0D-A6A1-49959E9C41A1}"/>
              </a:ext>
            </a:extLst>
          </p:cNvPr>
          <p:cNvSpPr>
            <a:spLocks noGrp="1"/>
          </p:cNvSpPr>
          <p:nvPr>
            <p:ph type="sldNum" sz="quarter" idx="12"/>
          </p:nvPr>
        </p:nvSpPr>
        <p:spPr/>
        <p:txBody>
          <a:bodyPr/>
          <a:lstStyle/>
          <a:p>
            <a:fld id="{D91999AA-562C-4421-AD21-F9D823C35CFA}" type="slidenum">
              <a:rPr lang="en-GB" smtClean="0"/>
              <a:t>4</a:t>
            </a:fld>
            <a:endParaRPr lang="en-GB"/>
          </a:p>
        </p:txBody>
      </p:sp>
      <p:graphicFrame>
        <p:nvGraphicFramePr>
          <p:cNvPr id="6" name="Diagram 5">
            <a:extLst>
              <a:ext uri="{FF2B5EF4-FFF2-40B4-BE49-F238E27FC236}">
                <a16:creationId xmlns:a16="http://schemas.microsoft.com/office/drawing/2014/main" id="{7EB36BA6-ED03-B15A-96D4-60D8D6D5C68D}"/>
              </a:ext>
            </a:extLst>
          </p:cNvPr>
          <p:cNvGraphicFramePr/>
          <p:nvPr>
            <p:extLst>
              <p:ext uri="{D42A27DB-BD31-4B8C-83A1-F6EECF244321}">
                <p14:modId xmlns:p14="http://schemas.microsoft.com/office/powerpoint/2010/main" val="2922130950"/>
              </p:ext>
            </p:extLst>
          </p:nvPr>
        </p:nvGraphicFramePr>
        <p:xfrm>
          <a:off x="611669" y="977614"/>
          <a:ext cx="10871570" cy="376441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55141020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1A9A3A-A0E5-1305-EC48-9A8D86E4C4F4}"/>
              </a:ext>
            </a:extLst>
          </p:cNvPr>
          <p:cNvSpPr>
            <a:spLocks noGrp="1"/>
          </p:cNvSpPr>
          <p:nvPr>
            <p:ph type="title"/>
          </p:nvPr>
        </p:nvSpPr>
        <p:spPr>
          <a:xfrm>
            <a:off x="566700" y="169838"/>
            <a:ext cx="11005200" cy="720000"/>
          </a:xfrm>
        </p:spPr>
        <p:txBody>
          <a:bodyPr/>
          <a:lstStyle/>
          <a:p>
            <a:r>
              <a:rPr lang="en-GB"/>
              <a:t>Interdependencies</a:t>
            </a:r>
          </a:p>
        </p:txBody>
      </p:sp>
      <p:graphicFrame>
        <p:nvGraphicFramePr>
          <p:cNvPr id="6" name="Content Placeholder 5">
            <a:extLst>
              <a:ext uri="{FF2B5EF4-FFF2-40B4-BE49-F238E27FC236}">
                <a16:creationId xmlns:a16="http://schemas.microsoft.com/office/drawing/2014/main" id="{E61128AC-4B09-0E25-42AE-0FA7C46FA8F8}"/>
              </a:ext>
            </a:extLst>
          </p:cNvPr>
          <p:cNvGraphicFramePr>
            <a:graphicFrameLocks noGrp="1"/>
          </p:cNvGraphicFramePr>
          <p:nvPr>
            <p:ph idx="1"/>
            <p:extLst>
              <p:ext uri="{D42A27DB-BD31-4B8C-83A1-F6EECF244321}">
                <p14:modId xmlns:p14="http://schemas.microsoft.com/office/powerpoint/2010/main" val="1544718684"/>
              </p:ext>
            </p:extLst>
          </p:nvPr>
        </p:nvGraphicFramePr>
        <p:xfrm>
          <a:off x="592931" y="985940"/>
          <a:ext cx="11006138" cy="511989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Slide Number Placeholder 4">
            <a:extLst>
              <a:ext uri="{FF2B5EF4-FFF2-40B4-BE49-F238E27FC236}">
                <a16:creationId xmlns:a16="http://schemas.microsoft.com/office/drawing/2014/main" id="{6CCA1B2F-43C4-FE7C-AFBC-F23A99E348C4}"/>
              </a:ext>
            </a:extLst>
          </p:cNvPr>
          <p:cNvSpPr>
            <a:spLocks noGrp="1"/>
          </p:cNvSpPr>
          <p:nvPr>
            <p:ph type="sldNum" sz="quarter" idx="12"/>
          </p:nvPr>
        </p:nvSpPr>
        <p:spPr/>
        <p:txBody>
          <a:bodyPr/>
          <a:lstStyle/>
          <a:p>
            <a:fld id="{D91999AA-562C-4421-AD21-F9D823C35CFA}" type="slidenum">
              <a:rPr lang="en-GB" smtClean="0"/>
              <a:t>5</a:t>
            </a:fld>
            <a:endParaRPr lang="en-GB"/>
          </a:p>
        </p:txBody>
      </p:sp>
    </p:spTree>
    <p:extLst>
      <p:ext uri="{BB962C8B-B14F-4D97-AF65-F5344CB8AC3E}">
        <p14:creationId xmlns:p14="http://schemas.microsoft.com/office/powerpoint/2010/main" val="275416870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2A52B6-5A9D-FBD9-6DE8-CD9F4506DB66}"/>
              </a:ext>
            </a:extLst>
          </p:cNvPr>
          <p:cNvSpPr>
            <a:spLocks noGrp="1"/>
          </p:cNvSpPr>
          <p:nvPr>
            <p:ph type="title"/>
          </p:nvPr>
        </p:nvSpPr>
        <p:spPr/>
        <p:txBody>
          <a:bodyPr/>
          <a:lstStyle/>
          <a:p>
            <a:r>
              <a:rPr lang="en-GB">
                <a:cs typeface="Arial"/>
              </a:rPr>
              <a:t>Over the past 6 months we have heard from key stakeholders…</a:t>
            </a:r>
            <a:endParaRPr lang="en-GB"/>
          </a:p>
        </p:txBody>
      </p:sp>
      <p:sp>
        <p:nvSpPr>
          <p:cNvPr id="5" name="Slide Number Placeholder 4">
            <a:extLst>
              <a:ext uri="{FF2B5EF4-FFF2-40B4-BE49-F238E27FC236}">
                <a16:creationId xmlns:a16="http://schemas.microsoft.com/office/drawing/2014/main" id="{2F7F2ED8-A203-CCA0-EB3F-DBC9411CCA42}"/>
              </a:ext>
            </a:extLst>
          </p:cNvPr>
          <p:cNvSpPr>
            <a:spLocks noGrp="1"/>
          </p:cNvSpPr>
          <p:nvPr>
            <p:ph type="sldNum" sz="quarter" idx="12"/>
          </p:nvPr>
        </p:nvSpPr>
        <p:spPr/>
        <p:txBody>
          <a:bodyPr/>
          <a:lstStyle/>
          <a:p>
            <a:fld id="{D91999AA-562C-4421-AD21-F9D823C35CFA}" type="slidenum">
              <a:rPr lang="en-GB" smtClean="0"/>
              <a:t>6</a:t>
            </a:fld>
            <a:endParaRPr lang="en-GB"/>
          </a:p>
        </p:txBody>
      </p:sp>
      <p:sp>
        <p:nvSpPr>
          <p:cNvPr id="6" name="Speech Bubble: Rectangle with Corners Rounded 5">
            <a:extLst>
              <a:ext uri="{FF2B5EF4-FFF2-40B4-BE49-F238E27FC236}">
                <a16:creationId xmlns:a16="http://schemas.microsoft.com/office/drawing/2014/main" id="{8EEC8B35-3944-19CE-E044-4697C325F844}"/>
              </a:ext>
            </a:extLst>
          </p:cNvPr>
          <p:cNvSpPr/>
          <p:nvPr/>
        </p:nvSpPr>
        <p:spPr>
          <a:xfrm>
            <a:off x="1143542" y="1705076"/>
            <a:ext cx="2374015" cy="1285789"/>
          </a:xfrm>
          <a:prstGeom prst="wedgeRoundRectCallou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1400"/>
              <a:t>We welcome the desire to simplify apprenticeship assessments and create a better experience for apprentices</a:t>
            </a:r>
          </a:p>
        </p:txBody>
      </p:sp>
      <p:sp>
        <p:nvSpPr>
          <p:cNvPr id="7" name="Speech Bubble: Oval 6">
            <a:extLst>
              <a:ext uri="{FF2B5EF4-FFF2-40B4-BE49-F238E27FC236}">
                <a16:creationId xmlns:a16="http://schemas.microsoft.com/office/drawing/2014/main" id="{7B1A0CBB-2FE8-F5CB-DCA6-CD472AA1697B}"/>
              </a:ext>
            </a:extLst>
          </p:cNvPr>
          <p:cNvSpPr/>
          <p:nvPr/>
        </p:nvSpPr>
        <p:spPr>
          <a:xfrm>
            <a:off x="4743543" y="2059459"/>
            <a:ext cx="2311513" cy="1548714"/>
          </a:xfrm>
          <a:prstGeom prst="wedgeEllipseCallou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1400"/>
              <a:t>New apprenticeship assessments must retain proportionate quality</a:t>
            </a:r>
          </a:p>
        </p:txBody>
      </p:sp>
      <p:sp>
        <p:nvSpPr>
          <p:cNvPr id="8" name="Speech Bubble: Rectangle 7">
            <a:extLst>
              <a:ext uri="{FF2B5EF4-FFF2-40B4-BE49-F238E27FC236}">
                <a16:creationId xmlns:a16="http://schemas.microsoft.com/office/drawing/2014/main" id="{752358C0-0ED4-CE9A-8B5A-9E57C69FE90D}"/>
              </a:ext>
            </a:extLst>
          </p:cNvPr>
          <p:cNvSpPr/>
          <p:nvPr/>
        </p:nvSpPr>
        <p:spPr>
          <a:xfrm>
            <a:off x="2529017" y="3862553"/>
            <a:ext cx="2214526" cy="1252152"/>
          </a:xfrm>
          <a:prstGeom prst="wedgeRectCallout">
            <a:avLst>
              <a:gd name="adj1" fmla="val 28171"/>
              <a:gd name="adj2" fmla="val 73684"/>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1400"/>
              <a:t>Some additional prescription will be needed to secure currency with employers in some cases</a:t>
            </a:r>
          </a:p>
        </p:txBody>
      </p:sp>
      <p:sp>
        <p:nvSpPr>
          <p:cNvPr id="9" name="Speech Bubble: Rectangle 8">
            <a:extLst>
              <a:ext uri="{FF2B5EF4-FFF2-40B4-BE49-F238E27FC236}">
                <a16:creationId xmlns:a16="http://schemas.microsoft.com/office/drawing/2014/main" id="{915F7678-5EA5-3616-A536-CE2FED2994AE}"/>
              </a:ext>
            </a:extLst>
          </p:cNvPr>
          <p:cNvSpPr/>
          <p:nvPr/>
        </p:nvSpPr>
        <p:spPr>
          <a:xfrm>
            <a:off x="7964051" y="1921475"/>
            <a:ext cx="2214526" cy="1252152"/>
          </a:xfrm>
          <a:prstGeom prst="wedgeRectCallout">
            <a:avLst>
              <a:gd name="adj1" fmla="val 14407"/>
              <a:gd name="adj2" fmla="val 75658"/>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1400"/>
              <a:t>Vital that Skills England involves AOs, employers and others in the development of new assessment plans</a:t>
            </a:r>
          </a:p>
        </p:txBody>
      </p:sp>
      <p:sp>
        <p:nvSpPr>
          <p:cNvPr id="12" name="Speech Bubble: Oval 11">
            <a:extLst>
              <a:ext uri="{FF2B5EF4-FFF2-40B4-BE49-F238E27FC236}">
                <a16:creationId xmlns:a16="http://schemas.microsoft.com/office/drawing/2014/main" id="{D7E11244-B103-5D9C-F447-7BD3A6F60F80}"/>
              </a:ext>
            </a:extLst>
          </p:cNvPr>
          <p:cNvSpPr/>
          <p:nvPr/>
        </p:nvSpPr>
        <p:spPr>
          <a:xfrm>
            <a:off x="7268440" y="3911980"/>
            <a:ext cx="2311513" cy="1548714"/>
          </a:xfrm>
          <a:prstGeom prst="wedgeEllipseCallout">
            <a:avLst>
              <a:gd name="adj1" fmla="val 19438"/>
              <a:gd name="adj2" fmla="val 69947"/>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1400"/>
              <a:t>Assessment organisations will need time to implement the changes</a:t>
            </a:r>
          </a:p>
        </p:txBody>
      </p:sp>
    </p:spTree>
    <p:extLst>
      <p:ext uri="{BB962C8B-B14F-4D97-AF65-F5344CB8AC3E}">
        <p14:creationId xmlns:p14="http://schemas.microsoft.com/office/powerpoint/2010/main" val="7522239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D162F9C-7F66-4F86-21E5-753AA577CDFB}"/>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39130ABA-BFCB-0A18-9F02-1E15F1119EC9}"/>
              </a:ext>
            </a:extLst>
          </p:cNvPr>
          <p:cNvSpPr>
            <a:spLocks noGrp="1"/>
          </p:cNvSpPr>
          <p:nvPr>
            <p:ph type="ctrTitle"/>
          </p:nvPr>
        </p:nvSpPr>
        <p:spPr/>
        <p:txBody>
          <a:bodyPr>
            <a:normAutofit/>
          </a:bodyPr>
          <a:lstStyle/>
          <a:p>
            <a:r>
              <a:rPr lang="en-GB">
                <a:cs typeface="Arial"/>
              </a:rPr>
              <a:t>Ongoing approach</a:t>
            </a:r>
            <a:endParaRPr lang="en-GB"/>
          </a:p>
        </p:txBody>
      </p:sp>
    </p:spTree>
    <p:extLst>
      <p:ext uri="{BB962C8B-B14F-4D97-AF65-F5344CB8AC3E}">
        <p14:creationId xmlns:p14="http://schemas.microsoft.com/office/powerpoint/2010/main" val="400964042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D065FB-0B1A-49DC-B46B-F5F398EFC42D}"/>
              </a:ext>
            </a:extLst>
          </p:cNvPr>
          <p:cNvSpPr>
            <a:spLocks noGrp="1"/>
          </p:cNvSpPr>
          <p:nvPr>
            <p:ph type="title"/>
          </p:nvPr>
        </p:nvSpPr>
        <p:spPr/>
        <p:txBody>
          <a:bodyPr/>
          <a:lstStyle/>
          <a:p>
            <a:r>
              <a:rPr lang="en-GB">
                <a:cs typeface="Arial"/>
              </a:rPr>
              <a:t>Update on progress</a:t>
            </a:r>
            <a:endParaRPr lang="en-GB"/>
          </a:p>
        </p:txBody>
      </p:sp>
      <p:sp>
        <p:nvSpPr>
          <p:cNvPr id="3" name="Content Placeholder 2">
            <a:extLst>
              <a:ext uri="{FF2B5EF4-FFF2-40B4-BE49-F238E27FC236}">
                <a16:creationId xmlns:a16="http://schemas.microsoft.com/office/drawing/2014/main" id="{8D0D53FE-71E6-FA32-9290-A126BE8978E8}"/>
              </a:ext>
            </a:extLst>
          </p:cNvPr>
          <p:cNvSpPr>
            <a:spLocks noGrp="1"/>
          </p:cNvSpPr>
          <p:nvPr>
            <p:ph idx="1"/>
          </p:nvPr>
        </p:nvSpPr>
        <p:spPr>
          <a:xfrm>
            <a:off x="575131" y="1389851"/>
            <a:ext cx="5067788" cy="4320000"/>
          </a:xfrm>
        </p:spPr>
        <p:txBody>
          <a:bodyPr vert="horz" lIns="0" tIns="0" rIns="0" bIns="0" rtlCol="0" anchor="t">
            <a:normAutofit fontScale="92500" lnSpcReduction="10000"/>
          </a:bodyPr>
          <a:lstStyle/>
          <a:p>
            <a:endParaRPr lang="en-GB">
              <a:cs typeface="Arial"/>
            </a:endParaRPr>
          </a:p>
          <a:p>
            <a:pPr marL="285750" indent="-285750">
              <a:buFont typeface="Arial" panose="020B0604020202020204" pitchFamily="34" charset="0"/>
              <a:buChar char="•"/>
            </a:pPr>
            <a:r>
              <a:rPr lang="en-GB">
                <a:cs typeface="Arial"/>
              </a:rPr>
              <a:t>From February: series of policy sprints to convert principles into actionable policy</a:t>
            </a:r>
          </a:p>
          <a:p>
            <a:pPr marL="285750" indent="-285750">
              <a:buFont typeface="Arial" panose="020B0604020202020204" pitchFamily="34" charset="0"/>
              <a:buChar char="•"/>
            </a:pPr>
            <a:r>
              <a:rPr lang="en-GB"/>
              <a:t>From June: trialling emerging policy in 5x ‘test’ apprenticeships (Assistant Accountant, Adult Care Worker, Data Technician, Early Years Educator, Carpentry &amp; Joinery) – nearing completion</a:t>
            </a:r>
          </a:p>
          <a:p>
            <a:pPr marL="285750" indent="-285750">
              <a:buFont typeface="Arial" panose="020B0604020202020204" pitchFamily="34" charset="0"/>
              <a:buChar char="•"/>
            </a:pPr>
            <a:r>
              <a:rPr lang="en-GB"/>
              <a:t>Throughout: ongoing, regular engagement with assessment organisations and other stakeholders</a:t>
            </a:r>
          </a:p>
          <a:p>
            <a:pPr marL="285750" indent="-285750">
              <a:buFont typeface="Arial" panose="020B0604020202020204" pitchFamily="34" charset="0"/>
              <a:buChar char="•"/>
            </a:pPr>
            <a:r>
              <a:rPr lang="en-GB"/>
              <a:t>Throughout: Close joint working with Ofqual, Office for Students and others</a:t>
            </a:r>
          </a:p>
          <a:p>
            <a:pPr marL="285750" indent="-285750">
              <a:buFont typeface="Arial" panose="020B0604020202020204" pitchFamily="34" charset="0"/>
              <a:buChar char="•"/>
            </a:pPr>
            <a:r>
              <a:rPr lang="en-GB"/>
              <a:t>Now: preparation for implementation, taking account of existing pipeline and government priorities</a:t>
            </a:r>
          </a:p>
        </p:txBody>
      </p:sp>
      <p:sp>
        <p:nvSpPr>
          <p:cNvPr id="5" name="Slide Number Placeholder 4">
            <a:extLst>
              <a:ext uri="{FF2B5EF4-FFF2-40B4-BE49-F238E27FC236}">
                <a16:creationId xmlns:a16="http://schemas.microsoft.com/office/drawing/2014/main" id="{53BCEA2B-BB83-40BF-E3E9-166CF1215984}"/>
              </a:ext>
            </a:extLst>
          </p:cNvPr>
          <p:cNvSpPr>
            <a:spLocks noGrp="1"/>
          </p:cNvSpPr>
          <p:nvPr>
            <p:ph type="sldNum" sz="quarter" idx="12"/>
          </p:nvPr>
        </p:nvSpPr>
        <p:spPr/>
        <p:txBody>
          <a:bodyPr/>
          <a:lstStyle/>
          <a:p>
            <a:fld id="{D91999AA-562C-4421-AD21-F9D823C35CFA}" type="slidenum">
              <a:rPr lang="en-GB" smtClean="0"/>
              <a:t>8</a:t>
            </a:fld>
            <a:endParaRPr lang="en-GB"/>
          </a:p>
        </p:txBody>
      </p:sp>
      <p:graphicFrame>
        <p:nvGraphicFramePr>
          <p:cNvPr id="6" name="Diagram 5">
            <a:extLst>
              <a:ext uri="{FF2B5EF4-FFF2-40B4-BE49-F238E27FC236}">
                <a16:creationId xmlns:a16="http://schemas.microsoft.com/office/drawing/2014/main" id="{27232AA8-CC74-DEE2-CA9D-D38C4681B30C}"/>
              </a:ext>
            </a:extLst>
          </p:cNvPr>
          <p:cNvGraphicFramePr/>
          <p:nvPr>
            <p:extLst>
              <p:ext uri="{D42A27DB-BD31-4B8C-83A1-F6EECF244321}">
                <p14:modId xmlns:p14="http://schemas.microsoft.com/office/powerpoint/2010/main" val="2418777281"/>
              </p:ext>
            </p:extLst>
          </p:nvPr>
        </p:nvGraphicFramePr>
        <p:xfrm>
          <a:off x="5579014" y="852750"/>
          <a:ext cx="6172886" cy="541866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30797450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5766876-8380-56C6-BDC4-846588BF19B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3017B94-403A-01FC-715A-112BF9FA7573}"/>
              </a:ext>
            </a:extLst>
          </p:cNvPr>
          <p:cNvSpPr>
            <a:spLocks noGrp="1"/>
          </p:cNvSpPr>
          <p:nvPr>
            <p:ph type="title"/>
          </p:nvPr>
        </p:nvSpPr>
        <p:spPr/>
        <p:txBody>
          <a:bodyPr/>
          <a:lstStyle/>
          <a:p>
            <a:r>
              <a:rPr lang="en-GB" sz="2800">
                <a:solidFill>
                  <a:schemeClr val="accent1"/>
                </a:solidFill>
                <a:ea typeface="Open Sans" panose="020B0606030504020204" pitchFamily="34" charset="0"/>
              </a:rPr>
              <a:t>Aims for Ofqual’s new regulatory framework for apprenticeship assessment</a:t>
            </a:r>
          </a:p>
        </p:txBody>
      </p:sp>
      <p:sp>
        <p:nvSpPr>
          <p:cNvPr id="3" name="Content Placeholder 2">
            <a:extLst>
              <a:ext uri="{FF2B5EF4-FFF2-40B4-BE49-F238E27FC236}">
                <a16:creationId xmlns:a16="http://schemas.microsoft.com/office/drawing/2014/main" id="{B2A623D2-186E-8D78-E83B-A2B2B803D491}"/>
              </a:ext>
            </a:extLst>
          </p:cNvPr>
          <p:cNvSpPr>
            <a:spLocks noGrp="1"/>
          </p:cNvSpPr>
          <p:nvPr>
            <p:ph sz="half" idx="1"/>
          </p:nvPr>
        </p:nvSpPr>
        <p:spPr>
          <a:xfrm>
            <a:off x="460142" y="1555667"/>
            <a:ext cx="11090275" cy="4582667"/>
          </a:xfrm>
        </p:spPr>
        <p:txBody>
          <a:bodyPr vert="horz" lIns="0" tIns="0" rIns="0" bIns="0" rtlCol="0" anchor="t">
            <a:noAutofit/>
          </a:bodyPr>
          <a:lstStyle/>
          <a:p>
            <a:pPr fontAlgn="base"/>
            <a:endParaRPr lang="en-GB"/>
          </a:p>
          <a:p>
            <a:pPr fontAlgn="base"/>
            <a:endParaRPr lang="en-GB"/>
          </a:p>
          <a:p>
            <a:pPr fontAlgn="base"/>
            <a:endParaRPr lang="en-GB"/>
          </a:p>
          <a:p>
            <a:pPr fontAlgn="base"/>
            <a:endParaRPr lang="en-GB"/>
          </a:p>
          <a:p>
            <a:pPr fontAlgn="base"/>
            <a:endParaRPr lang="en-GB"/>
          </a:p>
          <a:p>
            <a:pPr fontAlgn="base"/>
            <a:endParaRPr lang="en-GB"/>
          </a:p>
          <a:p>
            <a:pPr fontAlgn="base"/>
            <a:endParaRPr lang="en-GB"/>
          </a:p>
          <a:p>
            <a:pPr fontAlgn="base"/>
            <a:endParaRPr lang="en-GB"/>
          </a:p>
          <a:p>
            <a:pPr marL="0" indent="0" fontAlgn="base">
              <a:buNone/>
            </a:pPr>
            <a:endParaRPr lang="en-GB"/>
          </a:p>
          <a:p>
            <a:pPr fontAlgn="base"/>
            <a:endParaRPr lang="en-GB"/>
          </a:p>
          <a:p>
            <a:pPr marL="0" indent="0" fontAlgn="base">
              <a:buNone/>
            </a:pPr>
            <a:r>
              <a:rPr lang="en-GB" b="1"/>
              <a:t>One regulatory framework covering all apprenticeship assessments, including foundation apprenticeship assessments</a:t>
            </a:r>
            <a:endParaRPr lang="en-US" b="1"/>
          </a:p>
          <a:p>
            <a:endParaRPr lang="en-GB"/>
          </a:p>
        </p:txBody>
      </p:sp>
      <p:graphicFrame>
        <p:nvGraphicFramePr>
          <p:cNvPr id="4" name="Diagram 3">
            <a:extLst>
              <a:ext uri="{FF2B5EF4-FFF2-40B4-BE49-F238E27FC236}">
                <a16:creationId xmlns:a16="http://schemas.microsoft.com/office/drawing/2014/main" id="{F87F95DD-1634-54FE-F41E-7E14F5BB6ECA}"/>
              </a:ext>
            </a:extLst>
          </p:cNvPr>
          <p:cNvGraphicFramePr/>
          <p:nvPr/>
        </p:nvGraphicFramePr>
        <p:xfrm>
          <a:off x="641583" y="1470582"/>
          <a:ext cx="10302937" cy="3731612"/>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extLst>
      <p:ext uri="{BB962C8B-B14F-4D97-AF65-F5344CB8AC3E}">
        <p14:creationId xmlns:p14="http://schemas.microsoft.com/office/powerpoint/2010/main" val="2318927502"/>
      </p:ext>
    </p:extLst>
  </p:cSld>
  <p:clrMapOvr>
    <a:masterClrMapping/>
  </p:clrMapOvr>
  <p:extLst>
    <p:ext uri="{6950BFC3-D8DA-4A85-94F7-54DA5524770B}">
      <p188:commentRel xmlns:p188="http://schemas.microsoft.com/office/powerpoint/2018/8/main" r:id="rId3"/>
    </p:ext>
  </p:extLst>
</p:sld>
</file>

<file path=ppt/theme/theme1.xml><?xml version="1.0" encoding="utf-8"?>
<a:theme xmlns:a="http://schemas.openxmlformats.org/drawingml/2006/main" name="Office Theme">
  <a:themeElements>
    <a:clrScheme name="Skills England">
      <a:dk1>
        <a:sysClr val="windowText" lastClr="000000"/>
      </a:dk1>
      <a:lt1>
        <a:sysClr val="window" lastClr="FFFFFF"/>
      </a:lt1>
      <a:dk2>
        <a:srgbClr val="000000"/>
      </a:dk2>
      <a:lt2>
        <a:srgbClr val="FFFFFF"/>
      </a:lt2>
      <a:accent1>
        <a:srgbClr val="774B99"/>
      </a:accent1>
      <a:accent2>
        <a:srgbClr val="2BBAD9"/>
      </a:accent2>
      <a:accent3>
        <a:srgbClr val="0E6237"/>
      </a:accent3>
      <a:accent4>
        <a:srgbClr val="A3D55F"/>
      </a:accent4>
      <a:accent5>
        <a:srgbClr val="183860"/>
      </a:accent5>
      <a:accent6>
        <a:srgbClr val="F6DA40"/>
      </a:accent6>
      <a:hlink>
        <a:srgbClr val="183860"/>
      </a:hlink>
      <a:folHlink>
        <a:srgbClr val="183860"/>
      </a:folHlink>
    </a:clrScheme>
    <a:fontScheme name="Skills England">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Skills England PowerPoint template.potx" id="{3B067E99-DEA1-460A-96A8-C51E1C20045F}" vid="{C4DF9396-DCAF-46CD-9CE6-4222325B0D2D}"/>
    </a:ext>
  </a:extLst>
</a:theme>
</file>

<file path=ppt/theme/theme2.xml><?xml version="1.0" encoding="utf-8"?>
<a:theme xmlns:a="http://schemas.openxmlformats.org/drawingml/2006/main" name="Ofqual 2025 - Green1">
  <a:themeElements>
    <a:clrScheme name="Ofqual 2025">
      <a:dk1>
        <a:srgbClr val="000000"/>
      </a:dk1>
      <a:lt1>
        <a:srgbClr val="FFFFFF"/>
      </a:lt1>
      <a:dk2>
        <a:srgbClr val="44546A"/>
      </a:dk2>
      <a:lt2>
        <a:srgbClr val="FFFFFF"/>
      </a:lt2>
      <a:accent1>
        <a:srgbClr val="06343A"/>
      </a:accent1>
      <a:accent2>
        <a:srgbClr val="00882B"/>
      </a:accent2>
      <a:accent3>
        <a:srgbClr val="00FF40"/>
      </a:accent3>
      <a:accent4>
        <a:srgbClr val="44FFE1"/>
      </a:accent4>
      <a:accent5>
        <a:srgbClr val="111441"/>
      </a:accent5>
      <a:accent6>
        <a:srgbClr val="004DFF"/>
      </a:accent6>
      <a:hlink>
        <a:srgbClr val="F6346C"/>
      </a:hlink>
      <a:folHlink>
        <a:srgbClr val="F6346C"/>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Presentation4 (1)" id="{06A66D01-F1C2-1C45-97E4-E24266DFD0AF}" vid="{C87CEA9E-C1B6-9A4D-A95B-2191D14DD60C}"/>
    </a:ext>
  </a:extLst>
</a:theme>
</file>

<file path=ppt/theme/theme3.xml><?xml version="1.0" encoding="utf-8"?>
<a:theme xmlns:a="http://schemas.openxmlformats.org/drawingml/2006/main" name="Office Theme">
  <a:themeElements>
    <a:clrScheme name="Skills England">
      <a:dk1>
        <a:sysClr val="windowText" lastClr="000000"/>
      </a:dk1>
      <a:lt1>
        <a:sysClr val="window" lastClr="FFFFFF"/>
      </a:lt1>
      <a:dk2>
        <a:srgbClr val="000000"/>
      </a:dk2>
      <a:lt2>
        <a:srgbClr val="FFFFFF"/>
      </a:lt2>
      <a:accent1>
        <a:srgbClr val="774B99"/>
      </a:accent1>
      <a:accent2>
        <a:srgbClr val="2BBAD9"/>
      </a:accent2>
      <a:accent3>
        <a:srgbClr val="0E6237"/>
      </a:accent3>
      <a:accent4>
        <a:srgbClr val="A3D55F"/>
      </a:accent4>
      <a:accent5>
        <a:srgbClr val="183860"/>
      </a:accent5>
      <a:accent6>
        <a:srgbClr val="F6DA40"/>
      </a:accent6>
      <a:hlink>
        <a:srgbClr val="183860"/>
      </a:hlink>
      <a:folHlink>
        <a:srgbClr val="183860"/>
      </a:folHlink>
    </a:clrScheme>
    <a:fontScheme name="Skills England">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Skills England">
      <a:dk1>
        <a:sysClr val="windowText" lastClr="000000"/>
      </a:dk1>
      <a:lt1>
        <a:sysClr val="window" lastClr="FFFFFF"/>
      </a:lt1>
      <a:dk2>
        <a:srgbClr val="000000"/>
      </a:dk2>
      <a:lt2>
        <a:srgbClr val="FFFFFF"/>
      </a:lt2>
      <a:accent1>
        <a:srgbClr val="774B99"/>
      </a:accent1>
      <a:accent2>
        <a:srgbClr val="2BBAD9"/>
      </a:accent2>
      <a:accent3>
        <a:srgbClr val="0E6237"/>
      </a:accent3>
      <a:accent4>
        <a:srgbClr val="A3D55F"/>
      </a:accent4>
      <a:accent5>
        <a:srgbClr val="183860"/>
      </a:accent5>
      <a:accent6>
        <a:srgbClr val="F6DA40"/>
      </a:accent6>
      <a:hlink>
        <a:srgbClr val="183860"/>
      </a:hlink>
      <a:folHlink>
        <a:srgbClr val="183860"/>
      </a:folHlink>
    </a:clrScheme>
    <a:fontScheme name="Skills England">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TaxCatchAll xmlns="5a248e4d-7bd6-47d8-8f91-a4de9969458a" xsi:nil="true"/>
    <lcf76f155ced4ddcb4097134ff3c332f xmlns="73b5c135-bdd0-4200-b9e2-8c09b7278759">
      <Terms xmlns="http://schemas.microsoft.com/office/infopath/2007/PartnerControls"/>
    </lcf76f155ced4ddcb4097134ff3c332f>
    <_ip_UnifiedCompliancePolicyUIAction xmlns="http://schemas.microsoft.com/sharepoint/v3" xsi:nil="true"/>
    <_ip_UnifiedCompliancePolicyProperties xmlns="http://schemas.microsoft.com/sharepoint/v3" xsi:nil="true"/>
    <SharedWithUsers xmlns="5a248e4d-7bd6-47d8-8f91-a4de9969458a">
      <UserInfo>
        <DisplayName/>
        <AccountId xsi:nil="true"/>
        <AccountType/>
      </UserInfo>
    </SharedWithUsers>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5A7F34BCA792AC4A91D7A7608E97C72B" ma:contentTypeVersion="19" ma:contentTypeDescription="Create a new document." ma:contentTypeScope="" ma:versionID="b107bf95f8aa8960c842a437a12c7a92">
  <xsd:schema xmlns:xsd="http://www.w3.org/2001/XMLSchema" xmlns:xs="http://www.w3.org/2001/XMLSchema" xmlns:p="http://schemas.microsoft.com/office/2006/metadata/properties" xmlns:ns1="http://schemas.microsoft.com/sharepoint/v3" xmlns:ns2="5a248e4d-7bd6-47d8-8f91-a4de9969458a" xmlns:ns3="73b5c135-bdd0-4200-b9e2-8c09b7278759" targetNamespace="http://schemas.microsoft.com/office/2006/metadata/properties" ma:root="true" ma:fieldsID="7bedc655ca89be5161930a6a580e81f5" ns1:_="" ns2:_="" ns3:_="">
    <xsd:import namespace="http://schemas.microsoft.com/sharepoint/v3"/>
    <xsd:import namespace="5a248e4d-7bd6-47d8-8f91-a4de9969458a"/>
    <xsd:import namespace="73b5c135-bdd0-4200-b9e2-8c09b7278759"/>
    <xsd:element name="properties">
      <xsd:complexType>
        <xsd:sequence>
          <xsd:element name="documentManagement">
            <xsd:complexType>
              <xsd:all>
                <xsd:element ref="ns2:SharedWithUsers" minOccurs="0"/>
                <xsd:element ref="ns2:SharedWithDetails" minOccurs="0"/>
                <xsd:element ref="ns1:_ip_UnifiedCompliancePolicyProperties" minOccurs="0"/>
                <xsd:element ref="ns1:_ip_UnifiedCompliancePolicyUIAction" minOccurs="0"/>
                <xsd:element ref="ns3:MediaServiceMetadata" minOccurs="0"/>
                <xsd:element ref="ns3:MediaServiceFastMetadata" minOccurs="0"/>
                <xsd:element ref="ns3:MediaServiceAutoKeyPoints" minOccurs="0"/>
                <xsd:element ref="ns3:MediaServiceKeyPoints" minOccurs="0"/>
                <xsd:element ref="ns3:MediaServiceDateTaken" minOccurs="0"/>
                <xsd:element ref="ns3:MediaLengthInSeconds" minOccurs="0"/>
                <xsd:element ref="ns3:lcf76f155ced4ddcb4097134ff3c332f" minOccurs="0"/>
                <xsd:element ref="ns2:TaxCatchAll" minOccurs="0"/>
                <xsd:element ref="ns3:MediaServiceOCR" minOccurs="0"/>
                <xsd:element ref="ns3:MediaServiceGenerationTime" minOccurs="0"/>
                <xsd:element ref="ns3:MediaServiceEventHashCode" minOccurs="0"/>
                <xsd:element ref="ns3:MediaServiceLocation" minOccurs="0"/>
                <xsd:element ref="ns3:MediaServiceObjectDetectorVersions" minOccurs="0"/>
                <xsd:element ref="ns3: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10" nillable="true" ma:displayName="Unified Compliance Policy Properties" ma:hidden="true" ma:internalName="_ip_UnifiedCompliancePolicyProperties">
      <xsd:simpleType>
        <xsd:restriction base="dms:Note"/>
      </xsd:simpleType>
    </xsd:element>
    <xsd:element name="_ip_UnifiedCompliancePolicyUIAction" ma:index="11"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5a248e4d-7bd6-47d8-8f91-a4de9969458a"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internalName="SharedWithDetails" ma:readOnly="true">
      <xsd:simpleType>
        <xsd:restriction base="dms:Note">
          <xsd:maxLength value="255"/>
        </xsd:restriction>
      </xsd:simpleType>
    </xsd:element>
    <xsd:element name="TaxCatchAll" ma:index="20" nillable="true" ma:displayName="Taxonomy Catch All Column" ma:hidden="true" ma:list="{753f2c40-fa99-47db-9d1a-8ff4424ddde0}" ma:internalName="TaxCatchAll" ma:showField="CatchAllData" ma:web="5a248e4d-7bd6-47d8-8f91-a4de9969458a">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73b5c135-bdd0-4200-b9e2-8c09b7278759" elementFormDefault="qualified">
    <xsd:import namespace="http://schemas.microsoft.com/office/2006/documentManagement/types"/>
    <xsd:import namespace="http://schemas.microsoft.com/office/infopath/2007/PartnerControls"/>
    <xsd:element name="MediaServiceMetadata" ma:index="12" nillable="true" ma:displayName="MediaServiceMetadata" ma:hidden="true" ma:internalName="MediaServiceMetadata" ma:readOnly="true">
      <xsd:simpleType>
        <xsd:restriction base="dms:Note"/>
      </xsd:simpleType>
    </xsd:element>
    <xsd:element name="MediaServiceFastMetadata" ma:index="13" nillable="true" ma:displayName="MediaServiceFastMetadata" ma:hidden="true" ma:internalName="MediaServiceFastMetadata" ma:readOnly="true">
      <xsd:simpleType>
        <xsd:restriction base="dms:Note"/>
      </xsd:simpleType>
    </xsd:element>
    <xsd:element name="MediaServiceAutoKeyPoints" ma:index="14" nillable="true" ma:displayName="MediaServiceAutoKeyPoints" ma:hidden="true" ma:internalName="MediaServiceAutoKeyPoints" ma:readOnly="true">
      <xsd:simpleType>
        <xsd:restriction base="dms:Note"/>
      </xsd:simpleType>
    </xsd:element>
    <xsd:element name="MediaServiceKeyPoints" ma:index="15" nillable="true" ma:displayName="KeyPoints" ma:internalName="MediaServiceKeyPoints" ma:readOnly="true">
      <xsd:simpleType>
        <xsd:restriction base="dms:Note">
          <xsd:maxLength value="255"/>
        </xsd:restriction>
      </xsd:simpleType>
    </xsd:element>
    <xsd:element name="MediaServiceDateTaken" ma:index="16" nillable="true" ma:displayName="MediaServiceDateTaken" ma:hidden="true" ma:indexed="true" ma:internalName="MediaServiceDateTaken" ma:readOnly="true">
      <xsd:simpleType>
        <xsd:restriction base="dms:Text"/>
      </xsd:simpleType>
    </xsd:element>
    <xsd:element name="MediaLengthInSeconds" ma:index="17" nillable="true" ma:displayName="MediaLengthInSeconds" ma:hidden="true" ma:internalName="MediaLengthInSeconds" ma:readOnly="true">
      <xsd:simpleType>
        <xsd:restriction base="dms:Unknown"/>
      </xsd:simpleType>
    </xsd:element>
    <xsd:element name="lcf76f155ced4ddcb4097134ff3c332f" ma:index="19" nillable="true" ma:taxonomy="true" ma:internalName="lcf76f155ced4ddcb4097134ff3c332f" ma:taxonomyFieldName="MediaServiceImageTags" ma:displayName="Image Tags" ma:readOnly="false" ma:fieldId="{5cf76f15-5ced-4ddc-b409-7134ff3c332f}" ma:taxonomyMulti="true" ma:sspId="2c8d5fda-b97d-42c6-97e2-f76465e161c0" ma:termSetId="09814cd3-568e-fe90-9814-8d621ff8fb84" ma:anchorId="fba54fb3-c3e1-fe81-a776-ca4b69148c4d" ma:open="true" ma:isKeyword="false">
      <xsd:complexType>
        <xsd:sequence>
          <xsd:element ref="pc:Terms" minOccurs="0" maxOccurs="1"/>
        </xsd:sequence>
      </xsd:complexType>
    </xsd:element>
    <xsd:element name="MediaServiceOCR" ma:index="21" nillable="true" ma:displayName="Extracted Text" ma:internalName="MediaServiceOCR" ma:readOnly="true">
      <xsd:simpleType>
        <xsd:restriction base="dms:Note">
          <xsd:maxLength value="255"/>
        </xsd:restriction>
      </xsd:simpleType>
    </xsd:element>
    <xsd:element name="MediaServiceGenerationTime" ma:index="22" nillable="true" ma:displayName="MediaServiceGenerationTime" ma:hidden="true" ma:internalName="MediaServiceGenerationTime" ma:readOnly="true">
      <xsd:simpleType>
        <xsd:restriction base="dms:Text"/>
      </xsd:simpleType>
    </xsd:element>
    <xsd:element name="MediaServiceEventHashCode" ma:index="23" nillable="true" ma:displayName="MediaServiceEventHashCode" ma:hidden="true" ma:internalName="MediaServiceEventHashCode" ma:readOnly="true">
      <xsd:simpleType>
        <xsd:restriction base="dms:Text"/>
      </xsd:simpleType>
    </xsd:element>
    <xsd:element name="MediaServiceLocation" ma:index="24" nillable="true" ma:displayName="Location" ma:indexed="true" ma:internalName="MediaServiceLocation" ma:readOnly="true">
      <xsd:simpleType>
        <xsd:restriction base="dms:Text"/>
      </xsd:simpleType>
    </xsd:element>
    <xsd:element name="MediaServiceObjectDetectorVersions" ma:index="25" nillable="true" ma:displayName="MediaServiceObjectDetectorVersions" ma:hidden="true" ma:indexed="true" ma:internalName="MediaServiceObjectDetectorVersions" ma:readOnly="true">
      <xsd:simpleType>
        <xsd:restriction base="dms:Text"/>
      </xsd:simpleType>
    </xsd:element>
    <xsd:element name="MediaServiceSearchProperties" ma:index="26" nillable="true" ma:displayName="MediaServiceSearchProperties" ma:hidden="true" ma:internalName="MediaServiceSearchProperties"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BE8637D1-51CB-49B5-A7DB-E5FBCA0A0ABC}">
  <ds:schemaRefs>
    <ds:schemaRef ds:uri="http://schemas.microsoft.com/sharepoint/v3/contenttype/forms"/>
  </ds:schemaRefs>
</ds:datastoreItem>
</file>

<file path=customXml/itemProps2.xml><?xml version="1.0" encoding="utf-8"?>
<ds:datastoreItem xmlns:ds="http://schemas.openxmlformats.org/officeDocument/2006/customXml" ds:itemID="{0DF478A9-2677-422D-B74A-2051D7F50D7B}">
  <ds:schemaRefs>
    <ds:schemaRef ds:uri="http://schemas.microsoft.com/office/2006/documentManagement/types"/>
    <ds:schemaRef ds:uri="b908c260-f01d-44d1-819f-69d895f3bb3e"/>
    <ds:schemaRef ds:uri="f9a04e14-c07a-49bc-b900-a5c8701ff44c"/>
    <ds:schemaRef ds:uri="http://www.w3.org/XML/1998/namespace"/>
    <ds:schemaRef ds:uri="http://schemas.microsoft.com/office/2006/metadata/properties"/>
    <ds:schemaRef ds:uri="http://purl.org/dc/dcmitype/"/>
    <ds:schemaRef ds:uri="http://purl.org/dc/elements/1.1/"/>
    <ds:schemaRef ds:uri="http://purl.org/dc/terms/"/>
    <ds:schemaRef ds:uri="http://schemas.microsoft.com/office/infopath/2007/PartnerControls"/>
    <ds:schemaRef ds:uri="http://schemas.openxmlformats.org/package/2006/metadata/core-properties"/>
  </ds:schemaRefs>
</ds:datastoreItem>
</file>

<file path=customXml/itemProps3.xml><?xml version="1.0" encoding="utf-8"?>
<ds:datastoreItem xmlns:ds="http://schemas.openxmlformats.org/officeDocument/2006/customXml" ds:itemID="{336596F3-3B60-4946-BB52-B4AB5A91D074}"/>
</file>

<file path=docMetadata/LabelInfo.xml><?xml version="1.0" encoding="utf-8"?>
<clbl:labelList xmlns:clbl="http://schemas.microsoft.com/office/2020/mipLabelMetadata">
  <clbl:label id="{fad277c9-c60a-4da1-b5f3-b3b8b34a82f9}" enabled="0" method="" siteId="{fad277c9-c60a-4da1-b5f3-b3b8b34a82f9}" removed="1"/>
</clbl:labelList>
</file>

<file path=docProps/app.xml><?xml version="1.0" encoding="utf-8"?>
<Properties xmlns="http://schemas.openxmlformats.org/officeDocument/2006/extended-properties" xmlns:vt="http://schemas.openxmlformats.org/officeDocument/2006/docPropsVTypes">
  <Template>Office Theme</Template>
  <TotalTime>0</TotalTime>
  <Words>1500</Words>
  <Application>Microsoft Office PowerPoint</Application>
  <PresentationFormat>Widescreen</PresentationFormat>
  <Paragraphs>223</Paragraphs>
  <Slides>20</Slides>
  <Notes>2</Notes>
  <HiddenSlides>2</HiddenSlides>
  <MMClips>0</MMClips>
  <ScaleCrop>false</ScaleCrop>
  <HeadingPairs>
    <vt:vector size="6" baseType="variant">
      <vt:variant>
        <vt:lpstr>Fonts Used</vt:lpstr>
      </vt:variant>
      <vt:variant>
        <vt:i4>6</vt:i4>
      </vt:variant>
      <vt:variant>
        <vt:lpstr>Theme</vt:lpstr>
      </vt:variant>
      <vt:variant>
        <vt:i4>2</vt:i4>
      </vt:variant>
      <vt:variant>
        <vt:lpstr>Slide Titles</vt:lpstr>
      </vt:variant>
      <vt:variant>
        <vt:i4>20</vt:i4>
      </vt:variant>
    </vt:vector>
  </HeadingPairs>
  <TitlesOfParts>
    <vt:vector size="28" baseType="lpstr">
      <vt:lpstr>Aptos</vt:lpstr>
      <vt:lpstr>Arial</vt:lpstr>
      <vt:lpstr>Gill Sans MT</vt:lpstr>
      <vt:lpstr>Open Sans</vt:lpstr>
      <vt:lpstr>Wingdings</vt:lpstr>
      <vt:lpstr>WordVisi_MSFontService</vt:lpstr>
      <vt:lpstr>Office Theme</vt:lpstr>
      <vt:lpstr>Ofqual 2025 - Green1</vt:lpstr>
      <vt:lpstr>   </vt:lpstr>
      <vt:lpstr>Background- Reminder</vt:lpstr>
      <vt:lpstr>Apprenticeship assessment – principles </vt:lpstr>
      <vt:lpstr>Converting principles into assessment design and delivery</vt:lpstr>
      <vt:lpstr>Interdependencies</vt:lpstr>
      <vt:lpstr>Over the past 6 months we have heard from key stakeholders…</vt:lpstr>
      <vt:lpstr>Ongoing approach</vt:lpstr>
      <vt:lpstr>Update on progress</vt:lpstr>
      <vt:lpstr>Aims for Ofqual’s new regulatory framework for apprenticeship assessment</vt:lpstr>
      <vt:lpstr>Proposals for Ofqual’s regulatory framework for apprenticeship assessment cover:</vt:lpstr>
      <vt:lpstr>Content of the assessment plan</vt:lpstr>
      <vt:lpstr>Standard assessment plan content</vt:lpstr>
      <vt:lpstr>Optimising apprenticeship assessments</vt:lpstr>
      <vt:lpstr>Securing confidence and quality together</vt:lpstr>
      <vt:lpstr>Your role in the next generation of apprenticeship assessment </vt:lpstr>
      <vt:lpstr>Your role in the next generation of apprenticeship assessment </vt:lpstr>
      <vt:lpstr>Your role in the next generation of apprenticeship assessment </vt:lpstr>
      <vt:lpstr>Next steps</vt:lpstr>
      <vt:lpstr>Moving into implementation</vt:lpstr>
      <vt:lpstr>Skills England</vt:lpstr>
    </vt:vector>
  </TitlesOfParts>
  <Manager>Skills England</Manager>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[Subtitle or description]</dc:subject>
  <dc:creator>WILLIS, Gabby</dc:creator>
  <cp:keywords>[Key words separated by commas]</cp:keywords>
  <cp:lastModifiedBy>WALDEN, Jonathan</cp:lastModifiedBy>
  <cp:revision>5</cp:revision>
  <cp:lastPrinted>2025-06-18T10:52:00Z</cp:lastPrinted>
  <dcterms:created xsi:type="dcterms:W3CDTF">2025-05-08T10:42:59Z</dcterms:created>
  <dcterms:modified xsi:type="dcterms:W3CDTF">2025-07-11T09:00:46Z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0x0101005A7F34BCA792AC4A91D7A7608E97C72B</vt:lpwstr>
  </property>
  <property fmtid="{D5CDD505-2E9C-101B-9397-08002B2CF9AE}" pid="3" name="MediaServiceImageTags">
    <vt:lpwstr/>
  </property>
  <property fmtid="{D5CDD505-2E9C-101B-9397-08002B2CF9AE}" pid="4" name="Order">
    <vt:r8>1105000</vt:r8>
  </property>
  <property fmtid="{D5CDD505-2E9C-101B-9397-08002B2CF9AE}" pid="5" name="TriggerFlowInfo">
    <vt:lpwstr/>
  </property>
  <property fmtid="{D5CDD505-2E9C-101B-9397-08002B2CF9AE}" pid="6" name="_SourceUrl">
    <vt:lpwstr/>
  </property>
  <property fmtid="{D5CDD505-2E9C-101B-9397-08002B2CF9AE}" pid="7" name="_SharedFileIndex">
    <vt:lpwstr/>
  </property>
  <property fmtid="{D5CDD505-2E9C-101B-9397-08002B2CF9AE}" pid="8" name="ComplianceAssetId">
    <vt:lpwstr/>
  </property>
  <property fmtid="{D5CDD505-2E9C-101B-9397-08002B2CF9AE}" pid="9" name="_ExtendedDescription">
    <vt:lpwstr/>
  </property>
</Properties>
</file>