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430" r:id="rId5"/>
    <p:sldId id="4852" r:id="rId6"/>
    <p:sldId id="4851" r:id="rId7"/>
    <p:sldId id="433" r:id="rId8"/>
    <p:sldId id="434" r:id="rId9"/>
    <p:sldId id="333" r:id="rId10"/>
    <p:sldId id="438" r:id="rId11"/>
    <p:sldId id="4841" r:id="rId12"/>
    <p:sldId id="4854" r:id="rId13"/>
    <p:sldId id="352" r:id="rId14"/>
    <p:sldId id="4853" r:id="rId15"/>
    <p:sldId id="4856" r:id="rId16"/>
    <p:sldId id="4857" r:id="rId17"/>
    <p:sldId id="4858" r:id="rId18"/>
    <p:sldId id="4859" r:id="rId19"/>
    <p:sldId id="4860" r:id="rId20"/>
    <p:sldId id="437" r:id="rId21"/>
    <p:sldId id="411" r:id="rId22"/>
    <p:sldId id="447" r:id="rId23"/>
    <p:sldId id="445" r:id="rId24"/>
    <p:sldId id="2830" r:id="rId25"/>
    <p:sldId id="4830" r:id="rId26"/>
    <p:sldId id="3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B7C534-8B39-CE0E-8995-0DB56E54FE65}" name="Sasha Thompson" initials="ST" userId="S::sasha.thompson@balticapprenticeships.com::a4a41407-e174-4397-8061-6c4337d794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51C"/>
    <a:srgbClr val="CC501F"/>
    <a:srgbClr val="ED1164"/>
    <a:srgbClr val="E60A5B"/>
    <a:srgbClr val="000033"/>
    <a:srgbClr val="E60C5B"/>
    <a:srgbClr val="F49B04"/>
    <a:srgbClr val="F28533"/>
    <a:srgbClr val="F06E44"/>
    <a:srgbClr val="EB3B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9C377-6ACA-4A7B-A532-5B60997973A3}" v="78" dt="2025-05-15T09:55:33.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89" autoAdjust="0"/>
  </p:normalViewPr>
  <p:slideViewPr>
    <p:cSldViewPr snapToGrid="0">
      <p:cViewPr varScale="1">
        <p:scale>
          <a:sx n="104" d="100"/>
          <a:sy n="104" d="100"/>
        </p:scale>
        <p:origin x="834" y="108"/>
      </p:cViewPr>
      <p:guideLst/>
    </p:cSldViewPr>
  </p:slideViewPr>
  <p:notesTextViewPr>
    <p:cViewPr>
      <p:scale>
        <a:sx n="3" d="2"/>
        <a:sy n="3" d="2"/>
      </p:scale>
      <p:origin x="0" y="-5"/>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edie Wilson" userId="74dd442a-c4d2-4f85-a273-8429697eaf17" providerId="ADAL" clId="{31E9C377-6ACA-4A7B-A532-5B60997973A3}"/>
    <pc:docChg chg="undo custSel addSld delSld modSld sldOrd">
      <pc:chgData name="Kenedie Wilson" userId="74dd442a-c4d2-4f85-a273-8429697eaf17" providerId="ADAL" clId="{31E9C377-6ACA-4A7B-A532-5B60997973A3}" dt="2025-05-15T11:52:37.472" v="1737" actId="1036"/>
      <pc:docMkLst>
        <pc:docMk/>
      </pc:docMkLst>
      <pc:sldChg chg="delSp modSp mod ord modNotesTx">
        <pc:chgData name="Kenedie Wilson" userId="74dd442a-c4d2-4f85-a273-8429697eaf17" providerId="ADAL" clId="{31E9C377-6ACA-4A7B-A532-5B60997973A3}" dt="2025-05-15T11:44:15.762" v="1724" actId="20577"/>
        <pc:sldMkLst>
          <pc:docMk/>
          <pc:sldMk cId="902233496" sldId="333"/>
        </pc:sldMkLst>
        <pc:grpChg chg="mod">
          <ac:chgData name="Kenedie Wilson" userId="74dd442a-c4d2-4f85-a273-8429697eaf17" providerId="ADAL" clId="{31E9C377-6ACA-4A7B-A532-5B60997973A3}" dt="2025-05-14T10:26:10.514" v="78" actId="1076"/>
          <ac:grpSpMkLst>
            <pc:docMk/>
            <pc:sldMk cId="902233496" sldId="333"/>
            <ac:grpSpMk id="3" creationId="{6F46754A-FC75-FC50-60BA-094E3E28D079}"/>
          </ac:grpSpMkLst>
        </pc:grpChg>
        <pc:grpChg chg="mod">
          <ac:chgData name="Kenedie Wilson" userId="74dd442a-c4d2-4f85-a273-8429697eaf17" providerId="ADAL" clId="{31E9C377-6ACA-4A7B-A532-5B60997973A3}" dt="2025-05-14T10:26:21.257" v="79" actId="1076"/>
          <ac:grpSpMkLst>
            <pc:docMk/>
            <pc:sldMk cId="902233496" sldId="333"/>
            <ac:grpSpMk id="10" creationId="{EFDC9143-2C4E-E09C-48B0-7F4392C6B339}"/>
          </ac:grpSpMkLst>
        </pc:grpChg>
        <pc:grpChg chg="mod">
          <ac:chgData name="Kenedie Wilson" userId="74dd442a-c4d2-4f85-a273-8429697eaf17" providerId="ADAL" clId="{31E9C377-6ACA-4A7B-A532-5B60997973A3}" dt="2025-05-14T10:26:27.179" v="80" actId="1076"/>
          <ac:grpSpMkLst>
            <pc:docMk/>
            <pc:sldMk cId="902233496" sldId="333"/>
            <ac:grpSpMk id="12" creationId="{B8A42F6D-3CD1-C431-657A-1CC07B06B28A}"/>
          </ac:grpSpMkLst>
        </pc:grpChg>
        <pc:grpChg chg="del">
          <ac:chgData name="Kenedie Wilson" userId="74dd442a-c4d2-4f85-a273-8429697eaf17" providerId="ADAL" clId="{31E9C377-6ACA-4A7B-A532-5B60997973A3}" dt="2025-05-14T10:26:00.183" v="77" actId="478"/>
          <ac:grpSpMkLst>
            <pc:docMk/>
            <pc:sldMk cId="902233496" sldId="333"/>
            <ac:grpSpMk id="14" creationId="{27F7ED16-012C-F81F-6DAD-B0BCFEFC0C59}"/>
          </ac:grpSpMkLst>
        </pc:grpChg>
      </pc:sldChg>
      <pc:sldChg chg="del">
        <pc:chgData name="Kenedie Wilson" userId="74dd442a-c4d2-4f85-a273-8429697eaf17" providerId="ADAL" clId="{31E9C377-6ACA-4A7B-A532-5B60997973A3}" dt="2025-05-14T10:27:06.937" v="98" actId="47"/>
        <pc:sldMkLst>
          <pc:docMk/>
          <pc:sldMk cId="746359330" sldId="336"/>
        </pc:sldMkLst>
      </pc:sldChg>
      <pc:sldChg chg="ord modNotesTx">
        <pc:chgData name="Kenedie Wilson" userId="74dd442a-c4d2-4f85-a273-8429697eaf17" providerId="ADAL" clId="{31E9C377-6ACA-4A7B-A532-5B60997973A3}" dt="2025-05-14T10:42:54.039" v="294" actId="20577"/>
        <pc:sldMkLst>
          <pc:docMk/>
          <pc:sldMk cId="2856106314" sldId="352"/>
        </pc:sldMkLst>
      </pc:sldChg>
      <pc:sldChg chg="addSp delSp modSp add del mod ord modNotesTx">
        <pc:chgData name="Kenedie Wilson" userId="74dd442a-c4d2-4f85-a273-8429697eaf17" providerId="ADAL" clId="{31E9C377-6ACA-4A7B-A532-5B60997973A3}" dt="2025-05-14T10:49:10.051" v="388" actId="20577"/>
        <pc:sldMkLst>
          <pc:docMk/>
          <pc:sldMk cId="2344845074" sldId="361"/>
        </pc:sldMkLst>
        <pc:spChg chg="del mod">
          <ac:chgData name="Kenedie Wilson" userId="74dd442a-c4d2-4f85-a273-8429697eaf17" providerId="ADAL" clId="{31E9C377-6ACA-4A7B-A532-5B60997973A3}" dt="2025-05-14T10:48:02.722" v="371" actId="478"/>
          <ac:spMkLst>
            <pc:docMk/>
            <pc:sldMk cId="2344845074" sldId="361"/>
            <ac:spMk id="2" creationId="{B39C0F97-E5FA-DDB6-C903-A5E865CE1981}"/>
          </ac:spMkLst>
        </pc:spChg>
        <pc:spChg chg="mod">
          <ac:chgData name="Kenedie Wilson" userId="74dd442a-c4d2-4f85-a273-8429697eaf17" providerId="ADAL" clId="{31E9C377-6ACA-4A7B-A532-5B60997973A3}" dt="2025-05-14T10:48:24.138" v="374" actId="1076"/>
          <ac:spMkLst>
            <pc:docMk/>
            <pc:sldMk cId="2344845074" sldId="361"/>
            <ac:spMk id="3" creationId="{8BF846C7-5D71-44C1-BBBA-6DCAE1EEACC7}"/>
          </ac:spMkLst>
        </pc:spChg>
        <pc:spChg chg="add del mod">
          <ac:chgData name="Kenedie Wilson" userId="74dd442a-c4d2-4f85-a273-8429697eaf17" providerId="ADAL" clId="{31E9C377-6ACA-4A7B-A532-5B60997973A3}" dt="2025-05-14T10:48:08.030" v="372" actId="478"/>
          <ac:spMkLst>
            <pc:docMk/>
            <pc:sldMk cId="2344845074" sldId="361"/>
            <ac:spMk id="6" creationId="{E583440C-FC35-6936-57E0-D1E8CECC6F76}"/>
          </ac:spMkLst>
        </pc:spChg>
        <pc:spChg chg="add mod">
          <ac:chgData name="Kenedie Wilson" userId="74dd442a-c4d2-4f85-a273-8429697eaf17" providerId="ADAL" clId="{31E9C377-6ACA-4A7B-A532-5B60997973A3}" dt="2025-05-14T10:48:15.578" v="373"/>
          <ac:spMkLst>
            <pc:docMk/>
            <pc:sldMk cId="2344845074" sldId="361"/>
            <ac:spMk id="7" creationId="{AB81588C-7E84-8C39-0027-14A54DCA23CF}"/>
          </ac:spMkLst>
        </pc:spChg>
        <pc:spChg chg="add mod">
          <ac:chgData name="Kenedie Wilson" userId="74dd442a-c4d2-4f85-a273-8429697eaf17" providerId="ADAL" clId="{31E9C377-6ACA-4A7B-A532-5B60997973A3}" dt="2025-05-14T10:48:15.578" v="373"/>
          <ac:spMkLst>
            <pc:docMk/>
            <pc:sldMk cId="2344845074" sldId="361"/>
            <ac:spMk id="8" creationId="{BB1446C2-6146-3C03-C3B3-F18AEC42BC5D}"/>
          </ac:spMkLst>
        </pc:spChg>
        <pc:spChg chg="del">
          <ac:chgData name="Kenedie Wilson" userId="74dd442a-c4d2-4f85-a273-8429697eaf17" providerId="ADAL" clId="{31E9C377-6ACA-4A7B-A532-5B60997973A3}" dt="2025-05-14T10:47:51.443" v="369" actId="478"/>
          <ac:spMkLst>
            <pc:docMk/>
            <pc:sldMk cId="2344845074" sldId="361"/>
            <ac:spMk id="9" creationId="{55E6E017-2B1F-5ACA-EF66-011A25C2BA67}"/>
          </ac:spMkLst>
        </pc:spChg>
        <pc:spChg chg="del">
          <ac:chgData name="Kenedie Wilson" userId="74dd442a-c4d2-4f85-a273-8429697eaf17" providerId="ADAL" clId="{31E9C377-6ACA-4A7B-A532-5B60997973A3}" dt="2025-05-14T10:47:49.929" v="367" actId="478"/>
          <ac:spMkLst>
            <pc:docMk/>
            <pc:sldMk cId="2344845074" sldId="361"/>
            <ac:spMk id="10" creationId="{B44D839F-5047-11A3-FC25-9B7DED149890}"/>
          </ac:spMkLst>
        </pc:spChg>
        <pc:spChg chg="del">
          <ac:chgData name="Kenedie Wilson" userId="74dd442a-c4d2-4f85-a273-8429697eaf17" providerId="ADAL" clId="{31E9C377-6ACA-4A7B-A532-5B60997973A3}" dt="2025-05-14T10:47:48.057" v="365" actId="478"/>
          <ac:spMkLst>
            <pc:docMk/>
            <pc:sldMk cId="2344845074" sldId="361"/>
            <ac:spMk id="13" creationId="{952FFD5A-1DF7-54B1-D3DF-770289F8BBA9}"/>
          </ac:spMkLst>
        </pc:spChg>
        <pc:spChg chg="del">
          <ac:chgData name="Kenedie Wilson" userId="74dd442a-c4d2-4f85-a273-8429697eaf17" providerId="ADAL" clId="{31E9C377-6ACA-4A7B-A532-5B60997973A3}" dt="2025-05-14T10:47:46.458" v="364" actId="478"/>
          <ac:spMkLst>
            <pc:docMk/>
            <pc:sldMk cId="2344845074" sldId="361"/>
            <ac:spMk id="14" creationId="{051294FE-4A73-E8A3-1D92-414B352F04AB}"/>
          </ac:spMkLst>
        </pc:spChg>
        <pc:spChg chg="add mod">
          <ac:chgData name="Kenedie Wilson" userId="74dd442a-c4d2-4f85-a273-8429697eaf17" providerId="ADAL" clId="{31E9C377-6ACA-4A7B-A532-5B60997973A3}" dt="2025-05-14T10:48:15.578" v="373"/>
          <ac:spMkLst>
            <pc:docMk/>
            <pc:sldMk cId="2344845074" sldId="361"/>
            <ac:spMk id="16" creationId="{71EECE47-E367-FCAB-8F0A-3DCF20E05BD8}"/>
          </ac:spMkLst>
        </pc:spChg>
        <pc:picChg chg="del">
          <ac:chgData name="Kenedie Wilson" userId="74dd442a-c4d2-4f85-a273-8429697eaf17" providerId="ADAL" clId="{31E9C377-6ACA-4A7B-A532-5B60997973A3}" dt="2025-05-14T10:47:50.458" v="368" actId="478"/>
          <ac:picMkLst>
            <pc:docMk/>
            <pc:sldMk cId="2344845074" sldId="361"/>
            <ac:picMk id="5" creationId="{0CE0F91D-7770-E9F9-C93B-5A93E48E5452}"/>
          </ac:picMkLst>
        </pc:picChg>
        <pc:picChg chg="del">
          <ac:chgData name="Kenedie Wilson" userId="74dd442a-c4d2-4f85-a273-8429697eaf17" providerId="ADAL" clId="{31E9C377-6ACA-4A7B-A532-5B60997973A3}" dt="2025-05-14T10:47:48.795" v="366" actId="478"/>
          <ac:picMkLst>
            <pc:docMk/>
            <pc:sldMk cId="2344845074" sldId="361"/>
            <ac:picMk id="11" creationId="{60C983FF-5F08-C459-316A-17DE866AD907}"/>
          </ac:picMkLst>
        </pc:picChg>
        <pc:picChg chg="add mod">
          <ac:chgData name="Kenedie Wilson" userId="74dd442a-c4d2-4f85-a273-8429697eaf17" providerId="ADAL" clId="{31E9C377-6ACA-4A7B-A532-5B60997973A3}" dt="2025-05-14T10:48:15.578" v="373"/>
          <ac:picMkLst>
            <pc:docMk/>
            <pc:sldMk cId="2344845074" sldId="361"/>
            <ac:picMk id="15" creationId="{C27BBC76-736C-F4D5-6955-BCB89F22B327}"/>
          </ac:picMkLst>
        </pc:picChg>
        <pc:picChg chg="add del mod">
          <ac:chgData name="Kenedie Wilson" userId="74dd442a-c4d2-4f85-a273-8429697eaf17" providerId="ADAL" clId="{31E9C377-6ACA-4A7B-A532-5B60997973A3}" dt="2025-05-14T10:48:47.350" v="379" actId="478"/>
          <ac:picMkLst>
            <pc:docMk/>
            <pc:sldMk cId="2344845074" sldId="361"/>
            <ac:picMk id="17" creationId="{2A1DD0A0-EE50-7E32-CD1A-842FA5266765}"/>
          </ac:picMkLst>
        </pc:picChg>
        <pc:picChg chg="add mod">
          <ac:chgData name="Kenedie Wilson" userId="74dd442a-c4d2-4f85-a273-8429697eaf17" providerId="ADAL" clId="{31E9C377-6ACA-4A7B-A532-5B60997973A3}" dt="2025-05-14T10:48:51.378" v="381" actId="14100"/>
          <ac:picMkLst>
            <pc:docMk/>
            <pc:sldMk cId="2344845074" sldId="361"/>
            <ac:picMk id="18" creationId="{C1155335-F2B9-7814-50A5-6F8B09632F87}"/>
          </ac:picMkLst>
        </pc:picChg>
        <pc:picChg chg="add mod">
          <ac:chgData name="Kenedie Wilson" userId="74dd442a-c4d2-4f85-a273-8429697eaf17" providerId="ADAL" clId="{31E9C377-6ACA-4A7B-A532-5B60997973A3}" dt="2025-05-14T10:49:02.279" v="387" actId="1076"/>
          <ac:picMkLst>
            <pc:docMk/>
            <pc:sldMk cId="2344845074" sldId="361"/>
            <ac:picMk id="20" creationId="{D2EF17F9-9D1E-BD43-534F-B052AAE16E56}"/>
          </ac:picMkLst>
        </pc:picChg>
        <pc:picChg chg="add mod">
          <ac:chgData name="Kenedie Wilson" userId="74dd442a-c4d2-4f85-a273-8429697eaf17" providerId="ADAL" clId="{31E9C377-6ACA-4A7B-A532-5B60997973A3}" dt="2025-05-14T10:48:57.567" v="384" actId="1076"/>
          <ac:picMkLst>
            <pc:docMk/>
            <pc:sldMk cId="2344845074" sldId="361"/>
            <ac:picMk id="21" creationId="{BEECC1A0-6D5E-5CF1-783A-A8D3EC24366F}"/>
          </ac:picMkLst>
        </pc:picChg>
      </pc:sldChg>
      <pc:sldChg chg="delSp modSp add del mod ord">
        <pc:chgData name="Kenedie Wilson" userId="74dd442a-c4d2-4f85-a273-8429697eaf17" providerId="ADAL" clId="{31E9C377-6ACA-4A7B-A532-5B60997973A3}" dt="2025-05-14T10:45:39.450" v="348" actId="2696"/>
        <pc:sldMkLst>
          <pc:docMk/>
          <pc:sldMk cId="0" sldId="364"/>
        </pc:sldMkLst>
        <pc:spChg chg="del mod">
          <ac:chgData name="Kenedie Wilson" userId="74dd442a-c4d2-4f85-a273-8429697eaf17" providerId="ADAL" clId="{31E9C377-6ACA-4A7B-A532-5B60997973A3}" dt="2025-05-14T10:45:34.921" v="347" actId="478"/>
          <ac:spMkLst>
            <pc:docMk/>
            <pc:sldMk cId="0" sldId="364"/>
            <ac:spMk id="34" creationId="{315A56CA-DBB2-64AE-4587-8872B039F71B}"/>
          </ac:spMkLst>
        </pc:spChg>
      </pc:sldChg>
      <pc:sldChg chg="ord">
        <pc:chgData name="Kenedie Wilson" userId="74dd442a-c4d2-4f85-a273-8429697eaf17" providerId="ADAL" clId="{31E9C377-6ACA-4A7B-A532-5B60997973A3}" dt="2025-05-14T11:00:34.025" v="517"/>
        <pc:sldMkLst>
          <pc:docMk/>
          <pc:sldMk cId="15155294" sldId="411"/>
        </pc:sldMkLst>
      </pc:sldChg>
      <pc:sldChg chg="addSp modSp modNotesTx">
        <pc:chgData name="Kenedie Wilson" userId="74dd442a-c4d2-4f85-a273-8429697eaf17" providerId="ADAL" clId="{31E9C377-6ACA-4A7B-A532-5B60997973A3}" dt="2025-05-15T11:37:32.355" v="915" actId="20577"/>
        <pc:sldMkLst>
          <pc:docMk/>
          <pc:sldMk cId="1835040730" sldId="430"/>
        </pc:sldMkLst>
        <pc:picChg chg="add mod">
          <ac:chgData name="Kenedie Wilson" userId="74dd442a-c4d2-4f85-a273-8429697eaf17" providerId="ADAL" clId="{31E9C377-6ACA-4A7B-A532-5B60997973A3}" dt="2025-05-14T10:48:30.797" v="375"/>
          <ac:picMkLst>
            <pc:docMk/>
            <pc:sldMk cId="1835040730" sldId="430"/>
            <ac:picMk id="2" creationId="{1B32D2E5-AE46-86B6-E0BA-DA123B70975B}"/>
          </ac:picMkLst>
        </pc:picChg>
        <pc:picChg chg="add mod">
          <ac:chgData name="Kenedie Wilson" userId="74dd442a-c4d2-4f85-a273-8429697eaf17" providerId="ADAL" clId="{31E9C377-6ACA-4A7B-A532-5B60997973A3}" dt="2025-05-14T10:48:30.797" v="375"/>
          <ac:picMkLst>
            <pc:docMk/>
            <pc:sldMk cId="1835040730" sldId="430"/>
            <ac:picMk id="4" creationId="{5F539B31-D43B-504E-1750-972F44E781D6}"/>
          </ac:picMkLst>
        </pc:picChg>
        <pc:picChg chg="add mod">
          <ac:chgData name="Kenedie Wilson" userId="74dd442a-c4d2-4f85-a273-8429697eaf17" providerId="ADAL" clId="{31E9C377-6ACA-4A7B-A532-5B60997973A3}" dt="2025-05-14T10:48:30.797" v="375"/>
          <ac:picMkLst>
            <pc:docMk/>
            <pc:sldMk cId="1835040730" sldId="430"/>
            <ac:picMk id="10" creationId="{06ED6391-1B4A-AB67-3B04-AB2AFA1D49A1}"/>
          </ac:picMkLst>
        </pc:picChg>
        <pc:picChg chg="add mod">
          <ac:chgData name="Kenedie Wilson" userId="74dd442a-c4d2-4f85-a273-8429697eaf17" providerId="ADAL" clId="{31E9C377-6ACA-4A7B-A532-5B60997973A3}" dt="2025-05-14T10:48:30.797" v="375"/>
          <ac:picMkLst>
            <pc:docMk/>
            <pc:sldMk cId="1835040730" sldId="430"/>
            <ac:picMk id="11" creationId="{EFA397D7-B673-69F1-B264-19191D9ADC94}"/>
          </ac:picMkLst>
        </pc:picChg>
      </pc:sldChg>
      <pc:sldChg chg="delSp del mod">
        <pc:chgData name="Kenedie Wilson" userId="74dd442a-c4d2-4f85-a273-8429697eaf17" providerId="ADAL" clId="{31E9C377-6ACA-4A7B-A532-5B60997973A3}" dt="2025-05-14T10:26:52.943" v="90" actId="47"/>
        <pc:sldMkLst>
          <pc:docMk/>
          <pc:sldMk cId="2490029130" sldId="431"/>
        </pc:sldMkLst>
        <pc:picChg chg="del">
          <ac:chgData name="Kenedie Wilson" userId="74dd442a-c4d2-4f85-a273-8429697eaf17" providerId="ADAL" clId="{31E9C377-6ACA-4A7B-A532-5B60997973A3}" dt="2025-05-14T10:21:00.894" v="0" actId="478"/>
          <ac:picMkLst>
            <pc:docMk/>
            <pc:sldMk cId="2490029130" sldId="431"/>
            <ac:picMk id="21" creationId="{424B6A7B-50A9-DAF3-86BF-B069F1372C8B}"/>
          </ac:picMkLst>
        </pc:picChg>
      </pc:sldChg>
      <pc:sldChg chg="del">
        <pc:chgData name="Kenedie Wilson" userId="74dd442a-c4d2-4f85-a273-8429697eaf17" providerId="ADAL" clId="{31E9C377-6ACA-4A7B-A532-5B60997973A3}" dt="2025-05-14T10:26:59.320" v="94" actId="47"/>
        <pc:sldMkLst>
          <pc:docMk/>
          <pc:sldMk cId="4098826038" sldId="432"/>
        </pc:sldMkLst>
      </pc:sldChg>
      <pc:sldChg chg="ord modNotesTx">
        <pc:chgData name="Kenedie Wilson" userId="74dd442a-c4d2-4f85-a273-8429697eaf17" providerId="ADAL" clId="{31E9C377-6ACA-4A7B-A532-5B60997973A3}" dt="2025-05-15T11:42:13.043" v="1191" actId="20577"/>
        <pc:sldMkLst>
          <pc:docMk/>
          <pc:sldMk cId="4032230616" sldId="433"/>
        </pc:sldMkLst>
      </pc:sldChg>
      <pc:sldChg chg="ord">
        <pc:chgData name="Kenedie Wilson" userId="74dd442a-c4d2-4f85-a273-8429697eaf17" providerId="ADAL" clId="{31E9C377-6ACA-4A7B-A532-5B60997973A3}" dt="2025-05-14T10:25:33.863" v="74"/>
        <pc:sldMkLst>
          <pc:docMk/>
          <pc:sldMk cId="1296891001" sldId="434"/>
        </pc:sldMkLst>
      </pc:sldChg>
      <pc:sldChg chg="delSp modSp mod">
        <pc:chgData name="Kenedie Wilson" userId="74dd442a-c4d2-4f85-a273-8429697eaf17" providerId="ADAL" clId="{31E9C377-6ACA-4A7B-A532-5B60997973A3}" dt="2025-05-14T10:51:58.137" v="450" actId="20577"/>
        <pc:sldMkLst>
          <pc:docMk/>
          <pc:sldMk cId="4161675702" sldId="437"/>
        </pc:sldMkLst>
        <pc:spChg chg="del">
          <ac:chgData name="Kenedie Wilson" userId="74dd442a-c4d2-4f85-a273-8429697eaf17" providerId="ADAL" clId="{31E9C377-6ACA-4A7B-A532-5B60997973A3}" dt="2025-05-14T10:51:07.217" v="438" actId="478"/>
          <ac:spMkLst>
            <pc:docMk/>
            <pc:sldMk cId="4161675702" sldId="437"/>
            <ac:spMk id="2" creationId="{C06815D9-B274-1AA0-AF75-AEC4D4E2C691}"/>
          </ac:spMkLst>
        </pc:spChg>
        <pc:spChg chg="mod">
          <ac:chgData name="Kenedie Wilson" userId="74dd442a-c4d2-4f85-a273-8429697eaf17" providerId="ADAL" clId="{31E9C377-6ACA-4A7B-A532-5B60997973A3}" dt="2025-05-14T10:51:49.503" v="444" actId="1076"/>
          <ac:spMkLst>
            <pc:docMk/>
            <pc:sldMk cId="4161675702" sldId="437"/>
            <ac:spMk id="3" creationId="{905328A3-5C46-8AF5-3DC8-86AB070CECFB}"/>
          </ac:spMkLst>
        </pc:spChg>
        <pc:spChg chg="mod">
          <ac:chgData name="Kenedie Wilson" userId="74dd442a-c4d2-4f85-a273-8429697eaf17" providerId="ADAL" clId="{31E9C377-6ACA-4A7B-A532-5B60997973A3}" dt="2025-05-14T10:51:49.503" v="444" actId="1076"/>
          <ac:spMkLst>
            <pc:docMk/>
            <pc:sldMk cId="4161675702" sldId="437"/>
            <ac:spMk id="4" creationId="{7AE1C298-57E0-FBB2-6818-6E247AC2B951}"/>
          </ac:spMkLst>
        </pc:spChg>
        <pc:spChg chg="del">
          <ac:chgData name="Kenedie Wilson" userId="74dd442a-c4d2-4f85-a273-8429697eaf17" providerId="ADAL" clId="{31E9C377-6ACA-4A7B-A532-5B60997973A3}" dt="2025-05-14T10:51:11.687" v="442" actId="478"/>
          <ac:spMkLst>
            <pc:docMk/>
            <pc:sldMk cId="4161675702" sldId="437"/>
            <ac:spMk id="6" creationId="{7F63F5DC-9325-84DE-41CA-28CBC67DDE55}"/>
          </ac:spMkLst>
        </pc:spChg>
        <pc:spChg chg="mod">
          <ac:chgData name="Kenedie Wilson" userId="74dd442a-c4d2-4f85-a273-8429697eaf17" providerId="ADAL" clId="{31E9C377-6ACA-4A7B-A532-5B60997973A3}" dt="2025-05-14T10:51:49.503" v="444" actId="1076"/>
          <ac:spMkLst>
            <pc:docMk/>
            <pc:sldMk cId="4161675702" sldId="437"/>
            <ac:spMk id="10" creationId="{6F25C4D8-7D2E-4095-02D6-EEC2E524DA22}"/>
          </ac:spMkLst>
        </pc:spChg>
        <pc:spChg chg="mod">
          <ac:chgData name="Kenedie Wilson" userId="74dd442a-c4d2-4f85-a273-8429697eaf17" providerId="ADAL" clId="{31E9C377-6ACA-4A7B-A532-5B60997973A3}" dt="2025-05-14T10:51:49.503" v="444" actId="1076"/>
          <ac:spMkLst>
            <pc:docMk/>
            <pc:sldMk cId="4161675702" sldId="437"/>
            <ac:spMk id="13" creationId="{20443D0F-9F2E-ED47-60D7-8A565445594C}"/>
          </ac:spMkLst>
        </pc:spChg>
        <pc:spChg chg="del">
          <ac:chgData name="Kenedie Wilson" userId="74dd442a-c4d2-4f85-a273-8429697eaf17" providerId="ADAL" clId="{31E9C377-6ACA-4A7B-A532-5B60997973A3}" dt="2025-05-14T10:51:10.677" v="441" actId="478"/>
          <ac:spMkLst>
            <pc:docMk/>
            <pc:sldMk cId="4161675702" sldId="437"/>
            <ac:spMk id="14" creationId="{0E90FD72-3FE6-1BF9-8FC8-FD1BE0CD4108}"/>
          </ac:spMkLst>
        </pc:spChg>
        <pc:spChg chg="del">
          <ac:chgData name="Kenedie Wilson" userId="74dd442a-c4d2-4f85-a273-8429697eaf17" providerId="ADAL" clId="{31E9C377-6ACA-4A7B-A532-5B60997973A3}" dt="2025-05-14T10:51:08.368" v="439" actId="478"/>
          <ac:spMkLst>
            <pc:docMk/>
            <pc:sldMk cId="4161675702" sldId="437"/>
            <ac:spMk id="19" creationId="{0B066214-35F6-9B89-BFC5-6EFE504DFD74}"/>
          </ac:spMkLst>
        </pc:spChg>
        <pc:spChg chg="mod">
          <ac:chgData name="Kenedie Wilson" userId="74dd442a-c4d2-4f85-a273-8429697eaf17" providerId="ADAL" clId="{31E9C377-6ACA-4A7B-A532-5B60997973A3}" dt="2025-05-14T10:51:49.503" v="444" actId="1076"/>
          <ac:spMkLst>
            <pc:docMk/>
            <pc:sldMk cId="4161675702" sldId="437"/>
            <ac:spMk id="21" creationId="{24512CDB-1C41-7F65-FEC1-C2F0FBB729AF}"/>
          </ac:spMkLst>
        </pc:spChg>
        <pc:spChg chg="mod">
          <ac:chgData name="Kenedie Wilson" userId="74dd442a-c4d2-4f85-a273-8429697eaf17" providerId="ADAL" clId="{31E9C377-6ACA-4A7B-A532-5B60997973A3}" dt="2025-05-14T10:51:49.503" v="444" actId="1076"/>
          <ac:spMkLst>
            <pc:docMk/>
            <pc:sldMk cId="4161675702" sldId="437"/>
            <ac:spMk id="22" creationId="{D189D924-53AD-9A9A-E791-B78D749E7D23}"/>
          </ac:spMkLst>
        </pc:spChg>
        <pc:spChg chg="mod">
          <ac:chgData name="Kenedie Wilson" userId="74dd442a-c4d2-4f85-a273-8429697eaf17" providerId="ADAL" clId="{31E9C377-6ACA-4A7B-A532-5B60997973A3}" dt="2025-05-14T10:51:49.503" v="444" actId="1076"/>
          <ac:spMkLst>
            <pc:docMk/>
            <pc:sldMk cId="4161675702" sldId="437"/>
            <ac:spMk id="23" creationId="{D8F9CBF6-58B2-B40F-8156-20A09BD6ABE0}"/>
          </ac:spMkLst>
        </pc:spChg>
        <pc:spChg chg="del">
          <ac:chgData name="Kenedie Wilson" userId="74dd442a-c4d2-4f85-a273-8429697eaf17" providerId="ADAL" clId="{31E9C377-6ACA-4A7B-A532-5B60997973A3}" dt="2025-05-14T10:51:09.867" v="440" actId="478"/>
          <ac:spMkLst>
            <pc:docMk/>
            <pc:sldMk cId="4161675702" sldId="437"/>
            <ac:spMk id="25" creationId="{6FD7AAD8-846C-01FA-9A53-EC542E5CC0D1}"/>
          </ac:spMkLst>
        </pc:spChg>
        <pc:spChg chg="mod">
          <ac:chgData name="Kenedie Wilson" userId="74dd442a-c4d2-4f85-a273-8429697eaf17" providerId="ADAL" clId="{31E9C377-6ACA-4A7B-A532-5B60997973A3}" dt="2025-05-14T10:51:52.880" v="446" actId="20577"/>
          <ac:spMkLst>
            <pc:docMk/>
            <pc:sldMk cId="4161675702" sldId="437"/>
            <ac:spMk id="26" creationId="{55942A94-01B9-A5F3-162B-2D1767457347}"/>
          </ac:spMkLst>
        </pc:spChg>
        <pc:spChg chg="mod">
          <ac:chgData name="Kenedie Wilson" userId="74dd442a-c4d2-4f85-a273-8429697eaf17" providerId="ADAL" clId="{31E9C377-6ACA-4A7B-A532-5B60997973A3}" dt="2025-05-14T10:51:55.497" v="448" actId="20577"/>
          <ac:spMkLst>
            <pc:docMk/>
            <pc:sldMk cId="4161675702" sldId="437"/>
            <ac:spMk id="27" creationId="{E78F4F2B-D0A7-C6B3-B0EF-356093B87656}"/>
          </ac:spMkLst>
        </pc:spChg>
        <pc:spChg chg="mod">
          <ac:chgData name="Kenedie Wilson" userId="74dd442a-c4d2-4f85-a273-8429697eaf17" providerId="ADAL" clId="{31E9C377-6ACA-4A7B-A532-5B60997973A3}" dt="2025-05-14T10:51:58.137" v="450" actId="20577"/>
          <ac:spMkLst>
            <pc:docMk/>
            <pc:sldMk cId="4161675702" sldId="437"/>
            <ac:spMk id="28" creationId="{585322EE-6FB6-A747-EDC8-40C430F26EFD}"/>
          </ac:spMkLst>
        </pc:spChg>
      </pc:sldChg>
      <pc:sldChg chg="ord modNotesTx">
        <pc:chgData name="Kenedie Wilson" userId="74dd442a-c4d2-4f85-a273-8429697eaf17" providerId="ADAL" clId="{31E9C377-6ACA-4A7B-A532-5B60997973A3}" dt="2025-05-15T11:00:35.923" v="647" actId="113"/>
        <pc:sldMkLst>
          <pc:docMk/>
          <pc:sldMk cId="3515348132" sldId="438"/>
        </pc:sldMkLst>
      </pc:sldChg>
      <pc:sldChg chg="del">
        <pc:chgData name="Kenedie Wilson" userId="74dd442a-c4d2-4f85-a273-8429697eaf17" providerId="ADAL" clId="{31E9C377-6ACA-4A7B-A532-5B60997973A3}" dt="2025-05-14T10:26:46.582" v="84" actId="47"/>
        <pc:sldMkLst>
          <pc:docMk/>
          <pc:sldMk cId="2226395388" sldId="440"/>
        </pc:sldMkLst>
      </pc:sldChg>
      <pc:sldChg chg="del">
        <pc:chgData name="Kenedie Wilson" userId="74dd442a-c4d2-4f85-a273-8429697eaf17" providerId="ADAL" clId="{31E9C377-6ACA-4A7B-A532-5B60997973A3}" dt="2025-05-14T10:26:45.383" v="83" actId="2696"/>
        <pc:sldMkLst>
          <pc:docMk/>
          <pc:sldMk cId="3835953599" sldId="441"/>
        </pc:sldMkLst>
      </pc:sldChg>
      <pc:sldChg chg="del">
        <pc:chgData name="Kenedie Wilson" userId="74dd442a-c4d2-4f85-a273-8429697eaf17" providerId="ADAL" clId="{31E9C377-6ACA-4A7B-A532-5B60997973A3}" dt="2025-05-14T10:26:47.245" v="85" actId="47"/>
        <pc:sldMkLst>
          <pc:docMk/>
          <pc:sldMk cId="1969239024" sldId="442"/>
        </pc:sldMkLst>
      </pc:sldChg>
      <pc:sldChg chg="del">
        <pc:chgData name="Kenedie Wilson" userId="74dd442a-c4d2-4f85-a273-8429697eaf17" providerId="ADAL" clId="{31E9C377-6ACA-4A7B-A532-5B60997973A3}" dt="2025-05-14T10:26:47.857" v="86" actId="47"/>
        <pc:sldMkLst>
          <pc:docMk/>
          <pc:sldMk cId="4064156571" sldId="444"/>
        </pc:sldMkLst>
      </pc:sldChg>
      <pc:sldChg chg="modSp add del mod">
        <pc:chgData name="Kenedie Wilson" userId="74dd442a-c4d2-4f85-a273-8429697eaf17" providerId="ADAL" clId="{31E9C377-6ACA-4A7B-A532-5B60997973A3}" dt="2025-05-15T09:52:12.940" v="563" actId="113"/>
        <pc:sldMkLst>
          <pc:docMk/>
          <pc:sldMk cId="3629739250" sldId="445"/>
        </pc:sldMkLst>
        <pc:spChg chg="mod">
          <ac:chgData name="Kenedie Wilson" userId="74dd442a-c4d2-4f85-a273-8429697eaf17" providerId="ADAL" clId="{31E9C377-6ACA-4A7B-A532-5B60997973A3}" dt="2025-05-15T09:52:12.940" v="563" actId="113"/>
          <ac:spMkLst>
            <pc:docMk/>
            <pc:sldMk cId="3629739250" sldId="445"/>
            <ac:spMk id="60" creationId="{A98477FD-F584-99B0-74AB-DE1563BD97DD}"/>
          </ac:spMkLst>
        </pc:spChg>
      </pc:sldChg>
      <pc:sldChg chg="modNotesTx">
        <pc:chgData name="Kenedie Wilson" userId="74dd442a-c4d2-4f85-a273-8429697eaf17" providerId="ADAL" clId="{31E9C377-6ACA-4A7B-A532-5B60997973A3}" dt="2025-05-14T10:52:15.347" v="451" actId="20577"/>
        <pc:sldMkLst>
          <pc:docMk/>
          <pc:sldMk cId="1536973446" sldId="447"/>
        </pc:sldMkLst>
      </pc:sldChg>
      <pc:sldChg chg="del">
        <pc:chgData name="Kenedie Wilson" userId="74dd442a-c4d2-4f85-a273-8429697eaf17" providerId="ADAL" clId="{31E9C377-6ACA-4A7B-A532-5B60997973A3}" dt="2025-05-14T10:26:49.403" v="89" actId="47"/>
        <pc:sldMkLst>
          <pc:docMk/>
          <pc:sldMk cId="1686603363" sldId="449"/>
        </pc:sldMkLst>
      </pc:sldChg>
      <pc:sldChg chg="del">
        <pc:chgData name="Kenedie Wilson" userId="74dd442a-c4d2-4f85-a273-8429697eaf17" providerId="ADAL" clId="{31E9C377-6ACA-4A7B-A532-5B60997973A3}" dt="2025-05-14T10:27:04.861" v="97" actId="47"/>
        <pc:sldMkLst>
          <pc:docMk/>
          <pc:sldMk cId="1223386806" sldId="575"/>
        </pc:sldMkLst>
      </pc:sldChg>
      <pc:sldChg chg="add del ord">
        <pc:chgData name="Kenedie Wilson" userId="74dd442a-c4d2-4f85-a273-8429697eaf17" providerId="ADAL" clId="{31E9C377-6ACA-4A7B-A532-5B60997973A3}" dt="2025-05-14T10:47:39.801" v="363"/>
        <pc:sldMkLst>
          <pc:docMk/>
          <pc:sldMk cId="3319388989" sldId="2830"/>
        </pc:sldMkLst>
      </pc:sldChg>
      <pc:sldChg chg="add del">
        <pc:chgData name="Kenedie Wilson" userId="74dd442a-c4d2-4f85-a273-8429697eaf17" providerId="ADAL" clId="{31E9C377-6ACA-4A7B-A532-5B60997973A3}" dt="2025-05-14T10:47:36.071" v="360" actId="2696"/>
        <pc:sldMkLst>
          <pc:docMk/>
          <pc:sldMk cId="2589638080" sldId="4832"/>
        </pc:sldMkLst>
      </pc:sldChg>
      <pc:sldChg chg="ord">
        <pc:chgData name="Kenedie Wilson" userId="74dd442a-c4d2-4f85-a273-8429697eaf17" providerId="ADAL" clId="{31E9C377-6ACA-4A7B-A532-5B60997973A3}" dt="2025-05-14T10:26:54.669" v="92"/>
        <pc:sldMkLst>
          <pc:docMk/>
          <pc:sldMk cId="2909694321" sldId="4841"/>
        </pc:sldMkLst>
      </pc:sldChg>
      <pc:sldChg chg="del">
        <pc:chgData name="Kenedie Wilson" userId="74dd442a-c4d2-4f85-a273-8429697eaf17" providerId="ADAL" clId="{31E9C377-6ACA-4A7B-A532-5B60997973A3}" dt="2025-05-14T10:26:57.456" v="93" actId="47"/>
        <pc:sldMkLst>
          <pc:docMk/>
          <pc:sldMk cId="3165879378" sldId="4842"/>
        </pc:sldMkLst>
      </pc:sldChg>
      <pc:sldChg chg="del">
        <pc:chgData name="Kenedie Wilson" userId="74dd442a-c4d2-4f85-a273-8429697eaf17" providerId="ADAL" clId="{31E9C377-6ACA-4A7B-A532-5B60997973A3}" dt="2025-05-14T10:26:48.923" v="88" actId="47"/>
        <pc:sldMkLst>
          <pc:docMk/>
          <pc:sldMk cId="440959072" sldId="4843"/>
        </pc:sldMkLst>
      </pc:sldChg>
      <pc:sldChg chg="del">
        <pc:chgData name="Kenedie Wilson" userId="74dd442a-c4d2-4f85-a273-8429697eaf17" providerId="ADAL" clId="{31E9C377-6ACA-4A7B-A532-5B60997973A3}" dt="2025-05-14T10:26:48.375" v="87" actId="47"/>
        <pc:sldMkLst>
          <pc:docMk/>
          <pc:sldMk cId="2328736537" sldId="4844"/>
        </pc:sldMkLst>
      </pc:sldChg>
      <pc:sldChg chg="del">
        <pc:chgData name="Kenedie Wilson" userId="74dd442a-c4d2-4f85-a273-8429697eaf17" providerId="ADAL" clId="{31E9C377-6ACA-4A7B-A532-5B60997973A3}" dt="2025-05-14T10:27:04.020" v="96" actId="47"/>
        <pc:sldMkLst>
          <pc:docMk/>
          <pc:sldMk cId="1561438951" sldId="4845"/>
        </pc:sldMkLst>
      </pc:sldChg>
      <pc:sldChg chg="addSp delSp modSp add mod ord">
        <pc:chgData name="Kenedie Wilson" userId="74dd442a-c4d2-4f85-a273-8429697eaf17" providerId="ADAL" clId="{31E9C377-6ACA-4A7B-A532-5B60997973A3}" dt="2025-05-14T10:50:04.725" v="437" actId="20577"/>
        <pc:sldMkLst>
          <pc:docMk/>
          <pc:sldMk cId="2261291252" sldId="4851"/>
        </pc:sldMkLst>
        <pc:spChg chg="add mod">
          <ac:chgData name="Kenedie Wilson" userId="74dd442a-c4d2-4f85-a273-8429697eaf17" providerId="ADAL" clId="{31E9C377-6ACA-4A7B-A532-5B60997973A3}" dt="2025-05-14T10:21:46.073" v="7"/>
          <ac:spMkLst>
            <pc:docMk/>
            <pc:sldMk cId="2261291252" sldId="4851"/>
            <ac:spMk id="2" creationId="{E1320CDA-D295-DA27-5CAA-9308BD5C4085}"/>
          </ac:spMkLst>
        </pc:spChg>
        <pc:spChg chg="del">
          <ac:chgData name="Kenedie Wilson" userId="74dd442a-c4d2-4f85-a273-8429697eaf17" providerId="ADAL" clId="{31E9C377-6ACA-4A7B-A532-5B60997973A3}" dt="2025-05-14T10:21:45.764" v="6" actId="478"/>
          <ac:spMkLst>
            <pc:docMk/>
            <pc:sldMk cId="2261291252" sldId="4851"/>
            <ac:spMk id="3" creationId="{074FC98E-96A9-D61E-25A0-C337FEA69A5A}"/>
          </ac:spMkLst>
        </pc:spChg>
        <pc:spChg chg="add mod">
          <ac:chgData name="Kenedie Wilson" userId="74dd442a-c4d2-4f85-a273-8429697eaf17" providerId="ADAL" clId="{31E9C377-6ACA-4A7B-A532-5B60997973A3}" dt="2025-05-14T10:21:58.134" v="12" actId="1076"/>
          <ac:spMkLst>
            <pc:docMk/>
            <pc:sldMk cId="2261291252" sldId="4851"/>
            <ac:spMk id="4" creationId="{C472E7FA-2C77-B065-4323-F7C97B21A9EA}"/>
          </ac:spMkLst>
        </pc:spChg>
        <pc:spChg chg="add mod">
          <ac:chgData name="Kenedie Wilson" userId="74dd442a-c4d2-4f85-a273-8429697eaf17" providerId="ADAL" clId="{31E9C377-6ACA-4A7B-A532-5B60997973A3}" dt="2025-05-14T10:22:06.591" v="14"/>
          <ac:spMkLst>
            <pc:docMk/>
            <pc:sldMk cId="2261291252" sldId="4851"/>
            <ac:spMk id="5" creationId="{D2B533E6-5695-00C2-33B5-8C7604A1016A}"/>
          </ac:spMkLst>
        </pc:spChg>
        <pc:spChg chg="mod">
          <ac:chgData name="Kenedie Wilson" userId="74dd442a-c4d2-4f85-a273-8429697eaf17" providerId="ADAL" clId="{31E9C377-6ACA-4A7B-A532-5B60997973A3}" dt="2025-05-14T10:50:04.725" v="437" actId="20577"/>
          <ac:spMkLst>
            <pc:docMk/>
            <pc:sldMk cId="2261291252" sldId="4851"/>
            <ac:spMk id="9" creationId="{8CC1E057-0F83-8977-5F7E-8639BD167FA0}"/>
          </ac:spMkLst>
        </pc:spChg>
        <pc:spChg chg="del">
          <ac:chgData name="Kenedie Wilson" userId="74dd442a-c4d2-4f85-a273-8429697eaf17" providerId="ADAL" clId="{31E9C377-6ACA-4A7B-A532-5B60997973A3}" dt="2025-05-14T10:21:48.314" v="8" actId="478"/>
          <ac:spMkLst>
            <pc:docMk/>
            <pc:sldMk cId="2261291252" sldId="4851"/>
            <ac:spMk id="10" creationId="{794BF7C9-BD32-6A3A-FFCD-9AF2AE9E29D4}"/>
          </ac:spMkLst>
        </pc:spChg>
        <pc:spChg chg="del">
          <ac:chgData name="Kenedie Wilson" userId="74dd442a-c4d2-4f85-a273-8429697eaf17" providerId="ADAL" clId="{31E9C377-6ACA-4A7B-A532-5B60997973A3}" dt="2025-05-14T10:22:06.361" v="13" actId="478"/>
          <ac:spMkLst>
            <pc:docMk/>
            <pc:sldMk cId="2261291252" sldId="4851"/>
            <ac:spMk id="11" creationId="{EF1BCEA9-152F-70F6-2177-71CCFD7973BC}"/>
          </ac:spMkLst>
        </pc:spChg>
        <pc:picChg chg="mod">
          <ac:chgData name="Kenedie Wilson" userId="74dd442a-c4d2-4f85-a273-8429697eaf17" providerId="ADAL" clId="{31E9C377-6ACA-4A7B-A532-5B60997973A3}" dt="2025-05-14T10:22:28.594" v="15"/>
          <ac:picMkLst>
            <pc:docMk/>
            <pc:sldMk cId="2261291252" sldId="4851"/>
            <ac:picMk id="15" creationId="{B65E27BC-89AA-0ECF-6828-9C2853C04902}"/>
          </ac:picMkLst>
        </pc:picChg>
        <pc:picChg chg="mod">
          <ac:chgData name="Kenedie Wilson" userId="74dd442a-c4d2-4f85-a273-8429697eaf17" providerId="ADAL" clId="{31E9C377-6ACA-4A7B-A532-5B60997973A3}" dt="2025-05-14T10:22:46.276" v="20"/>
          <ac:picMkLst>
            <pc:docMk/>
            <pc:sldMk cId="2261291252" sldId="4851"/>
            <ac:picMk id="16" creationId="{D96D24F0-5BE8-B509-85DC-F826C4336165}"/>
          </ac:picMkLst>
        </pc:picChg>
        <pc:picChg chg="mod">
          <ac:chgData name="Kenedie Wilson" userId="74dd442a-c4d2-4f85-a273-8429697eaf17" providerId="ADAL" clId="{31E9C377-6ACA-4A7B-A532-5B60997973A3}" dt="2025-05-14T10:22:31.971" v="16"/>
          <ac:picMkLst>
            <pc:docMk/>
            <pc:sldMk cId="2261291252" sldId="4851"/>
            <ac:picMk id="17" creationId="{6A1FDF27-0CCD-C9E2-C7E0-9F98698F7ADE}"/>
          </ac:picMkLst>
        </pc:picChg>
        <pc:picChg chg="mod">
          <ac:chgData name="Kenedie Wilson" userId="74dd442a-c4d2-4f85-a273-8429697eaf17" providerId="ADAL" clId="{31E9C377-6ACA-4A7B-A532-5B60997973A3}" dt="2025-05-14T10:22:43.461" v="19"/>
          <ac:picMkLst>
            <pc:docMk/>
            <pc:sldMk cId="2261291252" sldId="4851"/>
            <ac:picMk id="18" creationId="{BC0962CE-4607-8027-E92F-DEE9CE4BC365}"/>
          </ac:picMkLst>
        </pc:picChg>
        <pc:picChg chg="mod">
          <ac:chgData name="Kenedie Wilson" userId="74dd442a-c4d2-4f85-a273-8429697eaf17" providerId="ADAL" clId="{31E9C377-6ACA-4A7B-A532-5B60997973A3}" dt="2025-05-14T10:22:35.174" v="17"/>
          <ac:picMkLst>
            <pc:docMk/>
            <pc:sldMk cId="2261291252" sldId="4851"/>
            <ac:picMk id="19" creationId="{1B1AFBFE-BFD9-079C-A70C-7BB9D7630BDA}"/>
          </ac:picMkLst>
        </pc:picChg>
        <pc:picChg chg="mod">
          <ac:chgData name="Kenedie Wilson" userId="74dd442a-c4d2-4f85-a273-8429697eaf17" providerId="ADAL" clId="{31E9C377-6ACA-4A7B-A532-5B60997973A3}" dt="2025-05-14T10:22:48.844" v="21"/>
          <ac:picMkLst>
            <pc:docMk/>
            <pc:sldMk cId="2261291252" sldId="4851"/>
            <ac:picMk id="20" creationId="{EBF67BC7-8548-CA02-2343-1BBB9B0EB683}"/>
          </ac:picMkLst>
        </pc:picChg>
      </pc:sldChg>
      <pc:sldChg chg="addSp delSp modSp add mod ord">
        <pc:chgData name="Kenedie Wilson" userId="74dd442a-c4d2-4f85-a273-8429697eaf17" providerId="ADAL" clId="{31E9C377-6ACA-4A7B-A532-5B60997973A3}" dt="2025-05-14T10:24:58.513" v="70" actId="1076"/>
        <pc:sldMkLst>
          <pc:docMk/>
          <pc:sldMk cId="2185249260" sldId="4852"/>
        </pc:sldMkLst>
        <pc:spChg chg="mod">
          <ac:chgData name="Kenedie Wilson" userId="74dd442a-c4d2-4f85-a273-8429697eaf17" providerId="ADAL" clId="{31E9C377-6ACA-4A7B-A532-5B60997973A3}" dt="2025-05-14T10:24:58.513" v="70" actId="1076"/>
          <ac:spMkLst>
            <pc:docMk/>
            <pc:sldMk cId="2185249260" sldId="4852"/>
            <ac:spMk id="2" creationId="{3CC302D3-B445-33BF-9E7F-8142C945A616}"/>
          </ac:spMkLst>
        </pc:spChg>
        <pc:spChg chg="del">
          <ac:chgData name="Kenedie Wilson" userId="74dd442a-c4d2-4f85-a273-8429697eaf17" providerId="ADAL" clId="{31E9C377-6ACA-4A7B-A532-5B60997973A3}" dt="2025-05-14T10:23:19.427" v="30" actId="478"/>
          <ac:spMkLst>
            <pc:docMk/>
            <pc:sldMk cId="2185249260" sldId="4852"/>
            <ac:spMk id="4" creationId="{0C664F6D-F18F-3FE1-ECDA-1209A952ED52}"/>
          </ac:spMkLst>
        </pc:spChg>
        <pc:spChg chg="add del">
          <ac:chgData name="Kenedie Wilson" userId="74dd442a-c4d2-4f85-a273-8429697eaf17" providerId="ADAL" clId="{31E9C377-6ACA-4A7B-A532-5B60997973A3}" dt="2025-05-14T10:23:23.113" v="33" actId="478"/>
          <ac:spMkLst>
            <pc:docMk/>
            <pc:sldMk cId="2185249260" sldId="4852"/>
            <ac:spMk id="5" creationId="{65884683-BB61-D6DC-72AD-8ADF7409323E}"/>
          </ac:spMkLst>
        </pc:spChg>
        <pc:spChg chg="del">
          <ac:chgData name="Kenedie Wilson" userId="74dd442a-c4d2-4f85-a273-8429697eaf17" providerId="ADAL" clId="{31E9C377-6ACA-4A7B-A532-5B60997973A3}" dt="2025-05-14T10:23:25.104" v="34" actId="478"/>
          <ac:spMkLst>
            <pc:docMk/>
            <pc:sldMk cId="2185249260" sldId="4852"/>
            <ac:spMk id="6" creationId="{873EA38C-CA7A-FAA6-ABE4-F9BA2E369647}"/>
          </ac:spMkLst>
        </pc:spChg>
        <pc:spChg chg="del">
          <ac:chgData name="Kenedie Wilson" userId="74dd442a-c4d2-4f85-a273-8429697eaf17" providerId="ADAL" clId="{31E9C377-6ACA-4A7B-A532-5B60997973A3}" dt="2025-05-14T10:23:20.781" v="31" actId="478"/>
          <ac:spMkLst>
            <pc:docMk/>
            <pc:sldMk cId="2185249260" sldId="4852"/>
            <ac:spMk id="8" creationId="{461D0121-96C6-CCAA-9A52-8E6DEC5BA483}"/>
          </ac:spMkLst>
        </pc:spChg>
        <pc:spChg chg="del">
          <ac:chgData name="Kenedie Wilson" userId="74dd442a-c4d2-4f85-a273-8429697eaf17" providerId="ADAL" clId="{31E9C377-6ACA-4A7B-A532-5B60997973A3}" dt="2025-05-14T10:23:17.783" v="29" actId="478"/>
          <ac:spMkLst>
            <pc:docMk/>
            <pc:sldMk cId="2185249260" sldId="4852"/>
            <ac:spMk id="10" creationId="{4A8CB1EE-D5CE-14CB-E061-98318A27722C}"/>
          </ac:spMkLst>
        </pc:spChg>
        <pc:spChg chg="mod">
          <ac:chgData name="Kenedie Wilson" userId="74dd442a-c4d2-4f85-a273-8429697eaf17" providerId="ADAL" clId="{31E9C377-6ACA-4A7B-A532-5B60997973A3}" dt="2025-05-14T10:24:34.133" v="68"/>
          <ac:spMkLst>
            <pc:docMk/>
            <pc:sldMk cId="2185249260" sldId="4852"/>
            <ac:spMk id="13" creationId="{4055C6D4-7738-6447-AF58-D993B2DCDE73}"/>
          </ac:spMkLst>
        </pc:spChg>
        <pc:spChg chg="mod">
          <ac:chgData name="Kenedie Wilson" userId="74dd442a-c4d2-4f85-a273-8429697eaf17" providerId="ADAL" clId="{31E9C377-6ACA-4A7B-A532-5B60997973A3}" dt="2025-05-14T10:24:34.133" v="68"/>
          <ac:spMkLst>
            <pc:docMk/>
            <pc:sldMk cId="2185249260" sldId="4852"/>
            <ac:spMk id="14" creationId="{183747B5-6B7F-D45D-CA5D-63349BEB5996}"/>
          </ac:spMkLst>
        </pc:spChg>
        <pc:spChg chg="del">
          <ac:chgData name="Kenedie Wilson" userId="74dd442a-c4d2-4f85-a273-8429697eaf17" providerId="ADAL" clId="{31E9C377-6ACA-4A7B-A532-5B60997973A3}" dt="2025-05-14T10:23:26.351" v="35" actId="478"/>
          <ac:spMkLst>
            <pc:docMk/>
            <pc:sldMk cId="2185249260" sldId="4852"/>
            <ac:spMk id="15" creationId="{36169EA0-715D-D9A9-7CF4-9BF8E2A1D34E}"/>
          </ac:spMkLst>
        </pc:spChg>
        <pc:spChg chg="del">
          <ac:chgData name="Kenedie Wilson" userId="74dd442a-c4d2-4f85-a273-8429697eaf17" providerId="ADAL" clId="{31E9C377-6ACA-4A7B-A532-5B60997973A3}" dt="2025-05-14T10:23:28.016" v="36" actId="478"/>
          <ac:spMkLst>
            <pc:docMk/>
            <pc:sldMk cId="2185249260" sldId="4852"/>
            <ac:spMk id="16" creationId="{9A6F6B08-3EC3-D25D-D35B-DAC7876F0E86}"/>
          </ac:spMkLst>
        </pc:spChg>
        <pc:spChg chg="del">
          <ac:chgData name="Kenedie Wilson" userId="74dd442a-c4d2-4f85-a273-8429697eaf17" providerId="ADAL" clId="{31E9C377-6ACA-4A7B-A532-5B60997973A3}" dt="2025-05-14T10:23:31.587" v="38" actId="478"/>
          <ac:spMkLst>
            <pc:docMk/>
            <pc:sldMk cId="2185249260" sldId="4852"/>
            <ac:spMk id="17" creationId="{5BBAD887-AB8A-7F05-9827-31AC5E65C6CA}"/>
          </ac:spMkLst>
        </pc:spChg>
        <pc:spChg chg="del">
          <ac:chgData name="Kenedie Wilson" userId="74dd442a-c4d2-4f85-a273-8429697eaf17" providerId="ADAL" clId="{31E9C377-6ACA-4A7B-A532-5B60997973A3}" dt="2025-05-14T10:23:30.291" v="37" actId="478"/>
          <ac:spMkLst>
            <pc:docMk/>
            <pc:sldMk cId="2185249260" sldId="4852"/>
            <ac:spMk id="18" creationId="{92B718D2-280A-D452-2652-C9728E510378}"/>
          </ac:spMkLst>
        </pc:spChg>
        <pc:spChg chg="mod">
          <ac:chgData name="Kenedie Wilson" userId="74dd442a-c4d2-4f85-a273-8429697eaf17" providerId="ADAL" clId="{31E9C377-6ACA-4A7B-A532-5B60997973A3}" dt="2025-05-14T10:24:34.133" v="68"/>
          <ac:spMkLst>
            <pc:docMk/>
            <pc:sldMk cId="2185249260" sldId="4852"/>
            <ac:spMk id="21" creationId="{C0D88036-25ED-665A-FC62-20F2CB4A94E3}"/>
          </ac:spMkLst>
        </pc:spChg>
        <pc:spChg chg="mod">
          <ac:chgData name="Kenedie Wilson" userId="74dd442a-c4d2-4f85-a273-8429697eaf17" providerId="ADAL" clId="{31E9C377-6ACA-4A7B-A532-5B60997973A3}" dt="2025-05-14T10:24:34.133" v="68"/>
          <ac:spMkLst>
            <pc:docMk/>
            <pc:sldMk cId="2185249260" sldId="4852"/>
            <ac:spMk id="25" creationId="{AA4649AF-19FC-C342-512E-FBF384939FC9}"/>
          </ac:spMkLst>
        </pc:spChg>
        <pc:spChg chg="mod">
          <ac:chgData name="Kenedie Wilson" userId="74dd442a-c4d2-4f85-a273-8429697eaf17" providerId="ADAL" clId="{31E9C377-6ACA-4A7B-A532-5B60997973A3}" dt="2025-05-14T10:24:34.133" v="68"/>
          <ac:spMkLst>
            <pc:docMk/>
            <pc:sldMk cId="2185249260" sldId="4852"/>
            <ac:spMk id="26" creationId="{E77A8614-B1BF-81A0-62D3-E4F36C60F12B}"/>
          </ac:spMkLst>
        </pc:spChg>
        <pc:spChg chg="mod">
          <ac:chgData name="Kenedie Wilson" userId="74dd442a-c4d2-4f85-a273-8429697eaf17" providerId="ADAL" clId="{31E9C377-6ACA-4A7B-A532-5B60997973A3}" dt="2025-05-14T10:24:34.133" v="68"/>
          <ac:spMkLst>
            <pc:docMk/>
            <pc:sldMk cId="2185249260" sldId="4852"/>
            <ac:spMk id="29" creationId="{D5130721-43F8-5543-DA3A-752226EB1C75}"/>
          </ac:spMkLst>
        </pc:spChg>
        <pc:spChg chg="mod">
          <ac:chgData name="Kenedie Wilson" userId="74dd442a-c4d2-4f85-a273-8429697eaf17" providerId="ADAL" clId="{31E9C377-6ACA-4A7B-A532-5B60997973A3}" dt="2025-05-14T10:24:34.133" v="68"/>
          <ac:spMkLst>
            <pc:docMk/>
            <pc:sldMk cId="2185249260" sldId="4852"/>
            <ac:spMk id="36" creationId="{3307D082-EC15-830B-A3B5-1F87021B9027}"/>
          </ac:spMkLst>
        </pc:spChg>
        <pc:spChg chg="mod">
          <ac:chgData name="Kenedie Wilson" userId="74dd442a-c4d2-4f85-a273-8429697eaf17" providerId="ADAL" clId="{31E9C377-6ACA-4A7B-A532-5B60997973A3}" dt="2025-05-14T10:24:34.133" v="68"/>
          <ac:spMkLst>
            <pc:docMk/>
            <pc:sldMk cId="2185249260" sldId="4852"/>
            <ac:spMk id="37" creationId="{4B5752BA-476A-8172-5704-BD4DD95C9359}"/>
          </ac:spMkLst>
        </pc:spChg>
        <pc:spChg chg="mod">
          <ac:chgData name="Kenedie Wilson" userId="74dd442a-c4d2-4f85-a273-8429697eaf17" providerId="ADAL" clId="{31E9C377-6ACA-4A7B-A532-5B60997973A3}" dt="2025-05-14T10:24:34.133" v="68"/>
          <ac:spMkLst>
            <pc:docMk/>
            <pc:sldMk cId="2185249260" sldId="4852"/>
            <ac:spMk id="41" creationId="{9E7F950A-065C-8EA7-AF73-02BA32A2EB14}"/>
          </ac:spMkLst>
        </pc:spChg>
        <pc:spChg chg="mod">
          <ac:chgData name="Kenedie Wilson" userId="74dd442a-c4d2-4f85-a273-8429697eaf17" providerId="ADAL" clId="{31E9C377-6ACA-4A7B-A532-5B60997973A3}" dt="2025-05-14T10:24:34.133" v="68"/>
          <ac:spMkLst>
            <pc:docMk/>
            <pc:sldMk cId="2185249260" sldId="4852"/>
            <ac:spMk id="44" creationId="{7B99D5E8-0B57-C516-C9DA-84D90DF873CC}"/>
          </ac:spMkLst>
        </pc:spChg>
        <pc:spChg chg="add mod">
          <ac:chgData name="Kenedie Wilson" userId="74dd442a-c4d2-4f85-a273-8429697eaf17" providerId="ADAL" clId="{31E9C377-6ACA-4A7B-A532-5B60997973A3}" dt="2025-05-14T10:24:52.821" v="69"/>
          <ac:spMkLst>
            <pc:docMk/>
            <pc:sldMk cId="2185249260" sldId="4852"/>
            <ac:spMk id="46" creationId="{0963C0D3-2879-A316-D8A4-E835D0C2D508}"/>
          </ac:spMkLst>
        </pc:spChg>
        <pc:spChg chg="add mod">
          <ac:chgData name="Kenedie Wilson" userId="74dd442a-c4d2-4f85-a273-8429697eaf17" providerId="ADAL" clId="{31E9C377-6ACA-4A7B-A532-5B60997973A3}" dt="2025-05-14T10:24:52.821" v="69"/>
          <ac:spMkLst>
            <pc:docMk/>
            <pc:sldMk cId="2185249260" sldId="4852"/>
            <ac:spMk id="47" creationId="{8DCFAC64-591C-86EF-49BD-24495DEB5EAD}"/>
          </ac:spMkLst>
        </pc:spChg>
        <pc:spChg chg="add mod">
          <ac:chgData name="Kenedie Wilson" userId="74dd442a-c4d2-4f85-a273-8429697eaf17" providerId="ADAL" clId="{31E9C377-6ACA-4A7B-A532-5B60997973A3}" dt="2025-05-14T10:24:52.821" v="69"/>
          <ac:spMkLst>
            <pc:docMk/>
            <pc:sldMk cId="2185249260" sldId="4852"/>
            <ac:spMk id="48" creationId="{F0201D94-0479-2DCE-3ABA-B5F74EEA0DE5}"/>
          </ac:spMkLst>
        </pc:spChg>
        <pc:spChg chg="add mod">
          <ac:chgData name="Kenedie Wilson" userId="74dd442a-c4d2-4f85-a273-8429697eaf17" providerId="ADAL" clId="{31E9C377-6ACA-4A7B-A532-5B60997973A3}" dt="2025-05-14T10:24:52.821" v="69"/>
          <ac:spMkLst>
            <pc:docMk/>
            <pc:sldMk cId="2185249260" sldId="4852"/>
            <ac:spMk id="49" creationId="{5F47C991-A47A-A4D7-2C64-7EFB2A10147B}"/>
          </ac:spMkLst>
        </pc:spChg>
        <pc:spChg chg="add mod">
          <ac:chgData name="Kenedie Wilson" userId="74dd442a-c4d2-4f85-a273-8429697eaf17" providerId="ADAL" clId="{31E9C377-6ACA-4A7B-A532-5B60997973A3}" dt="2025-05-14T10:24:52.821" v="69"/>
          <ac:spMkLst>
            <pc:docMk/>
            <pc:sldMk cId="2185249260" sldId="4852"/>
            <ac:spMk id="50" creationId="{EEF14C04-188F-9D10-C635-F6AE843D1D26}"/>
          </ac:spMkLst>
        </pc:spChg>
        <pc:picChg chg="add mod">
          <ac:chgData name="Kenedie Wilson" userId="74dd442a-c4d2-4f85-a273-8429697eaf17" providerId="ADAL" clId="{31E9C377-6ACA-4A7B-A532-5B60997973A3}" dt="2025-05-14T10:23:49.773" v="61"/>
          <ac:picMkLst>
            <pc:docMk/>
            <pc:sldMk cId="2185249260" sldId="4852"/>
            <ac:picMk id="3" creationId="{AECF7E8A-277E-0B5C-F7FA-14576668BEF5}"/>
          </ac:picMkLst>
        </pc:picChg>
        <pc:picChg chg="add mod">
          <ac:chgData name="Kenedie Wilson" userId="74dd442a-c4d2-4f85-a273-8429697eaf17" providerId="ADAL" clId="{31E9C377-6ACA-4A7B-A532-5B60997973A3}" dt="2025-05-14T10:24:17.559" v="67" actId="1076"/>
          <ac:picMkLst>
            <pc:docMk/>
            <pc:sldMk cId="2185249260" sldId="4852"/>
            <ac:picMk id="7" creationId="{B2738274-4C77-D790-2B4E-DD08BB88162E}"/>
          </ac:picMkLst>
        </pc:picChg>
        <pc:picChg chg="add mod">
          <ac:chgData name="Kenedie Wilson" userId="74dd442a-c4d2-4f85-a273-8429697eaf17" providerId="ADAL" clId="{31E9C377-6ACA-4A7B-A532-5B60997973A3}" dt="2025-05-14T10:24:06.645" v="65" actId="1076"/>
          <ac:picMkLst>
            <pc:docMk/>
            <pc:sldMk cId="2185249260" sldId="4852"/>
            <ac:picMk id="9" creationId="{ADA496D3-40AF-9200-730C-0166B1FE2D13}"/>
          </ac:picMkLst>
        </pc:picChg>
        <pc:picChg chg="add mod">
          <ac:chgData name="Kenedie Wilson" userId="74dd442a-c4d2-4f85-a273-8429697eaf17" providerId="ADAL" clId="{31E9C377-6ACA-4A7B-A532-5B60997973A3}" dt="2025-05-14T10:24:11.709" v="66" actId="1076"/>
          <ac:picMkLst>
            <pc:docMk/>
            <pc:sldMk cId="2185249260" sldId="4852"/>
            <ac:picMk id="11" creationId="{77B02B74-4618-6458-52E4-9D59673F2509}"/>
          </ac:picMkLst>
        </pc:picChg>
      </pc:sldChg>
      <pc:sldChg chg="addSp delSp modSp new mod modNotesTx">
        <pc:chgData name="Kenedie Wilson" userId="74dd442a-c4d2-4f85-a273-8429697eaf17" providerId="ADAL" clId="{31E9C377-6ACA-4A7B-A532-5B60997973A3}" dt="2025-05-15T11:45:05.899" v="1725" actId="20577"/>
        <pc:sldMkLst>
          <pc:docMk/>
          <pc:sldMk cId="566906833" sldId="4853"/>
        </pc:sldMkLst>
        <pc:spChg chg="del">
          <ac:chgData name="Kenedie Wilson" userId="74dd442a-c4d2-4f85-a273-8429697eaf17" providerId="ADAL" clId="{31E9C377-6ACA-4A7B-A532-5B60997973A3}" dt="2025-05-14T10:27:50.788" v="102" actId="478"/>
          <ac:spMkLst>
            <pc:docMk/>
            <pc:sldMk cId="566906833" sldId="4853"/>
            <ac:spMk id="2" creationId="{9D32F2CD-5CB6-739C-4F0D-ACBB197B80EF}"/>
          </ac:spMkLst>
        </pc:spChg>
        <pc:spChg chg="del">
          <ac:chgData name="Kenedie Wilson" userId="74dd442a-c4d2-4f85-a273-8429697eaf17" providerId="ADAL" clId="{31E9C377-6ACA-4A7B-A532-5B60997973A3}" dt="2025-05-14T10:27:49.371" v="101" actId="478"/>
          <ac:spMkLst>
            <pc:docMk/>
            <pc:sldMk cId="566906833" sldId="4853"/>
            <ac:spMk id="3" creationId="{11384246-C6FE-F457-DDFE-D0BD10987217}"/>
          </ac:spMkLst>
        </pc:spChg>
        <pc:spChg chg="add del mod">
          <ac:chgData name="Kenedie Wilson" userId="74dd442a-c4d2-4f85-a273-8429697eaf17" providerId="ADAL" clId="{31E9C377-6ACA-4A7B-A532-5B60997973A3}" dt="2025-05-14T10:28:02.220" v="104" actId="478"/>
          <ac:spMkLst>
            <pc:docMk/>
            <pc:sldMk cId="566906833" sldId="4853"/>
            <ac:spMk id="4" creationId="{60FDEF50-FB26-8065-38DA-AB79AC4515E1}"/>
          </ac:spMkLst>
        </pc:spChg>
        <pc:spChg chg="add del mod ord">
          <ac:chgData name="Kenedie Wilson" userId="74dd442a-c4d2-4f85-a273-8429697eaf17" providerId="ADAL" clId="{31E9C377-6ACA-4A7B-A532-5B60997973A3}" dt="2025-05-14T10:28:42.502" v="115" actId="478"/>
          <ac:spMkLst>
            <pc:docMk/>
            <pc:sldMk cId="566906833" sldId="4853"/>
            <ac:spMk id="5" creationId="{86159764-845A-75AC-771E-FF3B5F6A6150}"/>
          </ac:spMkLst>
        </pc:spChg>
        <pc:spChg chg="add del mod ord">
          <ac:chgData name="Kenedie Wilson" userId="74dd442a-c4d2-4f85-a273-8429697eaf17" providerId="ADAL" clId="{31E9C377-6ACA-4A7B-A532-5B60997973A3}" dt="2025-05-14T10:28:33.155" v="111" actId="478"/>
          <ac:spMkLst>
            <pc:docMk/>
            <pc:sldMk cId="566906833" sldId="4853"/>
            <ac:spMk id="6" creationId="{9C14A33A-D07A-CD4F-E9A0-08DF9AD6471E}"/>
          </ac:spMkLst>
        </pc:spChg>
        <pc:spChg chg="add del mod">
          <ac:chgData name="Kenedie Wilson" userId="74dd442a-c4d2-4f85-a273-8429697eaf17" providerId="ADAL" clId="{31E9C377-6ACA-4A7B-A532-5B60997973A3}" dt="2025-05-14T10:28:41.994" v="114" actId="478"/>
          <ac:spMkLst>
            <pc:docMk/>
            <pc:sldMk cId="566906833" sldId="4853"/>
            <ac:spMk id="7" creationId="{88FEBCEC-90A6-4564-DA5E-7EBE9A73043C}"/>
          </ac:spMkLst>
        </pc:spChg>
        <pc:spChg chg="add mod">
          <ac:chgData name="Kenedie Wilson" userId="74dd442a-c4d2-4f85-a273-8429697eaf17" providerId="ADAL" clId="{31E9C377-6ACA-4A7B-A532-5B60997973A3}" dt="2025-05-14T10:33:41.144" v="150" actId="1076"/>
          <ac:spMkLst>
            <pc:docMk/>
            <pc:sldMk cId="566906833" sldId="4853"/>
            <ac:spMk id="8" creationId="{65C8227B-4521-9743-B0D7-F57B03AA9505}"/>
          </ac:spMkLst>
        </pc:spChg>
        <pc:spChg chg="add mod">
          <ac:chgData name="Kenedie Wilson" userId="74dd442a-c4d2-4f85-a273-8429697eaf17" providerId="ADAL" clId="{31E9C377-6ACA-4A7B-A532-5B60997973A3}" dt="2025-05-14T10:31:32.733" v="132" actId="14100"/>
          <ac:spMkLst>
            <pc:docMk/>
            <pc:sldMk cId="566906833" sldId="4853"/>
            <ac:spMk id="9" creationId="{50F169A1-1B5F-9D81-5E50-AEB072C7CA6F}"/>
          </ac:spMkLst>
        </pc:spChg>
        <pc:spChg chg="add mod">
          <ac:chgData name="Kenedie Wilson" userId="74dd442a-c4d2-4f85-a273-8429697eaf17" providerId="ADAL" clId="{31E9C377-6ACA-4A7B-A532-5B60997973A3}" dt="2025-05-14T10:29:12.865" v="120"/>
          <ac:spMkLst>
            <pc:docMk/>
            <pc:sldMk cId="566906833" sldId="4853"/>
            <ac:spMk id="11" creationId="{559548EA-0436-80D3-16BD-9D014823B2AE}"/>
          </ac:spMkLst>
        </pc:spChg>
        <pc:spChg chg="add mod">
          <ac:chgData name="Kenedie Wilson" userId="74dd442a-c4d2-4f85-a273-8429697eaf17" providerId="ADAL" clId="{31E9C377-6ACA-4A7B-A532-5B60997973A3}" dt="2025-05-14T10:29:23.104" v="121"/>
          <ac:spMkLst>
            <pc:docMk/>
            <pc:sldMk cId="566906833" sldId="4853"/>
            <ac:spMk id="12" creationId="{0CF95FAB-B528-6DFD-B0E4-9CFF3C194370}"/>
          </ac:spMkLst>
        </pc:spChg>
        <pc:spChg chg="add mod">
          <ac:chgData name="Kenedie Wilson" userId="74dd442a-c4d2-4f85-a273-8429697eaf17" providerId="ADAL" clId="{31E9C377-6ACA-4A7B-A532-5B60997973A3}" dt="2025-05-14T10:31:15.262" v="128" actId="1076"/>
          <ac:spMkLst>
            <pc:docMk/>
            <pc:sldMk cId="566906833" sldId="4853"/>
            <ac:spMk id="13" creationId="{68FBF444-D892-D35B-BCE3-EA75D0724F8F}"/>
          </ac:spMkLst>
        </pc:spChg>
        <pc:spChg chg="add mod">
          <ac:chgData name="Kenedie Wilson" userId="74dd442a-c4d2-4f85-a273-8429697eaf17" providerId="ADAL" clId="{31E9C377-6ACA-4A7B-A532-5B60997973A3}" dt="2025-05-14T10:31:37.677" v="133" actId="1076"/>
          <ac:spMkLst>
            <pc:docMk/>
            <pc:sldMk cId="566906833" sldId="4853"/>
            <ac:spMk id="14" creationId="{4716A00E-E91F-A83E-17EC-C38AD218E16E}"/>
          </ac:spMkLst>
        </pc:spChg>
        <pc:spChg chg="add mod">
          <ac:chgData name="Kenedie Wilson" userId="74dd442a-c4d2-4f85-a273-8429697eaf17" providerId="ADAL" clId="{31E9C377-6ACA-4A7B-A532-5B60997973A3}" dt="2025-05-14T10:30:47.232" v="124" actId="1076"/>
          <ac:spMkLst>
            <pc:docMk/>
            <pc:sldMk cId="566906833" sldId="4853"/>
            <ac:spMk id="15" creationId="{C4BE8A32-341F-DA40-2425-C14E3C3953ED}"/>
          </ac:spMkLst>
        </pc:spChg>
        <pc:spChg chg="add mod">
          <ac:chgData name="Kenedie Wilson" userId="74dd442a-c4d2-4f85-a273-8429697eaf17" providerId="ADAL" clId="{31E9C377-6ACA-4A7B-A532-5B60997973A3}" dt="2025-05-14T10:31:19.722" v="129" actId="1076"/>
          <ac:spMkLst>
            <pc:docMk/>
            <pc:sldMk cId="566906833" sldId="4853"/>
            <ac:spMk id="16" creationId="{4404C6FA-0F34-EA82-76A0-FE4243C1E916}"/>
          </ac:spMkLst>
        </pc:spChg>
        <pc:spChg chg="add mod">
          <ac:chgData name="Kenedie Wilson" userId="74dd442a-c4d2-4f85-a273-8429697eaf17" providerId="ADAL" clId="{31E9C377-6ACA-4A7B-A532-5B60997973A3}" dt="2025-05-14T10:31:28.127" v="131" actId="1076"/>
          <ac:spMkLst>
            <pc:docMk/>
            <pc:sldMk cId="566906833" sldId="4853"/>
            <ac:spMk id="17" creationId="{52FE1CA9-155B-1D29-AC69-59D49990714F}"/>
          </ac:spMkLst>
        </pc:spChg>
        <pc:spChg chg="add mod">
          <ac:chgData name="Kenedie Wilson" userId="74dd442a-c4d2-4f85-a273-8429697eaf17" providerId="ADAL" clId="{31E9C377-6ACA-4A7B-A532-5B60997973A3}" dt="2025-05-14T10:31:22.852" v="130" actId="1076"/>
          <ac:spMkLst>
            <pc:docMk/>
            <pc:sldMk cId="566906833" sldId="4853"/>
            <ac:spMk id="18" creationId="{2F48C79F-85DD-3EA9-3BD4-FBA4AE463446}"/>
          </ac:spMkLst>
        </pc:spChg>
        <pc:spChg chg="add mod">
          <ac:chgData name="Kenedie Wilson" userId="74dd442a-c4d2-4f85-a273-8429697eaf17" providerId="ADAL" clId="{31E9C377-6ACA-4A7B-A532-5B60997973A3}" dt="2025-05-14T10:34:31.544" v="190" actId="20577"/>
          <ac:spMkLst>
            <pc:docMk/>
            <pc:sldMk cId="566906833" sldId="4853"/>
            <ac:spMk id="19" creationId="{B600382B-5136-4630-133A-969712971824}"/>
          </ac:spMkLst>
        </pc:spChg>
        <pc:spChg chg="add mod">
          <ac:chgData name="Kenedie Wilson" userId="74dd442a-c4d2-4f85-a273-8429697eaf17" providerId="ADAL" clId="{31E9C377-6ACA-4A7B-A532-5B60997973A3}" dt="2025-05-14T10:54:43.833" v="469"/>
          <ac:spMkLst>
            <pc:docMk/>
            <pc:sldMk cId="566906833" sldId="4853"/>
            <ac:spMk id="30" creationId="{75277D28-1C53-7472-3649-35D1FFB949FE}"/>
          </ac:spMkLst>
        </pc:spChg>
        <pc:spChg chg="add del mod">
          <ac:chgData name="Kenedie Wilson" userId="74dd442a-c4d2-4f85-a273-8429697eaf17" providerId="ADAL" clId="{31E9C377-6ACA-4A7B-A532-5B60997973A3}" dt="2025-05-14T10:54:48.361" v="472" actId="478"/>
          <ac:spMkLst>
            <pc:docMk/>
            <pc:sldMk cId="566906833" sldId="4853"/>
            <ac:spMk id="31" creationId="{AEECCC77-BFC5-1895-C040-44D5DD8E4A51}"/>
          </ac:spMkLst>
        </pc:spChg>
        <pc:picChg chg="add mod">
          <ac:chgData name="Kenedie Wilson" userId="74dd442a-c4d2-4f85-a273-8429697eaf17" providerId="ADAL" clId="{31E9C377-6ACA-4A7B-A532-5B60997973A3}" dt="2025-05-14T10:29:06.886" v="119" actId="1076"/>
          <ac:picMkLst>
            <pc:docMk/>
            <pc:sldMk cId="566906833" sldId="4853"/>
            <ac:picMk id="10" creationId="{1DDE027A-4263-3F3F-B443-79A89176DB2E}"/>
          </ac:picMkLst>
        </pc:picChg>
        <pc:picChg chg="add del mod">
          <ac:chgData name="Kenedie Wilson" userId="74dd442a-c4d2-4f85-a273-8429697eaf17" providerId="ADAL" clId="{31E9C377-6ACA-4A7B-A532-5B60997973A3}" dt="2025-05-14T10:32:51.163" v="142" actId="478"/>
          <ac:picMkLst>
            <pc:docMk/>
            <pc:sldMk cId="566906833" sldId="4853"/>
            <ac:picMk id="21" creationId="{C38F6C5E-1503-2A2B-BDDE-96E8A493DB45}"/>
          </ac:picMkLst>
        </pc:picChg>
        <pc:picChg chg="add mod">
          <ac:chgData name="Kenedie Wilson" userId="74dd442a-c4d2-4f85-a273-8429697eaf17" providerId="ADAL" clId="{31E9C377-6ACA-4A7B-A532-5B60997973A3}" dt="2025-05-14T10:33:24.272" v="147" actId="1076"/>
          <ac:picMkLst>
            <pc:docMk/>
            <pc:sldMk cId="566906833" sldId="4853"/>
            <ac:picMk id="23" creationId="{02F193C1-1B8A-154B-BE47-26248CE4453B}"/>
          </ac:picMkLst>
        </pc:picChg>
        <pc:picChg chg="add mod">
          <ac:chgData name="Kenedie Wilson" userId="74dd442a-c4d2-4f85-a273-8429697eaf17" providerId="ADAL" clId="{31E9C377-6ACA-4A7B-A532-5B60997973A3}" dt="2025-05-14T10:35:11.842" v="191" actId="14826"/>
          <ac:picMkLst>
            <pc:docMk/>
            <pc:sldMk cId="566906833" sldId="4853"/>
            <ac:picMk id="24" creationId="{C87B091E-29B8-758D-8084-C809931B5486}"/>
          </ac:picMkLst>
        </pc:picChg>
        <pc:picChg chg="add mod">
          <ac:chgData name="Kenedie Wilson" userId="74dd442a-c4d2-4f85-a273-8429697eaf17" providerId="ADAL" clId="{31E9C377-6ACA-4A7B-A532-5B60997973A3}" dt="2025-05-14T10:36:05.913" v="193" actId="14826"/>
          <ac:picMkLst>
            <pc:docMk/>
            <pc:sldMk cId="566906833" sldId="4853"/>
            <ac:picMk id="25" creationId="{D5C6FB6D-C1E2-E3C4-84F8-B5762036BCF7}"/>
          </ac:picMkLst>
        </pc:picChg>
        <pc:picChg chg="add mod">
          <ac:chgData name="Kenedie Wilson" userId="74dd442a-c4d2-4f85-a273-8429697eaf17" providerId="ADAL" clId="{31E9C377-6ACA-4A7B-A532-5B60997973A3}" dt="2025-05-14T10:36:19.223" v="194" actId="14826"/>
          <ac:picMkLst>
            <pc:docMk/>
            <pc:sldMk cId="566906833" sldId="4853"/>
            <ac:picMk id="26" creationId="{0E292440-151D-F9F1-421A-0175DBBA3C85}"/>
          </ac:picMkLst>
        </pc:picChg>
        <pc:picChg chg="add mod">
          <ac:chgData name="Kenedie Wilson" userId="74dd442a-c4d2-4f85-a273-8429697eaf17" providerId="ADAL" clId="{31E9C377-6ACA-4A7B-A532-5B60997973A3}" dt="2025-05-14T10:36:36.826" v="195" actId="14826"/>
          <ac:picMkLst>
            <pc:docMk/>
            <pc:sldMk cId="566906833" sldId="4853"/>
            <ac:picMk id="27" creationId="{39F2565A-A3DD-BF7F-EE7E-62477476B089}"/>
          </ac:picMkLst>
        </pc:picChg>
        <pc:picChg chg="add mod">
          <ac:chgData name="Kenedie Wilson" userId="74dd442a-c4d2-4f85-a273-8429697eaf17" providerId="ADAL" clId="{31E9C377-6ACA-4A7B-A532-5B60997973A3}" dt="2025-05-14T10:36:51.336" v="196" actId="14826"/>
          <ac:picMkLst>
            <pc:docMk/>
            <pc:sldMk cId="566906833" sldId="4853"/>
            <ac:picMk id="28" creationId="{C7E2CCC9-B7C2-345A-F1D6-08847B47F8A5}"/>
          </ac:picMkLst>
        </pc:picChg>
        <pc:picChg chg="add mod">
          <ac:chgData name="Kenedie Wilson" userId="74dd442a-c4d2-4f85-a273-8429697eaf17" providerId="ADAL" clId="{31E9C377-6ACA-4A7B-A532-5B60997973A3}" dt="2025-05-14T10:37:15.387" v="197" actId="14826"/>
          <ac:picMkLst>
            <pc:docMk/>
            <pc:sldMk cId="566906833" sldId="4853"/>
            <ac:picMk id="29" creationId="{C2CF0A05-CFBA-90FD-C9E8-99FDF277E5EB}"/>
          </ac:picMkLst>
        </pc:picChg>
      </pc:sldChg>
      <pc:sldChg chg="addSp delSp modSp new mod ord">
        <pc:chgData name="Kenedie Wilson" userId="74dd442a-c4d2-4f85-a273-8429697eaf17" providerId="ADAL" clId="{31E9C377-6ACA-4A7B-A532-5B60997973A3}" dt="2025-05-15T11:52:37.472" v="1737" actId="1036"/>
        <pc:sldMkLst>
          <pc:docMk/>
          <pc:sldMk cId="2403506118" sldId="4854"/>
        </pc:sldMkLst>
        <pc:spChg chg="del">
          <ac:chgData name="Kenedie Wilson" userId="74dd442a-c4d2-4f85-a273-8429697eaf17" providerId="ADAL" clId="{31E9C377-6ACA-4A7B-A532-5B60997973A3}" dt="2025-05-14T10:53:30.557" v="456" actId="478"/>
          <ac:spMkLst>
            <pc:docMk/>
            <pc:sldMk cId="2403506118" sldId="4854"/>
            <ac:spMk id="2" creationId="{5D8C71EA-92A2-F024-04CB-E23859AD30D9}"/>
          </ac:spMkLst>
        </pc:spChg>
        <pc:spChg chg="del">
          <ac:chgData name="Kenedie Wilson" userId="74dd442a-c4d2-4f85-a273-8429697eaf17" providerId="ADAL" clId="{31E9C377-6ACA-4A7B-A532-5B60997973A3}" dt="2025-05-14T10:53:29.247" v="455" actId="478"/>
          <ac:spMkLst>
            <pc:docMk/>
            <pc:sldMk cId="2403506118" sldId="4854"/>
            <ac:spMk id="3" creationId="{25FC6C91-1DF3-A38D-3476-60A493880C0A}"/>
          </ac:spMkLst>
        </pc:spChg>
        <pc:spChg chg="add mod ord">
          <ac:chgData name="Kenedie Wilson" userId="74dd442a-c4d2-4f85-a273-8429697eaf17" providerId="ADAL" clId="{31E9C377-6ACA-4A7B-A532-5B60997973A3}" dt="2025-05-14T10:54:12.193" v="467" actId="167"/>
          <ac:spMkLst>
            <pc:docMk/>
            <pc:sldMk cId="2403506118" sldId="4854"/>
            <ac:spMk id="6" creationId="{F46EDC1A-3679-2EA1-FFDB-CEB9BF208B00}"/>
          </ac:spMkLst>
        </pc:spChg>
        <pc:picChg chg="add mod">
          <ac:chgData name="Kenedie Wilson" userId="74dd442a-c4d2-4f85-a273-8429697eaf17" providerId="ADAL" clId="{31E9C377-6ACA-4A7B-A532-5B60997973A3}" dt="2025-05-15T11:52:37.472" v="1737" actId="1036"/>
          <ac:picMkLst>
            <pc:docMk/>
            <pc:sldMk cId="2403506118" sldId="4854"/>
            <ac:picMk id="5" creationId="{2E6BFFEC-7425-9558-2486-EF8544EB9376}"/>
          </ac:picMkLst>
        </pc:picChg>
      </pc:sldChg>
      <pc:sldChg chg="addSp modSp new del mod">
        <pc:chgData name="Kenedie Wilson" userId="74dd442a-c4d2-4f85-a273-8429697eaf17" providerId="ADAL" clId="{31E9C377-6ACA-4A7B-A532-5B60997973A3}" dt="2025-05-15T09:54:44.946" v="564" actId="2696"/>
        <pc:sldMkLst>
          <pc:docMk/>
          <pc:sldMk cId="1936404618" sldId="4855"/>
        </pc:sldMkLst>
        <pc:spChg chg="add mod">
          <ac:chgData name="Kenedie Wilson" userId="74dd442a-c4d2-4f85-a273-8429697eaf17" providerId="ADAL" clId="{31E9C377-6ACA-4A7B-A532-5B60997973A3}" dt="2025-05-14T10:54:55.435" v="474"/>
          <ac:spMkLst>
            <pc:docMk/>
            <pc:sldMk cId="1936404618" sldId="4855"/>
            <ac:spMk id="4" creationId="{BC94E5F0-AB03-4C24-996C-79C543A9E8DE}"/>
          </ac:spMkLst>
        </pc:spChg>
        <pc:spChg chg="add mod">
          <ac:chgData name="Kenedie Wilson" userId="74dd442a-c4d2-4f85-a273-8429697eaf17" providerId="ADAL" clId="{31E9C377-6ACA-4A7B-A532-5B60997973A3}" dt="2025-05-14T10:55:13.126" v="515" actId="113"/>
          <ac:spMkLst>
            <pc:docMk/>
            <pc:sldMk cId="1936404618" sldId="4855"/>
            <ac:spMk id="5" creationId="{C4012813-D3C1-2AFB-E2CE-8D8E78EC3614}"/>
          </ac:spMkLst>
        </pc:spChg>
      </pc:sldChg>
      <pc:sldChg chg="add">
        <pc:chgData name="Kenedie Wilson" userId="74dd442a-c4d2-4f85-a273-8429697eaf17" providerId="ADAL" clId="{31E9C377-6ACA-4A7B-A532-5B60997973A3}" dt="2025-05-15T09:54:57.342" v="565"/>
        <pc:sldMkLst>
          <pc:docMk/>
          <pc:sldMk cId="1150366182" sldId="4856"/>
        </pc:sldMkLst>
      </pc:sldChg>
      <pc:sldChg chg="add">
        <pc:chgData name="Kenedie Wilson" userId="74dd442a-c4d2-4f85-a273-8429697eaf17" providerId="ADAL" clId="{31E9C377-6ACA-4A7B-A532-5B60997973A3}" dt="2025-05-15T09:55:10.965" v="566"/>
        <pc:sldMkLst>
          <pc:docMk/>
          <pc:sldMk cId="1652921352" sldId="4857"/>
        </pc:sldMkLst>
      </pc:sldChg>
      <pc:sldChg chg="add">
        <pc:chgData name="Kenedie Wilson" userId="74dd442a-c4d2-4f85-a273-8429697eaf17" providerId="ADAL" clId="{31E9C377-6ACA-4A7B-A532-5B60997973A3}" dt="2025-05-15T09:55:17.683" v="567"/>
        <pc:sldMkLst>
          <pc:docMk/>
          <pc:sldMk cId="258278657" sldId="4858"/>
        </pc:sldMkLst>
      </pc:sldChg>
      <pc:sldChg chg="add">
        <pc:chgData name="Kenedie Wilson" userId="74dd442a-c4d2-4f85-a273-8429697eaf17" providerId="ADAL" clId="{31E9C377-6ACA-4A7B-A532-5B60997973A3}" dt="2025-05-15T09:55:27.196" v="568"/>
        <pc:sldMkLst>
          <pc:docMk/>
          <pc:sldMk cId="2810658945" sldId="4859"/>
        </pc:sldMkLst>
      </pc:sldChg>
      <pc:sldChg chg="add">
        <pc:chgData name="Kenedie Wilson" userId="74dd442a-c4d2-4f85-a273-8429697eaf17" providerId="ADAL" clId="{31E9C377-6ACA-4A7B-A532-5B60997973A3}" dt="2025-05-15T09:55:33.623" v="569"/>
        <pc:sldMkLst>
          <pc:docMk/>
          <pc:sldMk cId="1823318788" sldId="48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06393-14A8-47D6-B33A-4739EDDCB8BD}"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0D172-2851-48F1-854B-474F2C968803}" type="slidenum">
              <a:rPr lang="en-GB" smtClean="0"/>
              <a:t>‹#›</a:t>
            </a:fld>
            <a:endParaRPr lang="en-GB"/>
          </a:p>
        </p:txBody>
      </p:sp>
    </p:spTree>
    <p:extLst>
      <p:ext uri="{BB962C8B-B14F-4D97-AF65-F5344CB8AC3E}">
        <p14:creationId xmlns:p14="http://schemas.microsoft.com/office/powerpoint/2010/main" val="281726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 supporting the healthcare sector and primary care employers to utilise data apprenticeships for their development. Working closely with Olivia to support opportunities for you on this call today. </a:t>
            </a:r>
          </a:p>
        </p:txBody>
      </p:sp>
      <p:sp>
        <p:nvSpPr>
          <p:cNvPr id="4" name="Slide Number Placeholder 3"/>
          <p:cNvSpPr>
            <a:spLocks noGrp="1"/>
          </p:cNvSpPr>
          <p:nvPr>
            <p:ph type="sldNum" sz="quarter" idx="5"/>
          </p:nvPr>
        </p:nvSpPr>
        <p:spPr/>
        <p:txBody>
          <a:bodyPr/>
          <a:lstStyle/>
          <a:p>
            <a:fld id="{6B718F5D-D975-416C-B20F-3CE51842E50D}" type="slidenum">
              <a:rPr lang="en-GB" smtClean="0"/>
              <a:t>1</a:t>
            </a:fld>
            <a:endParaRPr lang="en-GB"/>
          </a:p>
        </p:txBody>
      </p:sp>
    </p:spTree>
    <p:extLst>
      <p:ext uri="{BB962C8B-B14F-4D97-AF65-F5344CB8AC3E}">
        <p14:creationId xmlns:p14="http://schemas.microsoft.com/office/powerpoint/2010/main" val="1569664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GP’s -  </a:t>
            </a:r>
            <a:r>
              <a:rPr lang="en-US" dirty="0"/>
              <a:t>Analyse large datasets to spot trends in patient outcomes and treatment effectiveness, Identify high-risk patients more easily (e.g., those likely to be re-admitted or deteriorate), Use data to ensure timely follow-ups, screenings, and medication reviews. Spend less time hunting through records, more time with patients.</a:t>
            </a:r>
          </a:p>
          <a:p>
            <a:endParaRPr lang="en-GB" dirty="0"/>
          </a:p>
          <a:p>
            <a:r>
              <a:rPr lang="en-GB" b="1" dirty="0"/>
              <a:t>Finance &amp; Performance – </a:t>
            </a:r>
            <a:r>
              <a:rPr lang="en-GB" dirty="0"/>
              <a:t>examples could include Finance Analysts using financial data to track spending, forecast budgets and improve cost efficiency. To help analyse healthcare demand and allocate funding to different primary care networks accordingly. </a:t>
            </a:r>
          </a:p>
          <a:p>
            <a:endParaRPr lang="en-GB" dirty="0"/>
          </a:p>
          <a:p>
            <a:pPr>
              <a:buFont typeface="Arial" panose="020B0604020202020204" pitchFamily="34" charset="0"/>
              <a:buNone/>
            </a:pPr>
            <a:r>
              <a:rPr lang="en-GB" b="1" dirty="0"/>
              <a:t>Project Support - </a:t>
            </a:r>
            <a:r>
              <a:rPr lang="en-US" dirty="0"/>
              <a:t>Build dashboards to track KPIs, milestones, and timelines without relying on spreadsheets, Monitor progress instantly instead of chasing teams for manual updates. Identify delays, bottlenecks, or risks before they escalate. Map out current processes and use data to suggest improvements. Become more valuable in any change, PMO, or transformation team. Track outcomes of a service redesign, Analyse survey or patient feedback data, Support business case for digital rollout (e.g., new e-referral system)</a:t>
            </a:r>
            <a:endParaRPr lang="en-GB" dirty="0"/>
          </a:p>
          <a:p>
            <a:endParaRPr lang="en-GB" dirty="0"/>
          </a:p>
          <a:p>
            <a:r>
              <a:rPr lang="en-GB" b="1" dirty="0"/>
              <a:t>Data &amp; Technology – </a:t>
            </a:r>
            <a:r>
              <a:rPr lang="en-GB" dirty="0"/>
              <a:t>Health Data Analysts, interpret healthcare data to identify trends, improve patient outcomes and optimise hospital resources. BI Analysts, use data visualisation tools to generate reports that inform hospital management and policy decisions. Health Informatics Specialists, manage and analyse electronic health records to enhance clinical decision making. </a:t>
            </a:r>
          </a:p>
          <a:p>
            <a:endParaRPr lang="en-GB" dirty="0"/>
          </a:p>
          <a:p>
            <a:r>
              <a:rPr lang="en-GB" b="1" dirty="0"/>
              <a:t>Operational –</a:t>
            </a:r>
            <a:r>
              <a:rPr lang="en-GB" dirty="0"/>
              <a:t> Clerical Officer, Admin Assistant, receptionists - for administrative efficiency and workflow optimisation, up to date EHR’s, appointment scheduling, performance and productivity tracking, patient and staff communication. – Reduce </a:t>
            </a:r>
          </a:p>
          <a:p>
            <a:endParaRPr lang="en-GB" dirty="0"/>
          </a:p>
          <a:p>
            <a:r>
              <a:rPr lang="en-GB" b="1" dirty="0"/>
              <a:t>Management –</a:t>
            </a:r>
            <a:r>
              <a:rPr lang="en-GB" dirty="0"/>
              <a:t> use data for performance monitoring and improvements across the primary care network by tracking KPI’s, for workforce planning and management, financial management and budgeting and patient flow and capacity planning. </a:t>
            </a:r>
          </a:p>
          <a:p>
            <a:endParaRPr lang="en-GB" dirty="0"/>
          </a:p>
          <a:p>
            <a:r>
              <a:rPr lang="en-GB" b="1" dirty="0"/>
              <a:t>People – </a:t>
            </a:r>
            <a:r>
              <a:rPr lang="en-GB" dirty="0"/>
              <a:t>data is used to predict workforce shortages, ensure adequate staffing levels to meet demand, identify staff turnover and identify skills gaps through data to ensure targeted training programmes. </a:t>
            </a:r>
          </a:p>
        </p:txBody>
      </p:sp>
      <p:sp>
        <p:nvSpPr>
          <p:cNvPr id="4" name="Slide Number Placeholder 3"/>
          <p:cNvSpPr>
            <a:spLocks noGrp="1"/>
          </p:cNvSpPr>
          <p:nvPr>
            <p:ph type="sldNum" sz="quarter" idx="5"/>
          </p:nvPr>
        </p:nvSpPr>
        <p:spPr/>
        <p:txBody>
          <a:bodyPr/>
          <a:lstStyle/>
          <a:p>
            <a:fld id="{A140D172-2851-48F1-854B-474F2C968803}" type="slidenum">
              <a:rPr lang="en-GB" smtClean="0"/>
              <a:t>11</a:t>
            </a:fld>
            <a:endParaRPr lang="en-GB"/>
          </a:p>
        </p:txBody>
      </p:sp>
    </p:spTree>
    <p:extLst>
      <p:ext uri="{BB962C8B-B14F-4D97-AF65-F5344CB8AC3E}">
        <p14:creationId xmlns:p14="http://schemas.microsoft.com/office/powerpoint/2010/main" val="341996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E4C77-CED7-D064-A06D-7EF657D40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2FB23-6F21-09DA-F7CB-7466AA3C5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29BE9-A993-B548-4414-EE0C1278E0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everyone — and welcome! Today, we’re going to look at how your skills as a future data technician will directly support GP surgeries and primary care teams.</a:t>
            </a:r>
          </a:p>
          <a:p>
            <a:endParaRPr lang="en-GB" dirty="0"/>
          </a:p>
        </p:txBody>
      </p:sp>
      <p:sp>
        <p:nvSpPr>
          <p:cNvPr id="4" name="Slide Number Placeholder 3">
            <a:extLst>
              <a:ext uri="{FF2B5EF4-FFF2-40B4-BE49-F238E27FC236}">
                <a16:creationId xmlns:a16="http://schemas.microsoft.com/office/drawing/2014/main" id="{2224C983-6656-8145-5E47-F905FEDC379C}"/>
              </a:ext>
            </a:extLst>
          </p:cNvPr>
          <p:cNvSpPr>
            <a:spLocks noGrp="1"/>
          </p:cNvSpPr>
          <p:nvPr>
            <p:ph type="sldNum" sz="quarter" idx="5"/>
          </p:nvPr>
        </p:nvSpPr>
        <p:spPr/>
        <p:txBody>
          <a:bodyPr/>
          <a:lstStyle/>
          <a:p>
            <a:fld id="{6B718F5D-D975-416C-B20F-3CE51842E50D}" type="slidenum">
              <a:rPr lang="en-GB" smtClean="0"/>
              <a:t>12</a:t>
            </a:fld>
            <a:endParaRPr lang="en-GB"/>
          </a:p>
        </p:txBody>
      </p:sp>
    </p:spTree>
    <p:extLst>
      <p:ext uri="{BB962C8B-B14F-4D97-AF65-F5344CB8AC3E}">
        <p14:creationId xmlns:p14="http://schemas.microsoft.com/office/powerpoint/2010/main" val="3885624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BFA3F-CACD-9D84-6A66-CA4E5B39E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4DAF4-8B6D-59D6-6DA5-BAE1A24D8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F93A0-459A-AB37-4A72-117288AD5BE3}"/>
              </a:ext>
            </a:extLst>
          </p:cNvPr>
          <p:cNvSpPr>
            <a:spLocks noGrp="1"/>
          </p:cNvSpPr>
          <p:nvPr>
            <p:ph type="body" idx="1"/>
          </p:nvPr>
        </p:nvSpPr>
        <p:spPr/>
        <p:txBody>
          <a:bodyPr/>
          <a:lstStyle/>
          <a:p>
            <a:pPr>
              <a:buNone/>
            </a:pPr>
            <a:endParaRPr lang="en-US" dirty="0"/>
          </a:p>
          <a:p>
            <a:pPr>
              <a:buNone/>
            </a:pPr>
            <a:r>
              <a:rPr lang="en-US" dirty="0"/>
              <a:t>Primary care relies heavily on data — things like appointment records, vaccination data, staff </a:t>
            </a:r>
            <a:r>
              <a:rPr lang="en-US" dirty="0" err="1"/>
              <a:t>rotas</a:t>
            </a:r>
            <a:r>
              <a:rPr lang="en-US" dirty="0"/>
              <a:t>, patient recalls, and more. If that data isn’t accurate, up to date, or well formatted, it can cause delays and mistakes.</a:t>
            </a:r>
          </a:p>
          <a:p>
            <a:pPr>
              <a:buNone/>
            </a:pPr>
            <a:endParaRPr lang="en-US" dirty="0"/>
          </a:p>
          <a:p>
            <a:pPr>
              <a:buNone/>
            </a:pPr>
            <a:r>
              <a:rPr lang="en-US" dirty="0"/>
              <a:t>This microteach focuses on two key areas from your apprenticeship:</a:t>
            </a:r>
          </a:p>
          <a:p>
            <a:pPr>
              <a:buFont typeface="Arial" panose="020B0604020202020204" pitchFamily="34" charset="0"/>
              <a:buChar char="•"/>
            </a:pPr>
            <a:r>
              <a:rPr lang="en-US" b="1" dirty="0"/>
              <a:t>K3</a:t>
            </a:r>
            <a:r>
              <a:rPr lang="en-US" dirty="0"/>
              <a:t>: learning how to collate and format data to NHS standards</a:t>
            </a:r>
          </a:p>
          <a:p>
            <a:pPr>
              <a:buFont typeface="Arial" panose="020B0604020202020204" pitchFamily="34" charset="0"/>
              <a:buChar char="•"/>
            </a:pPr>
            <a:r>
              <a:rPr lang="en-US" b="1" dirty="0"/>
              <a:t>S8</a:t>
            </a:r>
            <a:r>
              <a:rPr lang="en-US" dirty="0"/>
              <a:t>: applying cross-checking techniques to find and fix issues in data</a:t>
            </a:r>
          </a:p>
          <a:p>
            <a:endParaRPr lang="en-US" dirty="0"/>
          </a:p>
          <a:p>
            <a:r>
              <a:rPr lang="en-US" dirty="0"/>
              <a:t>By developing these skills, you’ll make a big difference — helping GP practices work more efficiently and improving care for patients."</a:t>
            </a:r>
          </a:p>
        </p:txBody>
      </p:sp>
      <p:sp>
        <p:nvSpPr>
          <p:cNvPr id="4" name="Slide Number Placeholder 3">
            <a:extLst>
              <a:ext uri="{FF2B5EF4-FFF2-40B4-BE49-F238E27FC236}">
                <a16:creationId xmlns:a16="http://schemas.microsoft.com/office/drawing/2014/main" id="{4C15ED78-A100-4CFC-D980-F81349815609}"/>
              </a:ext>
            </a:extLst>
          </p:cNvPr>
          <p:cNvSpPr>
            <a:spLocks noGrp="1"/>
          </p:cNvSpPr>
          <p:nvPr>
            <p:ph type="sldNum" sz="quarter" idx="5"/>
          </p:nvPr>
        </p:nvSpPr>
        <p:spPr/>
        <p:txBody>
          <a:bodyPr/>
          <a:lstStyle/>
          <a:p>
            <a:fld id="{A140D172-2851-48F1-854B-474F2C968803}" type="slidenum">
              <a:rPr lang="en-GB" smtClean="0"/>
              <a:t>13</a:t>
            </a:fld>
            <a:endParaRPr lang="en-GB"/>
          </a:p>
        </p:txBody>
      </p:sp>
    </p:spTree>
    <p:extLst>
      <p:ext uri="{BB962C8B-B14F-4D97-AF65-F5344CB8AC3E}">
        <p14:creationId xmlns:p14="http://schemas.microsoft.com/office/powerpoint/2010/main" val="374087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D1E5A-925C-937C-9430-4672428C9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0A0E3-E18F-3F87-AB74-C54675187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79F9A-DD4C-C418-D00B-ABB20FD3ADBB}"/>
              </a:ext>
            </a:extLst>
          </p:cNvPr>
          <p:cNvSpPr>
            <a:spLocks noGrp="1"/>
          </p:cNvSpPr>
          <p:nvPr>
            <p:ph type="body" idx="1"/>
          </p:nvPr>
        </p:nvSpPr>
        <p:spPr/>
        <p:txBody>
          <a:bodyPr/>
          <a:lstStyle/>
          <a:p>
            <a:pPr>
              <a:buNone/>
            </a:pPr>
            <a:r>
              <a:rPr lang="en-US" dirty="0"/>
              <a:t>Let’s start with </a:t>
            </a:r>
            <a:r>
              <a:rPr lang="en-US" b="1" dirty="0"/>
              <a:t>K3</a:t>
            </a:r>
            <a:r>
              <a:rPr lang="en-US" dirty="0"/>
              <a:t>: understanding how to bring data together and format it to the right standard.</a:t>
            </a:r>
          </a:p>
          <a:p>
            <a:pPr>
              <a:buNone/>
            </a:pPr>
            <a:endParaRPr lang="en-US" dirty="0"/>
          </a:p>
          <a:p>
            <a:pPr>
              <a:buNone/>
            </a:pPr>
            <a:r>
              <a:rPr lang="en-US" dirty="0"/>
              <a:t>In a GP practice, you might need to gather patient data from systems like EMIS or </a:t>
            </a:r>
            <a:r>
              <a:rPr lang="en-US" dirty="0" err="1"/>
              <a:t>SystmOne</a:t>
            </a:r>
            <a:r>
              <a:rPr lang="en-US" dirty="0"/>
              <a:t> and then format it for reports — like QOF submissions, IIF targets, or even just simple spreadsheets for your practice manager.</a:t>
            </a:r>
          </a:p>
          <a:p>
            <a:pPr>
              <a:buNone/>
            </a:pPr>
            <a:endParaRPr lang="en-US" dirty="0"/>
          </a:p>
          <a:p>
            <a:pPr>
              <a:buNone/>
            </a:pPr>
            <a:r>
              <a:rPr lang="en-US" dirty="0"/>
              <a:t>You’ll learn how to:</a:t>
            </a:r>
          </a:p>
          <a:p>
            <a:pPr>
              <a:buFont typeface="Arial" panose="020B0604020202020204" pitchFamily="34" charset="0"/>
              <a:buChar char="•"/>
            </a:pPr>
            <a:r>
              <a:rPr lang="en-US" dirty="0" err="1"/>
              <a:t>Organise</a:t>
            </a:r>
            <a:r>
              <a:rPr lang="en-US" dirty="0"/>
              <a:t> messy data into a usable format (like CSV or Excel)</a:t>
            </a:r>
          </a:p>
          <a:p>
            <a:pPr>
              <a:buFont typeface="Arial" panose="020B0604020202020204" pitchFamily="34" charset="0"/>
              <a:buChar char="•"/>
            </a:pPr>
            <a:r>
              <a:rPr lang="en-US" dirty="0"/>
              <a:t>Use NHS coding standards — for example, SNOMED codes</a:t>
            </a:r>
          </a:p>
          <a:p>
            <a:pPr>
              <a:buFont typeface="Arial" panose="020B0604020202020204" pitchFamily="34" charset="0"/>
              <a:buChar char="•"/>
            </a:pPr>
            <a:r>
              <a:rPr lang="en-US" dirty="0"/>
              <a:t>Make data easy to read, share, and upload</a:t>
            </a:r>
          </a:p>
          <a:p>
            <a:endParaRPr lang="en-US" dirty="0"/>
          </a:p>
          <a:p>
            <a:r>
              <a:rPr lang="en-US" dirty="0"/>
              <a:t>Why does this matter? Because if the data isn’t formatted properly, reports get delayed or rejected. But if you get it right, the team can act on that information quickly — for example, running a successful flu jab campaign with the right patient list, first time."</a:t>
            </a:r>
          </a:p>
        </p:txBody>
      </p:sp>
      <p:sp>
        <p:nvSpPr>
          <p:cNvPr id="4" name="Slide Number Placeholder 3">
            <a:extLst>
              <a:ext uri="{FF2B5EF4-FFF2-40B4-BE49-F238E27FC236}">
                <a16:creationId xmlns:a16="http://schemas.microsoft.com/office/drawing/2014/main" id="{88B703C5-215A-67E3-7E07-517FADD7D6FB}"/>
              </a:ext>
            </a:extLst>
          </p:cNvPr>
          <p:cNvSpPr>
            <a:spLocks noGrp="1"/>
          </p:cNvSpPr>
          <p:nvPr>
            <p:ph type="sldNum" sz="quarter" idx="5"/>
          </p:nvPr>
        </p:nvSpPr>
        <p:spPr/>
        <p:txBody>
          <a:bodyPr/>
          <a:lstStyle/>
          <a:p>
            <a:fld id="{80566AE8-073E-4828-8BD9-5F435D5DD730}" type="slidenum">
              <a:rPr lang="en-GB" smtClean="0"/>
              <a:t>14</a:t>
            </a:fld>
            <a:endParaRPr lang="en-GB"/>
          </a:p>
        </p:txBody>
      </p:sp>
    </p:spTree>
    <p:extLst>
      <p:ext uri="{BB962C8B-B14F-4D97-AF65-F5344CB8AC3E}">
        <p14:creationId xmlns:p14="http://schemas.microsoft.com/office/powerpoint/2010/main" val="414570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3AF9F-CE4C-1870-4C05-BB34C0ABC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45974-EA71-EE09-88F5-4CD3DDC23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DAB9B-36AB-FC7E-490D-4656FFC9A2B2}"/>
              </a:ext>
            </a:extLst>
          </p:cNvPr>
          <p:cNvSpPr>
            <a:spLocks noGrp="1"/>
          </p:cNvSpPr>
          <p:nvPr>
            <p:ph type="body" idx="1"/>
          </p:nvPr>
        </p:nvSpPr>
        <p:spPr/>
        <p:txBody>
          <a:bodyPr/>
          <a:lstStyle/>
          <a:p>
            <a:pPr>
              <a:buNone/>
            </a:pPr>
            <a:r>
              <a:rPr lang="en-US" dirty="0"/>
              <a:t>Now, let’s talk about </a:t>
            </a:r>
            <a:r>
              <a:rPr lang="en-US" b="1" dirty="0"/>
              <a:t>S8</a:t>
            </a:r>
            <a:r>
              <a:rPr lang="en-US" dirty="0"/>
              <a:t>: checking data to make sure it’s accurate and suitable for its purpose.</a:t>
            </a:r>
          </a:p>
          <a:p>
            <a:pPr>
              <a:buNone/>
            </a:pPr>
            <a:endParaRPr lang="en-US" dirty="0"/>
          </a:p>
          <a:p>
            <a:pPr>
              <a:buNone/>
            </a:pPr>
            <a:r>
              <a:rPr lang="en-US" dirty="0"/>
              <a:t>Imagine you’re asked to run a report on all patients who’ve missed their diabetes checks. If the data has duplicates, missing info, or wrong codes, it could give the wrong results — which means patients might not get the care they need.</a:t>
            </a:r>
          </a:p>
          <a:p>
            <a:pPr>
              <a:buNone/>
            </a:pPr>
            <a:endParaRPr lang="en-US" dirty="0"/>
          </a:p>
          <a:p>
            <a:pPr>
              <a:buNone/>
            </a:pPr>
            <a:r>
              <a:rPr lang="en-US" dirty="0"/>
              <a:t>You’ll learn how to:</a:t>
            </a:r>
          </a:p>
          <a:p>
            <a:pPr>
              <a:buFont typeface="Arial" panose="020B0604020202020204" pitchFamily="34" charset="0"/>
              <a:buChar char="•"/>
            </a:pPr>
            <a:r>
              <a:rPr lang="en-US" dirty="0"/>
              <a:t>Spot errors in reports (like missing NHS numbers or duplicate patient entries)</a:t>
            </a:r>
          </a:p>
          <a:p>
            <a:pPr>
              <a:buFont typeface="Arial" panose="020B0604020202020204" pitchFamily="34" charset="0"/>
              <a:buChar char="•"/>
            </a:pPr>
            <a:r>
              <a:rPr lang="en-US" dirty="0"/>
              <a:t>Compare lists from different sources to check for consistency</a:t>
            </a:r>
          </a:p>
          <a:p>
            <a:pPr>
              <a:buFont typeface="Arial" panose="020B0604020202020204" pitchFamily="34" charset="0"/>
              <a:buChar char="•"/>
            </a:pPr>
            <a:r>
              <a:rPr lang="en-US" dirty="0"/>
              <a:t>Make sure the data you’re giving the team is clean and trustworthy</a:t>
            </a:r>
          </a:p>
          <a:p>
            <a:endParaRPr lang="en-US" dirty="0"/>
          </a:p>
          <a:p>
            <a:r>
              <a:rPr lang="en-US" dirty="0"/>
              <a:t>This kind of cross-checking saves time, avoids mistakes, and helps keep patients safe.</a:t>
            </a:r>
          </a:p>
        </p:txBody>
      </p:sp>
      <p:sp>
        <p:nvSpPr>
          <p:cNvPr id="4" name="Slide Number Placeholder 3">
            <a:extLst>
              <a:ext uri="{FF2B5EF4-FFF2-40B4-BE49-F238E27FC236}">
                <a16:creationId xmlns:a16="http://schemas.microsoft.com/office/drawing/2014/main" id="{F34D054E-4BBE-A94A-25EF-9096BCF3FC38}"/>
              </a:ext>
            </a:extLst>
          </p:cNvPr>
          <p:cNvSpPr>
            <a:spLocks noGrp="1"/>
          </p:cNvSpPr>
          <p:nvPr>
            <p:ph type="sldNum" sz="quarter" idx="5"/>
          </p:nvPr>
        </p:nvSpPr>
        <p:spPr/>
        <p:txBody>
          <a:bodyPr/>
          <a:lstStyle/>
          <a:p>
            <a:fld id="{80566AE8-073E-4828-8BD9-5F435D5DD730}" type="slidenum">
              <a:rPr lang="en-GB" smtClean="0"/>
              <a:t>15</a:t>
            </a:fld>
            <a:endParaRPr lang="en-GB"/>
          </a:p>
        </p:txBody>
      </p:sp>
    </p:spTree>
    <p:extLst>
      <p:ext uri="{BB962C8B-B14F-4D97-AF65-F5344CB8AC3E}">
        <p14:creationId xmlns:p14="http://schemas.microsoft.com/office/powerpoint/2010/main" val="2545080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5AE62-472B-7A7B-1D92-A3EC9F213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CAEDB-919D-ADB2-2788-59AB3D35B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79F1B-602C-8A40-0F4C-3F7889FCD2E7}"/>
              </a:ext>
            </a:extLst>
          </p:cNvPr>
          <p:cNvSpPr>
            <a:spLocks noGrp="1"/>
          </p:cNvSpPr>
          <p:nvPr>
            <p:ph type="body" idx="1"/>
          </p:nvPr>
        </p:nvSpPr>
        <p:spPr/>
        <p:txBody>
          <a:bodyPr/>
          <a:lstStyle/>
          <a:p>
            <a:pPr>
              <a:buNone/>
            </a:pPr>
            <a:r>
              <a:rPr lang="en-US" dirty="0"/>
              <a:t>To wrap up: as a data technician apprentice, </a:t>
            </a:r>
            <a:r>
              <a:rPr lang="en-US" b="1" dirty="0"/>
              <a:t>you’re not just doing admin</a:t>
            </a:r>
            <a:r>
              <a:rPr lang="en-US" dirty="0"/>
              <a:t> — you’re becoming a key part of the primary care team.</a:t>
            </a:r>
          </a:p>
          <a:p>
            <a:pPr>
              <a:buNone/>
            </a:pPr>
            <a:endParaRPr lang="en-US" dirty="0"/>
          </a:p>
          <a:p>
            <a:pPr>
              <a:buNone/>
            </a:pPr>
            <a:r>
              <a:rPr lang="en-US" dirty="0"/>
              <a:t>With </a:t>
            </a:r>
            <a:r>
              <a:rPr lang="en-US" b="1" dirty="0"/>
              <a:t>K3</a:t>
            </a:r>
            <a:r>
              <a:rPr lang="en-US" dirty="0"/>
              <a:t>, you’ll help make sure the data is </a:t>
            </a:r>
            <a:r>
              <a:rPr lang="en-US" dirty="0" err="1"/>
              <a:t>organised</a:t>
            </a:r>
            <a:r>
              <a:rPr lang="en-US" dirty="0"/>
              <a:t> and properly formatted for NHS use — whether that’s for performance targets, audits, or health campaigns.</a:t>
            </a:r>
          </a:p>
          <a:p>
            <a:pPr>
              <a:buNone/>
            </a:pPr>
            <a:r>
              <a:rPr lang="en-US" dirty="0"/>
              <a:t>With </a:t>
            </a:r>
            <a:r>
              <a:rPr lang="en-US" b="1" dirty="0"/>
              <a:t>S8</a:t>
            </a:r>
            <a:r>
              <a:rPr lang="en-US" dirty="0"/>
              <a:t>, you’ll help prevent errors, make reports more reliable, and ensure the right data reaches the right people at the right time.</a:t>
            </a:r>
          </a:p>
          <a:p>
            <a:r>
              <a:rPr lang="en-US" dirty="0"/>
              <a:t>These skills save the practice time, reduce stress for staff, and ultimately lead to better patient care. That’s the kind of real-world impact you’ll be making on this apprenticeship — and it all starts with good data handling.</a:t>
            </a:r>
          </a:p>
        </p:txBody>
      </p:sp>
      <p:sp>
        <p:nvSpPr>
          <p:cNvPr id="4" name="Slide Number Placeholder 3">
            <a:extLst>
              <a:ext uri="{FF2B5EF4-FFF2-40B4-BE49-F238E27FC236}">
                <a16:creationId xmlns:a16="http://schemas.microsoft.com/office/drawing/2014/main" id="{B7C52662-79A7-5263-5E0C-60771C23B7DC}"/>
              </a:ext>
            </a:extLst>
          </p:cNvPr>
          <p:cNvSpPr>
            <a:spLocks noGrp="1"/>
          </p:cNvSpPr>
          <p:nvPr>
            <p:ph type="sldNum" sz="quarter" idx="5"/>
          </p:nvPr>
        </p:nvSpPr>
        <p:spPr/>
        <p:txBody>
          <a:bodyPr/>
          <a:lstStyle/>
          <a:p>
            <a:fld id="{A140D172-2851-48F1-854B-474F2C968803}" type="slidenum">
              <a:rPr lang="en-GB" smtClean="0"/>
              <a:t>16</a:t>
            </a:fld>
            <a:endParaRPr lang="en-GB"/>
          </a:p>
        </p:txBody>
      </p:sp>
    </p:spTree>
    <p:extLst>
      <p:ext uri="{BB962C8B-B14F-4D97-AF65-F5344CB8AC3E}">
        <p14:creationId xmlns:p14="http://schemas.microsoft.com/office/powerpoint/2010/main" val="1924950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r>
              <a:rPr lang="en-GB"/>
              <a:t>Workplace projects - </a:t>
            </a:r>
          </a:p>
        </p:txBody>
      </p:sp>
      <p:sp>
        <p:nvSpPr>
          <p:cNvPr id="4" name="Slide Number Placeholder 3"/>
          <p:cNvSpPr>
            <a:spLocks noGrp="1"/>
          </p:cNvSpPr>
          <p:nvPr>
            <p:ph type="sldNum" sz="quarter" idx="5"/>
          </p:nvPr>
        </p:nvSpPr>
        <p:spPr/>
        <p:txBody>
          <a:bodyPr/>
          <a:lstStyle/>
          <a:p>
            <a:fld id="{80566AE8-073E-4828-8BD9-5F435D5DD730}" type="slidenum">
              <a:rPr lang="en-GB" smtClean="0"/>
              <a:t>17</a:t>
            </a:fld>
            <a:endParaRPr lang="en-GB"/>
          </a:p>
        </p:txBody>
      </p:sp>
    </p:spTree>
    <p:extLst>
      <p:ext uri="{BB962C8B-B14F-4D97-AF65-F5344CB8AC3E}">
        <p14:creationId xmlns:p14="http://schemas.microsoft.com/office/powerpoint/2010/main" val="331430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566AE8-073E-4828-8BD9-5F435D5DD730}" type="slidenum">
              <a:rPr lang="en-GB" smtClean="0"/>
              <a:t>18</a:t>
            </a:fld>
            <a:endParaRPr lang="en-GB"/>
          </a:p>
        </p:txBody>
      </p:sp>
    </p:spTree>
    <p:extLst>
      <p:ext uri="{BB962C8B-B14F-4D97-AF65-F5344CB8AC3E}">
        <p14:creationId xmlns:p14="http://schemas.microsoft.com/office/powerpoint/2010/main" val="412299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Segoe UI" panose="020B0502040204020203" pitchFamily="34" charset="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A140D172-2851-48F1-854B-474F2C968803}" type="slidenum">
              <a:rPr lang="en-GB" smtClean="0"/>
              <a:t>19</a:t>
            </a:fld>
            <a:endParaRPr lang="en-GB"/>
          </a:p>
        </p:txBody>
      </p:sp>
    </p:spTree>
    <p:extLst>
      <p:ext uri="{BB962C8B-B14F-4D97-AF65-F5344CB8AC3E}">
        <p14:creationId xmlns:p14="http://schemas.microsoft.com/office/powerpoint/2010/main" val="200924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latin typeface="Segoe UI" panose="020B0502040204020203" pitchFamily="34" charset="0"/>
                <a:cs typeface="Segoe UI" panose="020B0502040204020203" pitchFamily="34" charset="0"/>
              </a:rPr>
              <a:t>Throughout the apprenticeship, learners must complete apprenticeship related work and upload this to their time log. </a:t>
            </a:r>
          </a:p>
          <a:p>
            <a:pPr algn="l"/>
            <a:endParaRPr lang="en-US" sz="1200">
              <a:latin typeface="Segoe UI" panose="020B0502040204020203" pitchFamily="34" charset="0"/>
              <a:cs typeface="Segoe UI" panose="020B0502040204020203" pitchFamily="34" charset="0"/>
            </a:endParaRPr>
          </a:p>
          <a:p>
            <a:pPr algn="l"/>
            <a:r>
              <a:rPr lang="en-US" sz="1200">
                <a:latin typeface="Segoe UI" panose="020B0502040204020203" pitchFamily="34" charset="0"/>
                <a:cs typeface="Segoe UI" panose="020B0502040204020203" pitchFamily="34" charset="0"/>
              </a:rPr>
              <a:t>Roughly 150 hours should come from training from yourselves within the workplace</a:t>
            </a:r>
          </a:p>
          <a:p>
            <a:pPr algn="l"/>
            <a:endParaRPr lang="en-US" sz="1200">
              <a:latin typeface="Segoe UI" panose="020B0502040204020203" pitchFamily="34" charset="0"/>
              <a:cs typeface="Segoe UI" panose="020B0502040204020203" pitchFamily="34" charset="0"/>
            </a:endParaRPr>
          </a:p>
          <a:p>
            <a:pPr algn="l"/>
            <a:r>
              <a:rPr lang="en-US" sz="1200">
                <a:latin typeface="Segoe UI" panose="020B0502040204020203" pitchFamily="34" charset="0"/>
                <a:cs typeface="Segoe UI" panose="020B0502040204020203" pitchFamily="34" charset="0"/>
              </a:rPr>
              <a:t>Baltic will make up roughly 315 hours with apprenticeship delivery and project work. </a:t>
            </a:r>
            <a:endParaRPr lang="en-GB" sz="1200">
              <a:latin typeface="Segoe UI" panose="020B0502040204020203" pitchFamily="34" charset="0"/>
              <a:cs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A140D172-2851-48F1-854B-474F2C968803}" type="slidenum">
              <a:rPr lang="en-GB" smtClean="0"/>
              <a:t>20</a:t>
            </a:fld>
            <a:endParaRPr lang="en-GB"/>
          </a:p>
        </p:txBody>
      </p:sp>
    </p:spTree>
    <p:extLst>
      <p:ext uri="{BB962C8B-B14F-4D97-AF65-F5344CB8AC3E}">
        <p14:creationId xmlns:p14="http://schemas.microsoft.com/office/powerpoint/2010/main" val="260553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24763-BF59-ACCB-E3EE-6CC624F02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8B14D-C4C5-A3B3-2C50-A0841B8C93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FC789-BEE3-547F-B305-6AF61E8785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E0CFC6D-6967-8B49-BA2C-F25CD902F19C}"/>
              </a:ext>
            </a:extLst>
          </p:cNvPr>
          <p:cNvSpPr>
            <a:spLocks noGrp="1"/>
          </p:cNvSpPr>
          <p:nvPr>
            <p:ph type="sldNum" sz="quarter" idx="5"/>
          </p:nvPr>
        </p:nvSpPr>
        <p:spPr/>
        <p:txBody>
          <a:bodyPr/>
          <a:lstStyle/>
          <a:p>
            <a:fld id="{6B718F5D-D975-416C-B20F-3CE51842E50D}" type="slidenum">
              <a:rPr lang="en-GB" smtClean="0"/>
              <a:t>2</a:t>
            </a:fld>
            <a:endParaRPr lang="en-GB"/>
          </a:p>
        </p:txBody>
      </p:sp>
    </p:spTree>
    <p:extLst>
      <p:ext uri="{BB962C8B-B14F-4D97-AF65-F5344CB8AC3E}">
        <p14:creationId xmlns:p14="http://schemas.microsoft.com/office/powerpoint/2010/main" val="1221179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**REMEMBER TO SUMMARISE BEFORE DISCUSSING NEXT STEPS**</a:t>
            </a:r>
            <a:endParaRPr lang="en-US"/>
          </a:p>
        </p:txBody>
      </p:sp>
      <p:sp>
        <p:nvSpPr>
          <p:cNvPr id="4" name="Slide Number Placeholder 3"/>
          <p:cNvSpPr>
            <a:spLocks noGrp="1"/>
          </p:cNvSpPr>
          <p:nvPr>
            <p:ph type="sldNum" sz="quarter" idx="5"/>
          </p:nvPr>
        </p:nvSpPr>
        <p:spPr/>
        <p:txBody>
          <a:bodyPr/>
          <a:lstStyle/>
          <a:p>
            <a:fld id="{A140D172-2851-48F1-854B-474F2C968803}" type="slidenum">
              <a:rPr lang="en-GB" smtClean="0"/>
              <a:t>22</a:t>
            </a:fld>
            <a:endParaRPr lang="en-GB"/>
          </a:p>
        </p:txBody>
      </p:sp>
    </p:spTree>
    <p:extLst>
      <p:ext uri="{BB962C8B-B14F-4D97-AF65-F5344CB8AC3E}">
        <p14:creationId xmlns:p14="http://schemas.microsoft.com/office/powerpoint/2010/main" val="2281821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18F5D-D975-416C-B20F-3CE51842E50D}" type="slidenum">
              <a:rPr lang="en-GB" smtClean="0"/>
              <a:t>23</a:t>
            </a:fld>
            <a:endParaRPr lang="en-GB"/>
          </a:p>
        </p:txBody>
      </p:sp>
    </p:spTree>
    <p:extLst>
      <p:ext uri="{BB962C8B-B14F-4D97-AF65-F5344CB8AC3E}">
        <p14:creationId xmlns:p14="http://schemas.microsoft.com/office/powerpoint/2010/main" val="151863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literacy in healthcare is crucial for improving patient outcomes, operational efficiency, and decision-making. Here’s why it matters:</a:t>
            </a:r>
          </a:p>
          <a:p>
            <a:pPr>
              <a:buFont typeface="+mj-lt"/>
              <a:buAutoNum type="arabicPeriod"/>
            </a:pPr>
            <a:r>
              <a:rPr lang="en-US" b="1"/>
              <a:t>Enhanced Patient Care</a:t>
            </a:r>
            <a:r>
              <a:rPr lang="en-US"/>
              <a:t> – Clinicians who understand data can better analyze patient histories, predict health risks, and provide more personalized treatment plans.</a:t>
            </a:r>
          </a:p>
          <a:p>
            <a:pPr>
              <a:buFont typeface="+mj-lt"/>
              <a:buAutoNum type="arabicPeriod"/>
            </a:pPr>
            <a:r>
              <a:rPr lang="en-US" b="1"/>
              <a:t>Informed Decision-Making</a:t>
            </a:r>
            <a:r>
              <a:rPr lang="en-US"/>
              <a:t> – Healthcare professionals can make evidence-based decisions by interpreting trends in patient data, reducing errors, and improving efficiency.</a:t>
            </a:r>
          </a:p>
          <a:p>
            <a:pPr>
              <a:buFont typeface="+mj-lt"/>
              <a:buAutoNum type="arabicPeriod"/>
            </a:pPr>
            <a:r>
              <a:rPr lang="en-US" b="1"/>
              <a:t>Operational Efficiency</a:t>
            </a:r>
            <a:r>
              <a:rPr lang="en-US"/>
              <a:t> – Data literacy helps healthcare organizations optimize resources, reduce waste, and streamline processes, ultimately improving service delivery.</a:t>
            </a:r>
          </a:p>
          <a:p>
            <a:pPr>
              <a:buFont typeface="+mj-lt"/>
              <a:buAutoNum type="arabicPeriod"/>
            </a:pPr>
            <a:r>
              <a:rPr lang="en-US" b="1"/>
              <a:t>Compliance &amp; Risk Management</a:t>
            </a:r>
            <a:r>
              <a:rPr lang="en-US"/>
              <a:t> – Understanding data ensures compliance with regulations like GDPR and HIPAA, reducing legal risks and ensuring patient data privacy.</a:t>
            </a:r>
          </a:p>
          <a:p>
            <a:pPr>
              <a:buFont typeface="+mj-lt"/>
              <a:buAutoNum type="arabicPeriod"/>
            </a:pPr>
            <a:r>
              <a:rPr lang="en-US" b="1"/>
              <a:t>Public Health &amp; Research</a:t>
            </a:r>
            <a:r>
              <a:rPr lang="en-US"/>
              <a:t> – Analyzing health trends and epidemiological data allows for better responses to outbreaks, disease prevention, and medical research advancements.</a:t>
            </a:r>
          </a:p>
          <a:p>
            <a:pPr>
              <a:buFont typeface="+mj-lt"/>
              <a:buAutoNum type="arabicPeriod"/>
            </a:pPr>
            <a:r>
              <a:rPr lang="en-US" b="1"/>
              <a:t>Technology Integration</a:t>
            </a:r>
            <a:r>
              <a:rPr lang="en-US"/>
              <a:t> – With the rise of AI, predictive analytics, and electronic health records (EHRs), healthcare professionals must understand data to leverage these tools effectively.</a:t>
            </a:r>
          </a:p>
          <a:p>
            <a:r>
              <a:rPr lang="en-US"/>
              <a:t>In summary, data literacy empowers healthcare workers to make better decisions, improve patient outcomes, and drive efficiency in an increasingly data-driven industry.</a:t>
            </a:r>
          </a:p>
          <a:p>
            <a:endParaRPr lang="en-US"/>
          </a:p>
          <a:p>
            <a:endParaRPr lang="en-US"/>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66AE8-073E-4828-8BD9-5F435D5DD73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728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 and digital specialised training provider, with Data being one of our key routeways.</a:t>
            </a:r>
          </a:p>
          <a:p>
            <a:r>
              <a:rPr lang="en-GB" dirty="0"/>
              <a:t>Ofsted Outstanding and an Expert Provider with the DFE which gives you the opportunity to support us in making reforms across apprenticeships. </a:t>
            </a:r>
          </a:p>
        </p:txBody>
      </p:sp>
      <p:sp>
        <p:nvSpPr>
          <p:cNvPr id="4" name="Slide Number Placeholder 3"/>
          <p:cNvSpPr>
            <a:spLocks noGrp="1"/>
          </p:cNvSpPr>
          <p:nvPr>
            <p:ph type="sldNum" sz="quarter" idx="5"/>
          </p:nvPr>
        </p:nvSpPr>
        <p:spPr/>
        <p:txBody>
          <a:bodyPr/>
          <a:lstStyle/>
          <a:p>
            <a:fld id="{6B718F5D-D975-416C-B20F-3CE51842E50D}" type="slidenum">
              <a:rPr lang="en-GB" smtClean="0"/>
              <a:t>4</a:t>
            </a:fld>
            <a:endParaRPr lang="en-GB"/>
          </a:p>
        </p:txBody>
      </p:sp>
    </p:spTree>
    <p:extLst>
      <p:ext uri="{BB962C8B-B14F-4D97-AF65-F5344CB8AC3E}">
        <p14:creationId xmlns:p14="http://schemas.microsoft.com/office/powerpoint/2010/main" val="385036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718F5D-D975-416C-B20F-3CE51842E50D}" type="slidenum">
              <a:rPr lang="en-GB" smtClean="0"/>
              <a:t>5</a:t>
            </a:fld>
            <a:endParaRPr lang="en-GB"/>
          </a:p>
        </p:txBody>
      </p:sp>
    </p:spTree>
    <p:extLst>
      <p:ext uri="{BB962C8B-B14F-4D97-AF65-F5344CB8AC3E}">
        <p14:creationId xmlns:p14="http://schemas.microsoft.com/office/powerpoint/2010/main" val="2562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latin typeface="Segoe UI" panose="020B0502040204020203" pitchFamily="34" charset="0"/>
                <a:cs typeface="Segoe UI" panose="020B0502040204020203" pitchFamily="34" charset="0"/>
              </a:rPr>
              <a:t>Technical training – Online, 2 days every 6 weeks – teach you the fundamental skills to put back into the workplace. </a:t>
            </a:r>
          </a:p>
          <a:p>
            <a:pPr algn="l"/>
            <a:r>
              <a:rPr lang="en-GB" sz="1200" dirty="0">
                <a:latin typeface="Segoe UI" panose="020B0502040204020203" pitchFamily="34" charset="0"/>
                <a:cs typeface="Segoe UI" panose="020B0502040204020203" pitchFamily="34" charset="0"/>
              </a:rPr>
              <a:t>Workplace projects – Tailored to projects you are doing in work and go towards your workplace portfolio which gets graded at the end of the apprenticeship. </a:t>
            </a:r>
          </a:p>
          <a:p>
            <a:pPr algn="l"/>
            <a:r>
              <a:rPr lang="en-GB" sz="1200" dirty="0">
                <a:latin typeface="Segoe UI" panose="020B0502040204020203" pitchFamily="34" charset="0"/>
                <a:cs typeface="Segoe UI" panose="020B0502040204020203" pitchFamily="34" charset="0"/>
              </a:rPr>
              <a:t>OTJH’S – independent learning done in the workplace and can include research tasks, 1-1, job shadowing or additional self led study</a:t>
            </a:r>
          </a:p>
          <a:p>
            <a:pPr algn="l"/>
            <a:r>
              <a:rPr lang="en-GB" sz="1200" dirty="0">
                <a:latin typeface="Segoe UI" panose="020B0502040204020203" pitchFamily="34" charset="0"/>
                <a:cs typeface="Segoe UI" panose="020B0502040204020203" pitchFamily="34" charset="0"/>
              </a:rPr>
              <a:t>EPA – Professional discussion</a:t>
            </a:r>
          </a:p>
          <a:p>
            <a:endParaRPr lang="en-GB" dirty="0"/>
          </a:p>
        </p:txBody>
      </p:sp>
      <p:sp>
        <p:nvSpPr>
          <p:cNvPr id="4" name="Slide Number Placeholder 3"/>
          <p:cNvSpPr>
            <a:spLocks noGrp="1"/>
          </p:cNvSpPr>
          <p:nvPr>
            <p:ph type="sldNum" sz="quarter" idx="5"/>
          </p:nvPr>
        </p:nvSpPr>
        <p:spPr/>
        <p:txBody>
          <a:bodyPr/>
          <a:lstStyle/>
          <a:p>
            <a:fld id="{A140D172-2851-48F1-854B-474F2C968803}" type="slidenum">
              <a:rPr lang="en-GB" smtClean="0"/>
              <a:t>6</a:t>
            </a:fld>
            <a:endParaRPr lang="en-GB"/>
          </a:p>
        </p:txBody>
      </p:sp>
    </p:spTree>
    <p:extLst>
      <p:ext uri="{BB962C8B-B14F-4D97-AF65-F5344CB8AC3E}">
        <p14:creationId xmlns:p14="http://schemas.microsoft.com/office/powerpoint/2010/main" val="144265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POWER OF DATA -  </a:t>
            </a:r>
            <a:r>
              <a:rPr lang="en-US" dirty="0"/>
              <a:t>Ensure your team understand the data at their disposal. This hands-on course ensures participants understand the critical importance of data in their role and the wider digital world. We prepare learners with the foundational knowledge that is required to begin confidently handling data, organizing information, and drawing insights that support smarter decisions. Over two days, learners will: </a:t>
            </a:r>
          </a:p>
          <a:p>
            <a:pPr marL="171450" indent="-171450">
              <a:buFont typeface="Arial" panose="020B0604020202020204" pitchFamily="34" charset="0"/>
              <a:buChar char="•"/>
            </a:pPr>
            <a:r>
              <a:rPr lang="en-US" dirty="0"/>
              <a:t>Understand business data sources and their purpose in operations</a:t>
            </a:r>
          </a:p>
          <a:p>
            <a:pPr marL="171450" indent="-171450">
              <a:buFont typeface="Arial" panose="020B0604020202020204" pitchFamily="34" charset="0"/>
              <a:buChar char="•"/>
            </a:pPr>
            <a:r>
              <a:rPr lang="en-US" dirty="0"/>
              <a:t>Confidently select, compare, and evaluate datasets for relevance and limitations</a:t>
            </a:r>
          </a:p>
          <a:p>
            <a:pPr marL="171450" indent="-171450">
              <a:buFont typeface="Arial" panose="020B0604020202020204" pitchFamily="34" charset="0"/>
              <a:buChar char="•"/>
            </a:pPr>
            <a:r>
              <a:rPr lang="en-US" dirty="0"/>
              <a:t>Become familiar with handling data in formats like CSV, Excel, and JSON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MAKING DATA-DRIVEN DECISIONS - </a:t>
            </a:r>
            <a:r>
              <a:rPr lang="en-US" dirty="0"/>
              <a:t>This course empowers your team to work confidently with data, ensuring it’s secure and </a:t>
            </a:r>
            <a:r>
              <a:rPr lang="en-US" dirty="0" err="1"/>
              <a:t>organised</a:t>
            </a:r>
            <a:r>
              <a:rPr lang="en-US" dirty="0"/>
              <a:t>. Participants will learn to spot trends, create clear documentation, and use tools that simplify teamwork. Using real-world examples, employees will gain the analytical and critical thinking skills required to make informed decisions that contribute to overall business success. Over two days, learners will:</a:t>
            </a:r>
          </a:p>
          <a:p>
            <a:pPr marL="171450" indent="-171450">
              <a:buFont typeface="Arial" panose="020B0604020202020204" pitchFamily="34" charset="0"/>
              <a:buChar char="•"/>
            </a:pPr>
            <a:r>
              <a:rPr lang="en-US" dirty="0"/>
              <a:t>Understand ethical data handling, responsible usage, and societal impact</a:t>
            </a:r>
          </a:p>
          <a:p>
            <a:pPr marL="171450" indent="-171450">
              <a:buFont typeface="Arial" panose="020B0604020202020204" pitchFamily="34" charset="0"/>
              <a:buChar char="•"/>
            </a:pPr>
            <a:r>
              <a:rPr lang="en-US" dirty="0"/>
              <a:t>Learn data tools for efficient storage and organisation</a:t>
            </a:r>
          </a:p>
          <a:p>
            <a:pPr marL="171450" indent="-171450">
              <a:buFont typeface="Arial" panose="020B0604020202020204" pitchFamily="34" charset="0"/>
              <a:buChar char="•"/>
            </a:pPr>
            <a:r>
              <a:rPr lang="en-US" dirty="0"/>
              <a:t>Analyse datasets to identify patterns and gain insights into business performance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PRESENTING ACCURATE INSIGHTS - </a:t>
            </a:r>
            <a:r>
              <a:rPr lang="en-US" dirty="0"/>
              <a:t>Accurate data empowers smarter decisions – turning insights into impactful business strategies. Participants will learn to clean data, check for errors, and ensure quality with practical tools and techniques. Learners will create impactful charts, selecting the right chart type to best represent specific data, making insights easy to understand and share. Over two days, learners will:</a:t>
            </a:r>
          </a:p>
          <a:p>
            <a:pPr marL="171450" indent="-171450">
              <a:buFont typeface="Arial" panose="020B0604020202020204" pitchFamily="34" charset="0"/>
              <a:buChar char="•"/>
            </a:pPr>
            <a:r>
              <a:rPr lang="en-US" dirty="0"/>
              <a:t>Understand how poor data quality impacts analysis </a:t>
            </a:r>
          </a:p>
          <a:p>
            <a:pPr marL="171450" indent="-171450">
              <a:buFont typeface="Arial" panose="020B0604020202020204" pitchFamily="34" charset="0"/>
              <a:buChar char="•"/>
            </a:pPr>
            <a:r>
              <a:rPr lang="en-US" dirty="0"/>
              <a:t>Learn data validation techniques and best practices</a:t>
            </a:r>
          </a:p>
          <a:p>
            <a:pPr marL="171450" indent="-171450">
              <a:buFont typeface="Arial" panose="020B0604020202020204" pitchFamily="34" charset="0"/>
              <a:buChar char="•"/>
            </a:pPr>
            <a:r>
              <a:rPr lang="en-US" dirty="0"/>
              <a:t>Explore written and visual methods to effectively communicate data insights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CONFIDENT DATA COMMUNICATIONS - </a:t>
            </a:r>
            <a:r>
              <a:rPr lang="en-US" dirty="0"/>
              <a:t>Data storytelling transforms complex insights into clear, actionable visuals. This course empowers participants with the ability to turn raw data into compelling narratives, bridging the gap between analysis and meaningful business decisions. Learners will understand how to communicate data to both technical and non-technical stakeholders and gain practical experience using dashboards and communication tools. Over two days, learners will:</a:t>
            </a:r>
          </a:p>
          <a:p>
            <a:pPr marL="171450" indent="-171450">
              <a:buFont typeface="Arial" panose="020B0604020202020204" pitchFamily="34" charset="0"/>
              <a:buChar char="•"/>
            </a:pPr>
            <a:r>
              <a:rPr lang="en-US" dirty="0"/>
              <a:t>Craft engaging data stories for stakeholders</a:t>
            </a:r>
          </a:p>
          <a:p>
            <a:pPr marL="171450" indent="-171450">
              <a:buFont typeface="Arial" panose="020B0604020202020204" pitchFamily="34" charset="0"/>
              <a:buChar char="•"/>
            </a:pPr>
            <a:r>
              <a:rPr lang="en-US" dirty="0"/>
              <a:t>Build skills to create a dashboard for </a:t>
            </a:r>
            <a:r>
              <a:rPr lang="en-US" dirty="0" err="1"/>
              <a:t>visualising</a:t>
            </a:r>
            <a:r>
              <a:rPr lang="en-US" dirty="0"/>
              <a:t> key metrics and trends</a:t>
            </a:r>
          </a:p>
          <a:p>
            <a:pPr marL="171450" indent="-171450">
              <a:buFont typeface="Arial" panose="020B0604020202020204" pitchFamily="34" charset="0"/>
              <a:buChar char="•"/>
            </a:pPr>
            <a:r>
              <a:rPr lang="en-US" dirty="0"/>
              <a:t>Explore data presentation techniques and adapt communication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BUSINESS ANALYSIS USING POWER BI - </a:t>
            </a:r>
            <a:r>
              <a:rPr lang="en-US" dirty="0"/>
              <a:t>Incorporating elements of previous modules, this course ensures learners can put theory into practice. Learners will explore predictive analysis and use real-world data to bring projects to life – identifying business needs, assessing data trends, and presenting complex data simply, using tools like Power BI to create meaningful dashboards. Over two days, learners will:</a:t>
            </a:r>
          </a:p>
          <a:p>
            <a:pPr marL="171450" indent="-171450">
              <a:buFont typeface="Arial" panose="020B0604020202020204" pitchFamily="34" charset="0"/>
              <a:buChar char="•"/>
            </a:pPr>
            <a:r>
              <a:rPr lang="en-US" dirty="0"/>
              <a:t>Explore effective report and dashboard components, including design and key metrics</a:t>
            </a:r>
          </a:p>
          <a:p>
            <a:pPr marL="171450" indent="-171450">
              <a:buFont typeface="Arial" panose="020B0604020202020204" pitchFamily="34" charset="0"/>
              <a:buChar char="•"/>
            </a:pPr>
            <a:r>
              <a:rPr lang="en-US" dirty="0"/>
              <a:t>Gain the ability to plan data projects, define goals, and identify sources</a:t>
            </a:r>
          </a:p>
          <a:p>
            <a:pPr marL="171450" indent="-171450">
              <a:buFont typeface="Arial" panose="020B0604020202020204" pitchFamily="34" charset="0"/>
              <a:buChar char="•"/>
            </a:pPr>
            <a:r>
              <a:rPr lang="en-US" dirty="0"/>
              <a:t>Develop skills in dashboard design, importing data, and creating interactive </a:t>
            </a:r>
            <a:r>
              <a:rPr lang="en-US" dirty="0" err="1"/>
              <a:t>visualisations</a:t>
            </a:r>
            <a:r>
              <a:rPr lang="en-US" dirty="0"/>
              <a:t> with filters and KPIs.</a:t>
            </a:r>
          </a:p>
          <a:p>
            <a:endParaRPr lang="en-US" dirty="0"/>
          </a:p>
          <a:p>
            <a:endParaRPr lang="en-GB" dirty="0"/>
          </a:p>
        </p:txBody>
      </p:sp>
      <p:sp>
        <p:nvSpPr>
          <p:cNvPr id="4" name="Slide Number Placeholder 3"/>
          <p:cNvSpPr>
            <a:spLocks noGrp="1"/>
          </p:cNvSpPr>
          <p:nvPr>
            <p:ph type="sldNum" sz="quarter" idx="5"/>
          </p:nvPr>
        </p:nvSpPr>
        <p:spPr/>
        <p:txBody>
          <a:bodyPr/>
          <a:lstStyle/>
          <a:p>
            <a:fld id="{6B718F5D-D975-416C-B20F-3CE51842E50D}" type="slidenum">
              <a:rPr lang="en-GB" smtClean="0"/>
              <a:t>7</a:t>
            </a:fld>
            <a:endParaRPr lang="en-GB"/>
          </a:p>
        </p:txBody>
      </p:sp>
    </p:spTree>
    <p:extLst>
      <p:ext uri="{BB962C8B-B14F-4D97-AF65-F5344CB8AC3E}">
        <p14:creationId xmlns:p14="http://schemas.microsoft.com/office/powerpoint/2010/main" val="427134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718F5D-D975-416C-B20F-3CE51842E50D}" type="slidenum">
              <a:rPr lang="en-GB" smtClean="0"/>
              <a:t>8</a:t>
            </a:fld>
            <a:endParaRPr lang="en-GB"/>
          </a:p>
        </p:txBody>
      </p:sp>
    </p:spTree>
    <p:extLst>
      <p:ext uri="{BB962C8B-B14F-4D97-AF65-F5344CB8AC3E}">
        <p14:creationId xmlns:p14="http://schemas.microsoft.com/office/powerpoint/2010/main" val="277140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718F5D-D975-416C-B20F-3CE51842E50D}" type="slidenum">
              <a:rPr lang="en-GB" smtClean="0"/>
              <a:t>10</a:t>
            </a:fld>
            <a:endParaRPr lang="en-GB"/>
          </a:p>
        </p:txBody>
      </p:sp>
    </p:spTree>
    <p:extLst>
      <p:ext uri="{BB962C8B-B14F-4D97-AF65-F5344CB8AC3E}">
        <p14:creationId xmlns:p14="http://schemas.microsoft.com/office/powerpoint/2010/main" val="361076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B725-CA83-C9E2-7FD9-FF142F4E3F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CEEBFC-A2D8-266D-6256-36942D619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05556E-5236-E3D3-34A3-39B77C49310E}"/>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5" name="Footer Placeholder 4">
            <a:extLst>
              <a:ext uri="{FF2B5EF4-FFF2-40B4-BE49-F238E27FC236}">
                <a16:creationId xmlns:a16="http://schemas.microsoft.com/office/drawing/2014/main" id="{B5194926-B3D0-D475-00EE-37CDBF0FC3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36F3DD-96D3-3266-4223-8E1D09B2EB3B}"/>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112563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1A9B-BFFF-E3D9-F1B7-2F879C8B35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7DACF0-F208-230E-BA7C-97A96A594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04B143-72A3-8892-7158-9FA55FED7280}"/>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5" name="Footer Placeholder 4">
            <a:extLst>
              <a:ext uri="{FF2B5EF4-FFF2-40B4-BE49-F238E27FC236}">
                <a16:creationId xmlns:a16="http://schemas.microsoft.com/office/drawing/2014/main" id="{F1A47786-3C45-01F0-81D1-66562F02CA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04090-610C-124B-32A9-8DBB8C517102}"/>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413787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F599D-CB14-0BDA-807C-82FC60497C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8FFA23-B5A6-D044-0AA7-6EB4FB47AC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43248E-9931-BFD2-7A3B-490CD3D68213}"/>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5" name="Footer Placeholder 4">
            <a:extLst>
              <a:ext uri="{FF2B5EF4-FFF2-40B4-BE49-F238E27FC236}">
                <a16:creationId xmlns:a16="http://schemas.microsoft.com/office/drawing/2014/main" id="{3128E444-BA2A-4C32-159F-A216A783C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6C74F9-9A0E-45A6-28BF-F6A154D9639D}"/>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154592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104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meline (28-06-23)-01">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1C083DC-6AEE-410D-9AF7-7449B64A5681}"/>
              </a:ext>
            </a:extLst>
          </p:cNvPr>
          <p:cNvSpPr/>
          <p:nvPr userDrawn="1"/>
        </p:nvSpPr>
        <p:spPr>
          <a:xfrm>
            <a:off x="0" y="0"/>
            <a:ext cx="12191472" cy="6858000"/>
          </a:xfrm>
          <a:prstGeom prst="rect">
            <a:avLst/>
          </a:prstGeom>
          <a:solidFill>
            <a:srgbClr val="EEF0F6"/>
          </a:solidFill>
          <a:ln>
            <a:noFill/>
          </a:ln>
        </p:spPr>
        <p:txBody>
          <a:bodyPr vert="horz" wrap="square" lIns="60951" tIns="30475" rIns="60951" bIns="30475" numCol="1" anchor="t" anchorCtr="0" compatLnSpc="1">
            <a:prstTxWarp prst="textNoShape">
              <a:avLst/>
            </a:prstTxWarp>
          </a:bodyPr>
          <a:lstStyle/>
          <a:p>
            <a:pPr defTabSz="1625519" fontAlgn="auto">
              <a:spcBef>
                <a:spcPts val="0"/>
              </a:spcBef>
              <a:spcAft>
                <a:spcPts val="0"/>
              </a:spcAft>
            </a:pPr>
            <a:endParaRPr lang="ru-RU" sz="3200">
              <a:sym typeface="Calibri"/>
            </a:endParaRPr>
          </a:p>
        </p:txBody>
      </p:sp>
    </p:spTree>
    <p:extLst>
      <p:ext uri="{BB962C8B-B14F-4D97-AF65-F5344CB8AC3E}">
        <p14:creationId xmlns:p14="http://schemas.microsoft.com/office/powerpoint/2010/main" val="15240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EBA0-61DB-2C2B-C427-40E572260F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E76206-6E2F-CCAA-B20F-EB2203FBBB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D6F63-5C36-3008-6292-6C1624F2A04F}"/>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5" name="Footer Placeholder 4">
            <a:extLst>
              <a:ext uri="{FF2B5EF4-FFF2-40B4-BE49-F238E27FC236}">
                <a16:creationId xmlns:a16="http://schemas.microsoft.com/office/drawing/2014/main" id="{9A1FC008-3CB5-A1CA-46C1-5E2F8C9567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C95C87-0472-AF19-0BBF-2E7467943508}"/>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284010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2B44-C69B-8647-5553-3A46F97EA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89CEB8-517C-EAC9-7D97-35A310AC81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DC294E-1549-0B13-8F4A-EA5B26E5F52A}"/>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5" name="Footer Placeholder 4">
            <a:extLst>
              <a:ext uri="{FF2B5EF4-FFF2-40B4-BE49-F238E27FC236}">
                <a16:creationId xmlns:a16="http://schemas.microsoft.com/office/drawing/2014/main" id="{C012CDFB-0E0B-71B9-1DB5-5B4C70BCB4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06D14D-8E77-F5A8-BA84-482A1977081B}"/>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196276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741C-38C7-8083-E800-031C5BC125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403F52-BB5B-DEDD-5815-93BE63CF78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DCBFB6-695F-9BAD-B664-32E4B8FCF1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235E8D-D7BA-35BE-B708-1380FF8A6F65}"/>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6" name="Footer Placeholder 5">
            <a:extLst>
              <a:ext uri="{FF2B5EF4-FFF2-40B4-BE49-F238E27FC236}">
                <a16:creationId xmlns:a16="http://schemas.microsoft.com/office/drawing/2014/main" id="{5B5F4854-7065-2B35-9DF9-F614F7824F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413B4B-7991-C4E7-C031-E970211181E9}"/>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411037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E77F-A5D1-4D03-9C44-DEBD7B63E5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5089DB-2D74-1F97-7751-BB1AFE71A8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A50B3B-3F05-47D7-B132-988E3F1408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E40F3F-E62A-7503-171D-23B8CABA0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DED99-2375-713C-519D-867CFB4132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F05EB6-9C95-5B7F-A054-A3237F39F0FF}"/>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8" name="Footer Placeholder 7">
            <a:extLst>
              <a:ext uri="{FF2B5EF4-FFF2-40B4-BE49-F238E27FC236}">
                <a16:creationId xmlns:a16="http://schemas.microsoft.com/office/drawing/2014/main" id="{630DE3A5-7B29-5B80-7915-7D0F569C69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4CCE01-6947-B1A9-A8FD-6534D026D44A}"/>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9177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26A8-B63B-D19B-7AC9-464A77EA08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E68A75-4053-EB6D-477C-C5FCA9E8C1B8}"/>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4" name="Footer Placeholder 3">
            <a:extLst>
              <a:ext uri="{FF2B5EF4-FFF2-40B4-BE49-F238E27FC236}">
                <a16:creationId xmlns:a16="http://schemas.microsoft.com/office/drawing/2014/main" id="{47BB8FF1-D345-D1BB-3BB2-56EF5D6746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C3514E-C5A6-CEC6-95A9-8CF71D6CF22E}"/>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189917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44437-0EC3-D953-4C46-E0F0C4A73E13}"/>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3" name="Footer Placeholder 2">
            <a:extLst>
              <a:ext uri="{FF2B5EF4-FFF2-40B4-BE49-F238E27FC236}">
                <a16:creationId xmlns:a16="http://schemas.microsoft.com/office/drawing/2014/main" id="{BB9D79B0-4480-1D9D-DD18-4662516DCF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1CB30E-5853-20E0-41B7-55BC89047B09}"/>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261569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5372-0445-D58C-E841-4971B892F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44F339-5F5A-C7C6-5A4D-625103C5B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BADB97-A43C-348B-B039-832570BCB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A52A7-D18E-7B81-7D55-91BDC4C299F5}"/>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6" name="Footer Placeholder 5">
            <a:extLst>
              <a:ext uri="{FF2B5EF4-FFF2-40B4-BE49-F238E27FC236}">
                <a16:creationId xmlns:a16="http://schemas.microsoft.com/office/drawing/2014/main" id="{778A1FFB-BB6C-E103-6FA7-AF62BE770E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7E0AB8-FD39-8506-5BF0-EAB06F448BD7}"/>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46147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BC36-AAAD-AE60-B2BE-FC043107B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145F82-EB32-ADFF-6F26-EC6898823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199FE5-BCF5-8D16-EA46-8FD8ED6DC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6BE61-086F-6E95-8DCB-E08E637BF7A9}"/>
              </a:ext>
            </a:extLst>
          </p:cNvPr>
          <p:cNvSpPr>
            <a:spLocks noGrp="1"/>
          </p:cNvSpPr>
          <p:nvPr>
            <p:ph type="dt" sz="half" idx="10"/>
          </p:nvPr>
        </p:nvSpPr>
        <p:spPr/>
        <p:txBody>
          <a:bodyPr/>
          <a:lstStyle/>
          <a:p>
            <a:fld id="{EB679DE7-F80B-407A-901E-214861259360}" type="datetimeFigureOut">
              <a:rPr lang="en-GB" smtClean="0"/>
              <a:t>15/05/2025</a:t>
            </a:fld>
            <a:endParaRPr lang="en-GB"/>
          </a:p>
        </p:txBody>
      </p:sp>
      <p:sp>
        <p:nvSpPr>
          <p:cNvPr id="6" name="Footer Placeholder 5">
            <a:extLst>
              <a:ext uri="{FF2B5EF4-FFF2-40B4-BE49-F238E27FC236}">
                <a16:creationId xmlns:a16="http://schemas.microsoft.com/office/drawing/2014/main" id="{395074D0-610B-C420-0ED5-58C400208D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1302B5-1627-A6C2-9067-90E26E06B026}"/>
              </a:ext>
            </a:extLst>
          </p:cNvPr>
          <p:cNvSpPr>
            <a:spLocks noGrp="1"/>
          </p:cNvSpPr>
          <p:nvPr>
            <p:ph type="sldNum" sz="quarter" idx="12"/>
          </p:nvPr>
        </p:nvSpPr>
        <p:spPr/>
        <p:txBody>
          <a:bodyPr/>
          <a:lstStyle/>
          <a:p>
            <a:fld id="{7A3D8C66-4113-4B88-BCFF-4E2AC17CCF5E}" type="slidenum">
              <a:rPr lang="en-GB" smtClean="0"/>
              <a:t>‹#›</a:t>
            </a:fld>
            <a:endParaRPr lang="en-GB"/>
          </a:p>
        </p:txBody>
      </p:sp>
    </p:spTree>
    <p:extLst>
      <p:ext uri="{BB962C8B-B14F-4D97-AF65-F5344CB8AC3E}">
        <p14:creationId xmlns:p14="http://schemas.microsoft.com/office/powerpoint/2010/main" val="353916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3C74A-71D6-C81B-347E-1FE2CEA53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27E623-FA6F-890E-D91B-1668E79AD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D7E3D-8ADC-2CF3-7BA8-EC16E7BD6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679DE7-F80B-407A-901E-214861259360}" type="datetimeFigureOut">
              <a:rPr lang="en-GB" smtClean="0"/>
              <a:t>15/05/2025</a:t>
            </a:fld>
            <a:endParaRPr lang="en-GB"/>
          </a:p>
        </p:txBody>
      </p:sp>
      <p:sp>
        <p:nvSpPr>
          <p:cNvPr id="5" name="Footer Placeholder 4">
            <a:extLst>
              <a:ext uri="{FF2B5EF4-FFF2-40B4-BE49-F238E27FC236}">
                <a16:creationId xmlns:a16="http://schemas.microsoft.com/office/drawing/2014/main" id="{E29972A1-96CD-8454-D2DB-8D46C50A0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524C33D-2CDE-F72A-471E-806B3434B1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3D8C66-4113-4B88-BCFF-4E2AC17CCF5E}" type="slidenum">
              <a:rPr lang="en-GB" smtClean="0"/>
              <a:t>‹#›</a:t>
            </a:fld>
            <a:endParaRPr lang="en-GB"/>
          </a:p>
        </p:txBody>
      </p:sp>
    </p:spTree>
    <p:extLst>
      <p:ext uri="{BB962C8B-B14F-4D97-AF65-F5344CB8AC3E}">
        <p14:creationId xmlns:p14="http://schemas.microsoft.com/office/powerpoint/2010/main" val="111138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6.sv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18" Type="http://schemas.openxmlformats.org/officeDocument/2006/relationships/image" Target="../media/image8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81.png"/><Relationship Id="rId2" Type="http://schemas.openxmlformats.org/officeDocument/2006/relationships/notesSlide" Target="../notesSlides/notesSlide10.xml"/><Relationship Id="rId16" Type="http://schemas.openxmlformats.org/officeDocument/2006/relationships/image" Target="../media/image80.svg"/><Relationship Id="rId1" Type="http://schemas.openxmlformats.org/officeDocument/2006/relationships/slideLayout" Target="../slideLayouts/slideLayout2.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thub.co.uk/" TargetMode="External"/><Relationship Id="rId7" Type="http://schemas.openxmlformats.org/officeDocument/2006/relationships/hyperlink" Target="https://www.lscthub.co.uk/apprenticeships/" TargetMode="External"/><Relationship Id="rId2" Type="http://schemas.openxmlformats.org/officeDocument/2006/relationships/hyperlink" Target="mailto:cmicb-wi.cmthapprenticeships@nhs.net" TargetMode="External"/><Relationship Id="rId1" Type="http://schemas.openxmlformats.org/officeDocument/2006/relationships/slideLayout" Target="../slideLayouts/slideLayout7.xml"/><Relationship Id="rId6" Type="http://schemas.openxmlformats.org/officeDocument/2006/relationships/hyperlink" Target="mailto:mbpcc.apprenticeships@nhs.net" TargetMode="External"/><Relationship Id="rId5" Type="http://schemas.openxmlformats.org/officeDocument/2006/relationships/hyperlink" Target="http://www.gmthub.co.uk/" TargetMode="External"/><Relationship Id="rId4" Type="http://schemas.openxmlformats.org/officeDocument/2006/relationships/hyperlink" Target="mailto:Carla.slater1@nhs.ne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sv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5.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kenedie.Wilson@balticapprenticeships.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20A362-6A9A-8D50-D70A-69A107BD1003}"/>
              </a:ext>
            </a:extLst>
          </p:cNvPr>
          <p:cNvSpPr/>
          <p:nvPr/>
        </p:nvSpPr>
        <p:spPr>
          <a:xfrm>
            <a:off x="0" y="0"/>
            <a:ext cx="12192000" cy="6858000"/>
          </a:xfrm>
          <a:prstGeom prst="rect">
            <a:avLst/>
          </a:prstGeom>
          <a:gradFill flip="none" rotWithShape="1">
            <a:gsLst>
              <a:gs pos="61000">
                <a:srgbClr val="F04240"/>
              </a:gs>
              <a:gs pos="0">
                <a:srgbClr val="F49B00"/>
              </a:gs>
              <a:gs pos="100000">
                <a:srgbClr val="ED1164"/>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B0689DB-7D7C-0F7D-E2B2-AB600B8989CA}"/>
              </a:ext>
            </a:extLst>
          </p:cNvPr>
          <p:cNvSpPr>
            <a:spLocks noGrp="1"/>
          </p:cNvSpPr>
          <p:nvPr>
            <p:ph idx="1"/>
          </p:nvPr>
        </p:nvSpPr>
        <p:spPr>
          <a:xfrm>
            <a:off x="467969" y="1876958"/>
            <a:ext cx="6858000" cy="4351338"/>
          </a:xfrm>
        </p:spPr>
        <p:txBody>
          <a:bodyPr>
            <a:normAutofit/>
          </a:bodyPr>
          <a:lstStyle/>
          <a:p>
            <a:endParaRPr lang="en-GB" sz="2000" dirty="0">
              <a:solidFill>
                <a:srgbClr val="000033"/>
              </a:solidFill>
            </a:endParaRPr>
          </a:p>
          <a:p>
            <a:endParaRPr lang="en-GB" sz="2000" dirty="0">
              <a:solidFill>
                <a:srgbClr val="000033"/>
              </a:solidFill>
            </a:endParaRPr>
          </a:p>
          <a:p>
            <a:endParaRPr lang="en-GB" sz="2000" dirty="0">
              <a:solidFill>
                <a:srgbClr val="000033"/>
              </a:solidFill>
            </a:endParaRPr>
          </a:p>
        </p:txBody>
      </p:sp>
      <p:pic>
        <p:nvPicPr>
          <p:cNvPr id="16" name="Picture 15" descr="Logo&#10;&#10;Description automatically generated">
            <a:extLst>
              <a:ext uri="{FF2B5EF4-FFF2-40B4-BE49-F238E27FC236}">
                <a16:creationId xmlns:a16="http://schemas.microsoft.com/office/drawing/2014/main" id="{FCF82771-5283-A833-2B8C-8979D502D5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5756" y="3554732"/>
            <a:ext cx="2868400" cy="733738"/>
          </a:xfrm>
          <a:prstGeom prst="rect">
            <a:avLst/>
          </a:prstGeom>
        </p:spPr>
      </p:pic>
      <p:cxnSp>
        <p:nvCxnSpPr>
          <p:cNvPr id="18" name="Straight Connector 17">
            <a:extLst>
              <a:ext uri="{FF2B5EF4-FFF2-40B4-BE49-F238E27FC236}">
                <a16:creationId xmlns:a16="http://schemas.microsoft.com/office/drawing/2014/main" id="{2E058065-60F9-1A7C-A9B9-069C24413E5D}"/>
              </a:ext>
            </a:extLst>
          </p:cNvPr>
          <p:cNvCxnSpPr>
            <a:cxnSpLocks/>
          </p:cNvCxnSpPr>
          <p:nvPr/>
        </p:nvCxnSpPr>
        <p:spPr>
          <a:xfrm>
            <a:off x="856226" y="3054966"/>
            <a:ext cx="10528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9381240A-270B-A9C2-E24A-2152A462CC5A}"/>
              </a:ext>
            </a:extLst>
          </p:cNvPr>
          <p:cNvSpPr txBox="1">
            <a:spLocks/>
          </p:cNvSpPr>
          <p:nvPr/>
        </p:nvSpPr>
        <p:spPr>
          <a:xfrm>
            <a:off x="24717" y="1686209"/>
            <a:ext cx="12192000" cy="112240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Segoe UI" panose="020B0502040204020203" pitchFamily="34" charset="0"/>
                <a:cs typeface="Segoe UI" panose="020B0502040204020203" pitchFamily="34" charset="0"/>
              </a:rPr>
              <a:t>DATA &amp; BUSINESS INSIGHTS</a:t>
            </a:r>
          </a:p>
          <a:p>
            <a:r>
              <a:rPr lang="en-US" sz="4000" b="1" dirty="0">
                <a:solidFill>
                  <a:schemeClr val="bg1"/>
                </a:solidFill>
                <a:latin typeface="Segoe UI" panose="020B0502040204020203" pitchFamily="34" charset="0"/>
                <a:cs typeface="Segoe UI" panose="020B0502040204020203" pitchFamily="34" charset="0"/>
              </a:rPr>
              <a:t>INFORMATION SESSION</a:t>
            </a:r>
            <a:endParaRPr lang="en-GB" sz="4000" b="1" dirty="0">
              <a:solidFill>
                <a:schemeClr val="bg1"/>
              </a:solidFill>
              <a:latin typeface="Segoe UI" panose="020B0502040204020203" pitchFamily="34" charset="0"/>
              <a:cs typeface="Segoe UI" panose="020B0502040204020203" pitchFamily="34" charset="0"/>
            </a:endParaRPr>
          </a:p>
        </p:txBody>
      </p:sp>
      <p:pic>
        <p:nvPicPr>
          <p:cNvPr id="6" name="Picture 5" descr="A person smiling in a circle&#10;&#10;AI-generated content may be incorrect.">
            <a:extLst>
              <a:ext uri="{FF2B5EF4-FFF2-40B4-BE49-F238E27FC236}">
                <a16:creationId xmlns:a16="http://schemas.microsoft.com/office/drawing/2014/main" id="{58D0DFE9-F2FE-5528-3C06-CF26EA63C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359" y="5124202"/>
            <a:ext cx="1527034" cy="1549448"/>
          </a:xfrm>
          <a:prstGeom prst="rect">
            <a:avLst/>
          </a:prstGeom>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B599F46F-A8DA-E8D5-A525-1FCC24EE8D12}"/>
              </a:ext>
            </a:extLst>
          </p:cNvPr>
          <p:cNvSpPr txBox="1">
            <a:spLocks/>
          </p:cNvSpPr>
          <p:nvPr/>
        </p:nvSpPr>
        <p:spPr>
          <a:xfrm>
            <a:off x="1799956" y="5775399"/>
            <a:ext cx="8697191" cy="2575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dirty="0">
                <a:solidFill>
                  <a:srgbClr val="000033"/>
                </a:solidFill>
                <a:latin typeface="+mn-lt"/>
                <a:cs typeface="Segoe UI" panose="020B0502040204020203" pitchFamily="34" charset="0"/>
              </a:rPr>
              <a:t>HOSTED BY KENEDIE WILSON</a:t>
            </a:r>
            <a:endParaRPr lang="en-GB" sz="1400" b="1" dirty="0">
              <a:solidFill>
                <a:srgbClr val="000033"/>
              </a:solidFill>
              <a:latin typeface="+mn-lt"/>
              <a:cs typeface="Segoe UI" panose="020B0502040204020203" pitchFamily="34" charset="0"/>
            </a:endParaRPr>
          </a:p>
        </p:txBody>
      </p:sp>
      <p:sp>
        <p:nvSpPr>
          <p:cNvPr id="8" name="Title 1">
            <a:extLst>
              <a:ext uri="{FF2B5EF4-FFF2-40B4-BE49-F238E27FC236}">
                <a16:creationId xmlns:a16="http://schemas.microsoft.com/office/drawing/2014/main" id="{D6CC254F-EE06-085F-D85E-33471C5D4106}"/>
              </a:ext>
            </a:extLst>
          </p:cNvPr>
          <p:cNvSpPr txBox="1">
            <a:spLocks/>
          </p:cNvSpPr>
          <p:nvPr/>
        </p:nvSpPr>
        <p:spPr>
          <a:xfrm>
            <a:off x="1799956" y="5973123"/>
            <a:ext cx="8697191" cy="257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rgbClr val="000033"/>
                </a:solidFill>
                <a:latin typeface="+mn-lt"/>
                <a:cs typeface="Segoe UI" panose="020B0502040204020203" pitchFamily="34" charset="0"/>
              </a:rPr>
              <a:t>HEALTHCARE ACCOUNT DIRECTOR </a:t>
            </a:r>
          </a:p>
        </p:txBody>
      </p:sp>
      <p:pic>
        <p:nvPicPr>
          <p:cNvPr id="1028" name="Picture 4" descr="Lancashire and South Cumbria Training Hub">
            <a:extLst>
              <a:ext uri="{FF2B5EF4-FFF2-40B4-BE49-F238E27FC236}">
                <a16:creationId xmlns:a16="http://schemas.microsoft.com/office/drawing/2014/main" id="{3EB3DAB9-B9FA-0320-D874-04D904462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0751" y="3346946"/>
            <a:ext cx="3182271" cy="11233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ater Manchester Training Hub">
            <a:extLst>
              <a:ext uri="{FF2B5EF4-FFF2-40B4-BE49-F238E27FC236}">
                <a16:creationId xmlns:a16="http://schemas.microsoft.com/office/drawing/2014/main" id="{32DB4AD9-7BCA-312E-4CCD-F8C6735068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9503" y="3266864"/>
            <a:ext cx="2320007" cy="11600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C7953CD-A959-F2F5-0C29-D16FEC6D65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3579" y="3354041"/>
            <a:ext cx="1160004" cy="116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4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141300-5C60-0C64-9FE3-11BD0CB708C1}"/>
              </a:ext>
            </a:extLst>
          </p:cNvPr>
          <p:cNvSpPr/>
          <p:nvPr/>
        </p:nvSpPr>
        <p:spPr>
          <a:xfrm>
            <a:off x="0" y="0"/>
            <a:ext cx="12192000" cy="6858000"/>
          </a:xfrm>
          <a:prstGeom prst="rect">
            <a:avLst/>
          </a:prstGeom>
          <a:solidFill>
            <a:srgbClr val="04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computer screen with colorful lights&#10;&#10;Description automatically generated">
            <a:extLst>
              <a:ext uri="{FF2B5EF4-FFF2-40B4-BE49-F238E27FC236}">
                <a16:creationId xmlns:a16="http://schemas.microsoft.com/office/drawing/2014/main" id="{F77DE48E-45A5-B19D-E782-1FA18BA8D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065" y="-933"/>
            <a:ext cx="9704935" cy="6858000"/>
          </a:xfrm>
          <a:prstGeom prst="rect">
            <a:avLst/>
          </a:prstGeom>
        </p:spPr>
      </p:pic>
      <p:sp>
        <p:nvSpPr>
          <p:cNvPr id="8" name="Rectangle 7">
            <a:extLst>
              <a:ext uri="{FF2B5EF4-FFF2-40B4-BE49-F238E27FC236}">
                <a16:creationId xmlns:a16="http://schemas.microsoft.com/office/drawing/2014/main" id="{6FFAFA7A-7EB9-1B04-9430-A1923C18B7A7}"/>
              </a:ext>
            </a:extLst>
          </p:cNvPr>
          <p:cNvSpPr/>
          <p:nvPr/>
        </p:nvSpPr>
        <p:spPr>
          <a:xfrm rot="16200000">
            <a:off x="5922004" y="617672"/>
            <a:ext cx="302041" cy="12237950"/>
          </a:xfrm>
          <a:prstGeom prst="rect">
            <a:avLst/>
          </a:prstGeom>
          <a:gradFill flip="none" rotWithShape="1">
            <a:gsLst>
              <a:gs pos="0">
                <a:srgbClr val="F49B00"/>
              </a:gs>
              <a:gs pos="100000">
                <a:srgbClr val="E5005B"/>
              </a:gs>
            </a:gsLst>
            <a:lin ang="2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solidFill>
                <a:srgbClr val="31995E"/>
              </a:solidFill>
              <a:highlight>
                <a:srgbClr val="31995E"/>
              </a:highlight>
            </a:endParaRPr>
          </a:p>
        </p:txBody>
      </p:sp>
      <p:sp>
        <p:nvSpPr>
          <p:cNvPr id="5" name="Rectangle 4">
            <a:extLst>
              <a:ext uri="{FF2B5EF4-FFF2-40B4-BE49-F238E27FC236}">
                <a16:creationId xmlns:a16="http://schemas.microsoft.com/office/drawing/2014/main" id="{C0AEACDE-B529-5712-68E5-F8C86977D3C7}"/>
              </a:ext>
            </a:extLst>
          </p:cNvPr>
          <p:cNvSpPr/>
          <p:nvPr/>
        </p:nvSpPr>
        <p:spPr>
          <a:xfrm>
            <a:off x="4292867" y="0"/>
            <a:ext cx="7899133" cy="6584693"/>
          </a:xfrm>
          <a:prstGeom prst="rect">
            <a:avLst/>
          </a:prstGeom>
          <a:solidFill>
            <a:srgbClr val="040033">
              <a:alpha val="7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4E0EF91-0098-B305-E596-5BAD20068590}"/>
              </a:ext>
            </a:extLst>
          </p:cNvPr>
          <p:cNvSpPr txBox="1"/>
          <p:nvPr/>
        </p:nvSpPr>
        <p:spPr>
          <a:xfrm>
            <a:off x="311216" y="570457"/>
            <a:ext cx="8193124" cy="707886"/>
          </a:xfrm>
          <a:prstGeom prst="rect">
            <a:avLst/>
          </a:prstGeom>
          <a:noFill/>
        </p:spPr>
        <p:txBody>
          <a:bodyPr wrap="square" lIns="91440" tIns="45720" rIns="91440" bIns="45720" rtlCol="0" anchor="t">
            <a:spAutoFit/>
          </a:bodyPr>
          <a:lstStyle/>
          <a:p>
            <a:r>
              <a:rPr lang="en-US" sz="4000" b="1">
                <a:gradFill flip="none" rotWithShape="1">
                  <a:gsLst>
                    <a:gs pos="0">
                      <a:srgbClr val="F49B00"/>
                    </a:gs>
                    <a:gs pos="100000">
                      <a:srgbClr val="E5005B"/>
                    </a:gs>
                  </a:gsLst>
                  <a:lin ang="10800000" scaled="1"/>
                  <a:tileRect/>
                </a:gradFill>
                <a:latin typeface="Segoe UI"/>
                <a:cs typeface="Segoe UI"/>
              </a:rPr>
              <a:t>INTRODUCTION TO AI</a:t>
            </a:r>
            <a:endParaRPr lang="en-GB" sz="4000" b="1">
              <a:gradFill flip="none" rotWithShape="1">
                <a:gsLst>
                  <a:gs pos="0">
                    <a:srgbClr val="F49B00"/>
                  </a:gs>
                  <a:gs pos="100000">
                    <a:srgbClr val="E5005B"/>
                  </a:gs>
                </a:gsLst>
                <a:lin ang="10800000" scaled="1"/>
                <a:tileRect/>
              </a:gradFill>
              <a:latin typeface="Segoe UI"/>
              <a:cs typeface="Segoe UI"/>
            </a:endParaRPr>
          </a:p>
        </p:txBody>
      </p:sp>
      <p:sp>
        <p:nvSpPr>
          <p:cNvPr id="14" name="TextBox 13">
            <a:extLst>
              <a:ext uri="{FF2B5EF4-FFF2-40B4-BE49-F238E27FC236}">
                <a16:creationId xmlns:a16="http://schemas.microsoft.com/office/drawing/2014/main" id="{9D6E74EB-0481-B663-F420-5CB20B4ACD6C}"/>
              </a:ext>
            </a:extLst>
          </p:cNvPr>
          <p:cNvSpPr txBox="1"/>
          <p:nvPr/>
        </p:nvSpPr>
        <p:spPr>
          <a:xfrm>
            <a:off x="311216" y="1278343"/>
            <a:ext cx="8234412" cy="369332"/>
          </a:xfrm>
          <a:prstGeom prst="rect">
            <a:avLst/>
          </a:prstGeom>
          <a:noFill/>
        </p:spPr>
        <p:txBody>
          <a:bodyPr wrap="square">
            <a:spAutoFit/>
          </a:bodyPr>
          <a:lstStyle/>
          <a:p>
            <a:r>
              <a:rPr lang="en-GB" b="1">
                <a:solidFill>
                  <a:schemeClr val="bg1"/>
                </a:solidFill>
                <a:latin typeface="Segoe UI" panose="020B0502040204020203" pitchFamily="34" charset="0"/>
                <a:cs typeface="Segoe UI" panose="020B0502040204020203" pitchFamily="34" charset="0"/>
              </a:rPr>
              <a:t>Brand-New Course Accessible to All Apprentices</a:t>
            </a:r>
          </a:p>
        </p:txBody>
      </p:sp>
      <p:pic>
        <p:nvPicPr>
          <p:cNvPr id="16" name="Graphic 15">
            <a:extLst>
              <a:ext uri="{FF2B5EF4-FFF2-40B4-BE49-F238E27FC236}">
                <a16:creationId xmlns:a16="http://schemas.microsoft.com/office/drawing/2014/main" id="{22A0BF25-BEF5-774F-58AE-5C33CC4B0F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8164" y="320811"/>
            <a:ext cx="1142198" cy="1142198"/>
          </a:xfrm>
          <a:prstGeom prst="rect">
            <a:avLst/>
          </a:prstGeom>
        </p:spPr>
      </p:pic>
      <p:sp>
        <p:nvSpPr>
          <p:cNvPr id="18" name="TextBox 17">
            <a:extLst>
              <a:ext uri="{FF2B5EF4-FFF2-40B4-BE49-F238E27FC236}">
                <a16:creationId xmlns:a16="http://schemas.microsoft.com/office/drawing/2014/main" id="{75FC15FA-8351-4DD3-737B-8269C44D14B3}"/>
              </a:ext>
            </a:extLst>
          </p:cNvPr>
          <p:cNvSpPr txBox="1"/>
          <p:nvPr/>
        </p:nvSpPr>
        <p:spPr>
          <a:xfrm>
            <a:off x="311216" y="1986229"/>
            <a:ext cx="5232936" cy="2677656"/>
          </a:xfrm>
          <a:prstGeom prst="rect">
            <a:avLst/>
          </a:prstGeom>
          <a:noFill/>
        </p:spPr>
        <p:txBody>
          <a:bodyPr wrap="square">
            <a:spAutoFit/>
          </a:bodyPr>
          <a:lstStyle/>
          <a:p>
            <a:r>
              <a:rPr lang="en-GB" sz="1400">
                <a:solidFill>
                  <a:schemeClr val="bg1"/>
                </a:solidFill>
                <a:latin typeface="Segoe UI" panose="020B0502040204020203" pitchFamily="34" charset="0"/>
                <a:cs typeface="Segoe UI" panose="020B0502040204020203" pitchFamily="34" charset="0"/>
              </a:rPr>
              <a:t>Introduction to AI builds the knowledge and technical skills required to contribute to the workforce of the future. This comprehensive 3-part course empowers learners with a foundational understanding of AI principles, applications, and ethical considerations. </a:t>
            </a:r>
          </a:p>
          <a:p>
            <a:endParaRPr lang="en-GB" sz="1400">
              <a:solidFill>
                <a:schemeClr val="bg1"/>
              </a:solidFill>
              <a:latin typeface="Segoe UI" panose="020B0502040204020203" pitchFamily="34" charset="0"/>
              <a:cs typeface="Segoe UI" panose="020B0502040204020203" pitchFamily="34" charset="0"/>
            </a:endParaRPr>
          </a:p>
          <a:p>
            <a:r>
              <a:rPr lang="en-GB" sz="1400">
                <a:solidFill>
                  <a:schemeClr val="bg1"/>
                </a:solidFill>
                <a:latin typeface="Segoe UI" panose="020B0502040204020203" pitchFamily="34" charset="0"/>
                <a:cs typeface="Segoe UI" panose="020B0502040204020203" pitchFamily="34" charset="0"/>
              </a:rPr>
              <a:t>We teach traditional core concepts and provide hands-on experience using generative AI tools for project writing, creative tasks, and data retrieval. Learners will become familiar with neural networks, generative AI, and data protection regulations, ensuring they can apply knowledge to drive company efficiency and solve business problems. </a:t>
            </a:r>
          </a:p>
        </p:txBody>
      </p:sp>
      <p:sp>
        <p:nvSpPr>
          <p:cNvPr id="20" name="TextBox 19">
            <a:extLst>
              <a:ext uri="{FF2B5EF4-FFF2-40B4-BE49-F238E27FC236}">
                <a16:creationId xmlns:a16="http://schemas.microsoft.com/office/drawing/2014/main" id="{CF948581-16DF-5DA3-C86A-E6B70830B62E}"/>
              </a:ext>
            </a:extLst>
          </p:cNvPr>
          <p:cNvSpPr txBox="1"/>
          <p:nvPr/>
        </p:nvSpPr>
        <p:spPr>
          <a:xfrm>
            <a:off x="6073024" y="1986229"/>
            <a:ext cx="8234412" cy="307777"/>
          </a:xfrm>
          <a:prstGeom prst="rect">
            <a:avLst/>
          </a:prstGeom>
          <a:noFill/>
        </p:spPr>
        <p:txBody>
          <a:bodyPr wrap="square">
            <a:spAutoFit/>
          </a:bodyPr>
          <a:lstStyle/>
          <a:p>
            <a:r>
              <a:rPr lang="en-GB" sz="1400" b="1">
                <a:solidFill>
                  <a:srgbClr val="E5005B"/>
                </a:solidFill>
                <a:latin typeface="Segoe UI" panose="020B0502040204020203" pitchFamily="34" charset="0"/>
                <a:cs typeface="Segoe UI" panose="020B0502040204020203" pitchFamily="34" charset="0"/>
              </a:rPr>
              <a:t>Over the course, participants will: </a:t>
            </a:r>
          </a:p>
        </p:txBody>
      </p:sp>
      <p:sp>
        <p:nvSpPr>
          <p:cNvPr id="23" name="TextBox 22">
            <a:extLst>
              <a:ext uri="{FF2B5EF4-FFF2-40B4-BE49-F238E27FC236}">
                <a16:creationId xmlns:a16="http://schemas.microsoft.com/office/drawing/2014/main" id="{EF19CD35-5F0F-F9E9-69B9-D798A54F02BF}"/>
              </a:ext>
            </a:extLst>
          </p:cNvPr>
          <p:cNvSpPr txBox="1"/>
          <p:nvPr/>
        </p:nvSpPr>
        <p:spPr>
          <a:xfrm>
            <a:off x="6073024" y="2355561"/>
            <a:ext cx="4961823" cy="3970318"/>
          </a:xfrm>
          <a:prstGeom prst="rect">
            <a:avLst/>
          </a:prstGeom>
          <a:noFill/>
        </p:spPr>
        <p:txBody>
          <a:bodyPr wrap="square">
            <a:spAutoFit/>
          </a:bodyPr>
          <a:lstStyle/>
          <a:p>
            <a:pPr marL="285750" indent="-285750">
              <a:buFont typeface="Wingdings" panose="05000000000000000000" pitchFamily="2" charset="2"/>
              <a:buChar char="§"/>
            </a:pPr>
            <a:r>
              <a:rPr lang="en-GB" sz="1400">
                <a:solidFill>
                  <a:schemeClr val="bg1"/>
                </a:solidFill>
                <a:latin typeface="Segoe UI" panose="020B0502040204020203" pitchFamily="34" charset="0"/>
                <a:cs typeface="Segoe UI" panose="020B0502040204020203" pitchFamily="34" charset="0"/>
              </a:rPr>
              <a:t>Have a clear understanding of the scope of available AI categories, from reactive machines to generative AI, and identify real-world examples of each model. </a:t>
            </a:r>
          </a:p>
          <a:p>
            <a:pPr marL="285750" indent="-285750">
              <a:buFont typeface="Wingdings" panose="05000000000000000000" pitchFamily="2" charset="2"/>
              <a:buChar char="§"/>
            </a:pPr>
            <a:endParaRPr lang="en-GB" sz="1400">
              <a:solidFill>
                <a:schemeClr val="bg1"/>
              </a:solidFill>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400">
                <a:solidFill>
                  <a:schemeClr val="bg1"/>
                </a:solidFill>
                <a:latin typeface="Segoe UI" panose="020B0502040204020203" pitchFamily="34" charset="0"/>
                <a:cs typeface="Segoe UI" panose="020B0502040204020203" pitchFamily="34" charset="0"/>
              </a:rPr>
              <a:t>Use generative AI models, such as ChatGPT &amp; Google Gemini, efficiently and effectively, and learn best practices to improve machine output. </a:t>
            </a:r>
          </a:p>
          <a:p>
            <a:pPr marL="285750" indent="-285750">
              <a:buFont typeface="Wingdings" panose="05000000000000000000" pitchFamily="2" charset="2"/>
              <a:buChar char="§"/>
            </a:pPr>
            <a:endParaRPr lang="en-US" sz="1400">
              <a:solidFill>
                <a:schemeClr val="bg1"/>
              </a:solidFill>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400">
                <a:solidFill>
                  <a:schemeClr val="bg1"/>
                </a:solidFill>
                <a:latin typeface="Segoe UI" panose="020B0502040204020203" pitchFamily="34" charset="0"/>
                <a:cs typeface="Segoe UI" panose="020B0502040204020203" pitchFamily="34" charset="0"/>
              </a:rPr>
              <a:t>Build critical thinking skills, and learn verification techniques, to ensure all information collected from generative AI models is correct, fair, and compliant with data regulations.</a:t>
            </a:r>
          </a:p>
          <a:p>
            <a:pPr marL="285750" indent="-285750">
              <a:buFont typeface="Wingdings" panose="05000000000000000000" pitchFamily="2" charset="2"/>
              <a:buChar char="§"/>
            </a:pPr>
            <a:endParaRPr lang="en-US" sz="1400">
              <a:solidFill>
                <a:schemeClr val="bg1"/>
              </a:solidFill>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
            </a:pPr>
            <a:r>
              <a:rPr lang="en-US" sz="1400">
                <a:solidFill>
                  <a:schemeClr val="bg1"/>
                </a:solidFill>
                <a:latin typeface="Segoe UI" panose="020B0502040204020203" pitchFamily="34" charset="0"/>
                <a:cs typeface="Segoe UI" panose="020B0502040204020203" pitchFamily="34" charset="0"/>
              </a:rPr>
              <a:t>Critically examine the ethical considerations surrounding AI usage and learn how to avoid potential pitfalls, integrating AI safely and responsibly.  </a:t>
            </a:r>
            <a:endParaRPr lang="en-GB" sz="1400">
              <a:solidFill>
                <a:schemeClr val="bg1"/>
              </a:solidFill>
              <a:latin typeface="Segoe UI" panose="020B0502040204020203" pitchFamily="34" charset="0"/>
              <a:cs typeface="Segoe UI" panose="020B0502040204020203" pitchFamily="34" charset="0"/>
            </a:endParaRPr>
          </a:p>
          <a:p>
            <a:endParaRPr lang="en-GB" sz="1400">
              <a:solidFill>
                <a:schemeClr val="bg1"/>
              </a:solidFill>
              <a:latin typeface="Segoe UI" panose="020B0502040204020203" pitchFamily="34" charset="0"/>
              <a:cs typeface="Segoe UI" panose="020B0502040204020203" pitchFamily="34" charset="0"/>
            </a:endParaRPr>
          </a:p>
          <a:p>
            <a:endParaRPr lang="en-GB" sz="140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6106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C8227B-4521-9743-B0D7-F57B03AA9505}"/>
              </a:ext>
            </a:extLst>
          </p:cNvPr>
          <p:cNvSpPr/>
          <p:nvPr/>
        </p:nvSpPr>
        <p:spPr>
          <a:xfrm>
            <a:off x="0" y="29667"/>
            <a:ext cx="12207903" cy="6857999"/>
          </a:xfrm>
          <a:prstGeom prst="rect">
            <a:avLst/>
          </a:prstGeom>
          <a:solidFill>
            <a:srgbClr val="000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0F169A1-1B5F-9D81-5E50-AEB072C7CA6F}"/>
              </a:ext>
            </a:extLst>
          </p:cNvPr>
          <p:cNvSpPr/>
          <p:nvPr/>
        </p:nvSpPr>
        <p:spPr>
          <a:xfrm rot="16200000">
            <a:off x="5952930" y="632694"/>
            <a:ext cx="302041" cy="12207903"/>
          </a:xfrm>
          <a:prstGeom prst="rect">
            <a:avLst/>
          </a:prstGeom>
          <a:gradFill flip="none" rotWithShape="1">
            <a:gsLst>
              <a:gs pos="0">
                <a:srgbClr val="F49B00"/>
              </a:gs>
              <a:gs pos="100000">
                <a:srgbClr val="E5005B"/>
              </a:gs>
            </a:gsLst>
            <a:lin ang="2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Arrow circle outline">
            <a:extLst>
              <a:ext uri="{FF2B5EF4-FFF2-40B4-BE49-F238E27FC236}">
                <a16:creationId xmlns:a16="http://schemas.microsoft.com/office/drawing/2014/main" id="{1DDE027A-4263-3F3F-B443-79A89176DB2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273076" y="2598125"/>
            <a:ext cx="1661749" cy="1661749"/>
          </a:xfrm>
          <a:prstGeom prst="rect">
            <a:avLst/>
          </a:prstGeom>
        </p:spPr>
      </p:pic>
      <p:sp>
        <p:nvSpPr>
          <p:cNvPr id="11" name="TextBox 10">
            <a:extLst>
              <a:ext uri="{FF2B5EF4-FFF2-40B4-BE49-F238E27FC236}">
                <a16:creationId xmlns:a16="http://schemas.microsoft.com/office/drawing/2014/main" id="{559548EA-0436-80D3-16BD-9D014823B2AE}"/>
              </a:ext>
            </a:extLst>
          </p:cNvPr>
          <p:cNvSpPr txBox="1"/>
          <p:nvPr/>
        </p:nvSpPr>
        <p:spPr>
          <a:xfrm>
            <a:off x="257480" y="296491"/>
            <a:ext cx="9219993" cy="769441"/>
          </a:xfrm>
          <a:prstGeom prst="rect">
            <a:avLst/>
          </a:prstGeom>
          <a:noFill/>
        </p:spPr>
        <p:txBody>
          <a:bodyPr wrap="square" lIns="91440" tIns="45720" rIns="91440" bIns="45720" rtlCol="0" anchor="t">
            <a:spAutoFit/>
          </a:bodyPr>
          <a:lstStyle/>
          <a:p>
            <a:r>
              <a:rPr lang="en-US" sz="4400" b="1" dirty="0">
                <a:solidFill>
                  <a:schemeClr val="bg1"/>
                </a:solidFill>
                <a:cs typeface="Segoe UI"/>
              </a:rPr>
              <a:t>HOW CAN THIS FIT YOUR ROLE?</a:t>
            </a:r>
            <a:endParaRPr lang="en-US" dirty="0">
              <a:solidFill>
                <a:schemeClr val="bg1"/>
              </a:solidFill>
            </a:endParaRPr>
          </a:p>
        </p:txBody>
      </p:sp>
      <p:sp>
        <p:nvSpPr>
          <p:cNvPr id="12" name="Rectangle 11">
            <a:extLst>
              <a:ext uri="{FF2B5EF4-FFF2-40B4-BE49-F238E27FC236}">
                <a16:creationId xmlns:a16="http://schemas.microsoft.com/office/drawing/2014/main" id="{0CF95FAB-B528-6DFD-B0E4-9CFF3C194370}"/>
              </a:ext>
            </a:extLst>
          </p:cNvPr>
          <p:cNvSpPr/>
          <p:nvPr/>
        </p:nvSpPr>
        <p:spPr>
          <a:xfrm>
            <a:off x="0" y="1373507"/>
            <a:ext cx="2445945" cy="45719"/>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8FBF444-D892-D35B-BCE3-EA75D0724F8F}"/>
              </a:ext>
            </a:extLst>
          </p:cNvPr>
          <p:cNvSpPr txBox="1"/>
          <p:nvPr/>
        </p:nvSpPr>
        <p:spPr>
          <a:xfrm>
            <a:off x="3564529" y="2888483"/>
            <a:ext cx="1302947" cy="261610"/>
          </a:xfrm>
          <a:prstGeom prst="rect">
            <a:avLst/>
          </a:prstGeom>
          <a:noFill/>
        </p:spPr>
        <p:txBody>
          <a:bodyPr wrap="square">
            <a:spAutoFit/>
          </a:bodyPr>
          <a:lstStyle/>
          <a:p>
            <a:r>
              <a:rPr lang="en-US" sz="1100" b="1" dirty="0">
                <a:solidFill>
                  <a:schemeClr val="bg1"/>
                </a:solidFill>
                <a:cs typeface="Segoe UI"/>
              </a:rPr>
              <a:t>MARKETING</a:t>
            </a:r>
            <a:endParaRPr lang="en-US" sz="1100" b="1" dirty="0">
              <a:solidFill>
                <a:schemeClr val="bg1"/>
              </a:solidFill>
            </a:endParaRPr>
          </a:p>
        </p:txBody>
      </p:sp>
      <p:sp>
        <p:nvSpPr>
          <p:cNvPr id="14" name="TextBox 13">
            <a:extLst>
              <a:ext uri="{FF2B5EF4-FFF2-40B4-BE49-F238E27FC236}">
                <a16:creationId xmlns:a16="http://schemas.microsoft.com/office/drawing/2014/main" id="{4716A00E-E91F-A83E-17EC-C38AD218E16E}"/>
              </a:ext>
            </a:extLst>
          </p:cNvPr>
          <p:cNvSpPr txBox="1"/>
          <p:nvPr/>
        </p:nvSpPr>
        <p:spPr>
          <a:xfrm>
            <a:off x="5444526" y="2060386"/>
            <a:ext cx="1302947" cy="430887"/>
          </a:xfrm>
          <a:prstGeom prst="rect">
            <a:avLst/>
          </a:prstGeom>
          <a:noFill/>
        </p:spPr>
        <p:txBody>
          <a:bodyPr wrap="square">
            <a:spAutoFit/>
          </a:bodyPr>
          <a:lstStyle/>
          <a:p>
            <a:pPr algn="ctr"/>
            <a:r>
              <a:rPr lang="en-US" sz="1100" b="1" dirty="0">
                <a:solidFill>
                  <a:schemeClr val="bg1"/>
                </a:solidFill>
                <a:cs typeface="Segoe UI"/>
              </a:rPr>
              <a:t>FINANCE &amp; PERFORMANCE</a:t>
            </a:r>
            <a:endParaRPr lang="en-US" sz="1100" b="1" dirty="0">
              <a:solidFill>
                <a:schemeClr val="bg1"/>
              </a:solidFill>
            </a:endParaRPr>
          </a:p>
        </p:txBody>
      </p:sp>
      <p:sp>
        <p:nvSpPr>
          <p:cNvPr id="15" name="TextBox 14">
            <a:extLst>
              <a:ext uri="{FF2B5EF4-FFF2-40B4-BE49-F238E27FC236}">
                <a16:creationId xmlns:a16="http://schemas.microsoft.com/office/drawing/2014/main" id="{C4BE8A32-341F-DA40-2425-C14E3C3953ED}"/>
              </a:ext>
            </a:extLst>
          </p:cNvPr>
          <p:cNvSpPr txBox="1"/>
          <p:nvPr/>
        </p:nvSpPr>
        <p:spPr>
          <a:xfrm>
            <a:off x="7421298" y="2888483"/>
            <a:ext cx="1546549" cy="261610"/>
          </a:xfrm>
          <a:prstGeom prst="rect">
            <a:avLst/>
          </a:prstGeom>
          <a:noFill/>
        </p:spPr>
        <p:txBody>
          <a:bodyPr wrap="square">
            <a:spAutoFit/>
          </a:bodyPr>
          <a:lstStyle/>
          <a:p>
            <a:pPr algn="ctr"/>
            <a:r>
              <a:rPr lang="en-US" sz="1100" b="1" dirty="0">
                <a:solidFill>
                  <a:schemeClr val="bg1"/>
                </a:solidFill>
                <a:cs typeface="Segoe UI"/>
              </a:rPr>
              <a:t>MANAGEMENT</a:t>
            </a:r>
            <a:endParaRPr lang="en-US" sz="1100" b="1" dirty="0">
              <a:solidFill>
                <a:schemeClr val="bg1"/>
              </a:solidFill>
            </a:endParaRPr>
          </a:p>
        </p:txBody>
      </p:sp>
      <p:sp>
        <p:nvSpPr>
          <p:cNvPr id="16" name="TextBox 15">
            <a:extLst>
              <a:ext uri="{FF2B5EF4-FFF2-40B4-BE49-F238E27FC236}">
                <a16:creationId xmlns:a16="http://schemas.microsoft.com/office/drawing/2014/main" id="{4404C6FA-0F34-EA82-76A0-FE4243C1E916}"/>
              </a:ext>
            </a:extLst>
          </p:cNvPr>
          <p:cNvSpPr txBox="1"/>
          <p:nvPr/>
        </p:nvSpPr>
        <p:spPr>
          <a:xfrm>
            <a:off x="2858809" y="4128949"/>
            <a:ext cx="1302947" cy="430887"/>
          </a:xfrm>
          <a:prstGeom prst="rect">
            <a:avLst/>
          </a:prstGeom>
          <a:noFill/>
        </p:spPr>
        <p:txBody>
          <a:bodyPr wrap="square">
            <a:spAutoFit/>
          </a:bodyPr>
          <a:lstStyle/>
          <a:p>
            <a:pPr algn="ctr"/>
            <a:r>
              <a:rPr lang="en-US" sz="1100" b="1" dirty="0">
                <a:solidFill>
                  <a:schemeClr val="bg1"/>
                </a:solidFill>
                <a:cs typeface="Segoe UI"/>
              </a:rPr>
              <a:t>PEOPLE DIRECTORATE</a:t>
            </a:r>
            <a:endParaRPr lang="en-US" sz="1100" b="1" dirty="0">
              <a:solidFill>
                <a:schemeClr val="bg1"/>
              </a:solidFill>
            </a:endParaRPr>
          </a:p>
        </p:txBody>
      </p:sp>
      <p:sp>
        <p:nvSpPr>
          <p:cNvPr id="17" name="TextBox 16">
            <a:extLst>
              <a:ext uri="{FF2B5EF4-FFF2-40B4-BE49-F238E27FC236}">
                <a16:creationId xmlns:a16="http://schemas.microsoft.com/office/drawing/2014/main" id="{52FE1CA9-155B-1D29-AC69-59D49990714F}"/>
              </a:ext>
            </a:extLst>
          </p:cNvPr>
          <p:cNvSpPr txBox="1"/>
          <p:nvPr/>
        </p:nvSpPr>
        <p:spPr>
          <a:xfrm>
            <a:off x="4216002" y="4960438"/>
            <a:ext cx="1302947" cy="430887"/>
          </a:xfrm>
          <a:prstGeom prst="rect">
            <a:avLst/>
          </a:prstGeom>
          <a:noFill/>
        </p:spPr>
        <p:txBody>
          <a:bodyPr wrap="square">
            <a:spAutoFit/>
          </a:bodyPr>
          <a:lstStyle/>
          <a:p>
            <a:pPr algn="ctr"/>
            <a:r>
              <a:rPr lang="en-US" sz="1100" b="1" dirty="0">
                <a:solidFill>
                  <a:schemeClr val="bg1"/>
                </a:solidFill>
                <a:cs typeface="Segoe UI"/>
              </a:rPr>
              <a:t>OPERATIONAL &amp; STRATEGIC</a:t>
            </a:r>
            <a:endParaRPr lang="en-US" sz="1100" b="1" dirty="0">
              <a:solidFill>
                <a:schemeClr val="bg1"/>
              </a:solidFill>
            </a:endParaRPr>
          </a:p>
        </p:txBody>
      </p:sp>
      <p:sp>
        <p:nvSpPr>
          <p:cNvPr id="18" name="TextBox 17">
            <a:extLst>
              <a:ext uri="{FF2B5EF4-FFF2-40B4-BE49-F238E27FC236}">
                <a16:creationId xmlns:a16="http://schemas.microsoft.com/office/drawing/2014/main" id="{2F48C79F-85DD-3EA9-3BD4-FBA4AE463446}"/>
              </a:ext>
            </a:extLst>
          </p:cNvPr>
          <p:cNvSpPr txBox="1"/>
          <p:nvPr/>
        </p:nvSpPr>
        <p:spPr>
          <a:xfrm>
            <a:off x="5968791" y="5251119"/>
            <a:ext cx="1302947" cy="430887"/>
          </a:xfrm>
          <a:prstGeom prst="rect">
            <a:avLst/>
          </a:prstGeom>
          <a:noFill/>
        </p:spPr>
        <p:txBody>
          <a:bodyPr wrap="square">
            <a:spAutoFit/>
          </a:bodyPr>
          <a:lstStyle/>
          <a:p>
            <a:pPr algn="ctr"/>
            <a:r>
              <a:rPr lang="en-US" sz="1100" b="1" dirty="0">
                <a:solidFill>
                  <a:schemeClr val="bg1"/>
                </a:solidFill>
                <a:cs typeface="Segoe UI"/>
              </a:rPr>
              <a:t>DATA &amp; TECHNOLOGY</a:t>
            </a:r>
            <a:endParaRPr lang="en-US" sz="1100" b="1" dirty="0">
              <a:solidFill>
                <a:schemeClr val="bg1"/>
              </a:solidFill>
            </a:endParaRPr>
          </a:p>
        </p:txBody>
      </p:sp>
      <p:sp>
        <p:nvSpPr>
          <p:cNvPr id="19" name="TextBox 18">
            <a:extLst>
              <a:ext uri="{FF2B5EF4-FFF2-40B4-BE49-F238E27FC236}">
                <a16:creationId xmlns:a16="http://schemas.microsoft.com/office/drawing/2014/main" id="{B600382B-5136-4630-133A-969712971824}"/>
              </a:ext>
            </a:extLst>
          </p:cNvPr>
          <p:cNvSpPr txBox="1"/>
          <p:nvPr/>
        </p:nvSpPr>
        <p:spPr>
          <a:xfrm>
            <a:off x="7421297" y="4559836"/>
            <a:ext cx="1546549" cy="261610"/>
          </a:xfrm>
          <a:prstGeom prst="rect">
            <a:avLst/>
          </a:prstGeom>
          <a:noFill/>
        </p:spPr>
        <p:txBody>
          <a:bodyPr wrap="square">
            <a:spAutoFit/>
          </a:bodyPr>
          <a:lstStyle/>
          <a:p>
            <a:pPr algn="ctr"/>
            <a:r>
              <a:rPr lang="en-US" sz="1100" b="1" dirty="0">
                <a:solidFill>
                  <a:schemeClr val="bg1"/>
                </a:solidFill>
                <a:cs typeface="Segoe UI"/>
              </a:rPr>
              <a:t>PROJECT SUPPORT</a:t>
            </a:r>
            <a:endParaRPr lang="en-US" sz="1100" b="1" dirty="0">
              <a:solidFill>
                <a:schemeClr val="bg1"/>
              </a:solidFill>
            </a:endParaRPr>
          </a:p>
        </p:txBody>
      </p:sp>
      <p:pic>
        <p:nvPicPr>
          <p:cNvPr id="23" name="Graphic 22" descr="Coins outline">
            <a:extLst>
              <a:ext uri="{FF2B5EF4-FFF2-40B4-BE49-F238E27FC236}">
                <a16:creationId xmlns:a16="http://schemas.microsoft.com/office/drawing/2014/main" id="{02F193C1-1B8A-154B-BE47-26248CE445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9113" y="1359150"/>
            <a:ext cx="713772" cy="713772"/>
          </a:xfrm>
          <a:prstGeom prst="rect">
            <a:avLst/>
          </a:prstGeom>
        </p:spPr>
      </p:pic>
      <p:pic>
        <p:nvPicPr>
          <p:cNvPr id="24" name="Graphic 23" descr="Management with solid fill">
            <a:extLst>
              <a:ext uri="{FF2B5EF4-FFF2-40B4-BE49-F238E27FC236}">
                <a16:creationId xmlns:a16="http://schemas.microsoft.com/office/drawing/2014/main" id="{C87B091E-29B8-758D-8084-C809931B548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837685" y="2118789"/>
            <a:ext cx="713772" cy="713772"/>
          </a:xfrm>
          <a:prstGeom prst="rect">
            <a:avLst/>
          </a:prstGeom>
        </p:spPr>
      </p:pic>
      <p:pic>
        <p:nvPicPr>
          <p:cNvPr id="25" name="Graphic 24" descr="Meeting with solid fill">
            <a:extLst>
              <a:ext uri="{FF2B5EF4-FFF2-40B4-BE49-F238E27FC236}">
                <a16:creationId xmlns:a16="http://schemas.microsoft.com/office/drawing/2014/main" id="{D5C6FB6D-C1E2-E3C4-84F8-B5762036BCF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827943" y="3804632"/>
            <a:ext cx="713772" cy="713772"/>
          </a:xfrm>
          <a:prstGeom prst="rect">
            <a:avLst/>
          </a:prstGeom>
        </p:spPr>
      </p:pic>
      <p:pic>
        <p:nvPicPr>
          <p:cNvPr id="26" name="Graphic 25" descr="Statistics with solid fill">
            <a:extLst>
              <a:ext uri="{FF2B5EF4-FFF2-40B4-BE49-F238E27FC236}">
                <a16:creationId xmlns:a16="http://schemas.microsoft.com/office/drawing/2014/main" id="{0E292440-151D-F9F1-421A-0175DBBA3C8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221053" y="4510973"/>
            <a:ext cx="713772" cy="713772"/>
          </a:xfrm>
          <a:prstGeom prst="rect">
            <a:avLst/>
          </a:prstGeom>
        </p:spPr>
      </p:pic>
      <p:pic>
        <p:nvPicPr>
          <p:cNvPr id="27" name="Graphic 26" descr="Circles with arrows with solid fill">
            <a:extLst>
              <a:ext uri="{FF2B5EF4-FFF2-40B4-BE49-F238E27FC236}">
                <a16:creationId xmlns:a16="http://schemas.microsoft.com/office/drawing/2014/main" id="{39F2565A-A3DD-BF7F-EE7E-62477476B08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429717" y="4202950"/>
            <a:ext cx="713772" cy="713772"/>
          </a:xfrm>
          <a:prstGeom prst="rect">
            <a:avLst/>
          </a:prstGeom>
        </p:spPr>
      </p:pic>
      <p:pic>
        <p:nvPicPr>
          <p:cNvPr id="28" name="Graphic 27" descr="Group of people with solid fill">
            <a:extLst>
              <a:ext uri="{FF2B5EF4-FFF2-40B4-BE49-F238E27FC236}">
                <a16:creationId xmlns:a16="http://schemas.microsoft.com/office/drawing/2014/main" id="{C7E2CCC9-B7C2-345A-F1D6-08847B47F8A5}"/>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3153396" y="3428999"/>
            <a:ext cx="713772" cy="713772"/>
          </a:xfrm>
          <a:prstGeom prst="rect">
            <a:avLst/>
          </a:prstGeom>
        </p:spPr>
      </p:pic>
      <p:pic>
        <p:nvPicPr>
          <p:cNvPr id="29" name="Graphic 28" descr="Ecommerce with solid fill">
            <a:extLst>
              <a:ext uri="{FF2B5EF4-FFF2-40B4-BE49-F238E27FC236}">
                <a16:creationId xmlns:a16="http://schemas.microsoft.com/office/drawing/2014/main" id="{C2CF0A05-CFBA-90FD-C9E8-99FDF277E5EB}"/>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3656444" y="2190024"/>
            <a:ext cx="713772" cy="713772"/>
          </a:xfrm>
          <a:prstGeom prst="rect">
            <a:avLst/>
          </a:prstGeom>
        </p:spPr>
      </p:pic>
    </p:spTree>
    <p:extLst>
      <p:ext uri="{BB962C8B-B14F-4D97-AF65-F5344CB8AC3E}">
        <p14:creationId xmlns:p14="http://schemas.microsoft.com/office/powerpoint/2010/main" val="56690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99878-97AD-6C0F-1CEB-B40E749D5AF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40D4B1E-F70E-AD0B-9C4B-9B9066F6781B}"/>
              </a:ext>
            </a:extLst>
          </p:cNvPr>
          <p:cNvSpPr/>
          <p:nvPr/>
        </p:nvSpPr>
        <p:spPr>
          <a:xfrm>
            <a:off x="0" y="0"/>
            <a:ext cx="12192000" cy="6858000"/>
          </a:xfrm>
          <a:prstGeom prst="rect">
            <a:avLst/>
          </a:prstGeom>
          <a:gradFill flip="none" rotWithShape="1">
            <a:gsLst>
              <a:gs pos="61000">
                <a:srgbClr val="F04240"/>
              </a:gs>
              <a:gs pos="0">
                <a:srgbClr val="F49B00"/>
              </a:gs>
              <a:gs pos="100000">
                <a:srgbClr val="ED1164"/>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DDC3DF2-1E8E-7569-F2A7-3A683761A91A}"/>
              </a:ext>
            </a:extLst>
          </p:cNvPr>
          <p:cNvSpPr>
            <a:spLocks noGrp="1"/>
          </p:cNvSpPr>
          <p:nvPr>
            <p:ph idx="1"/>
          </p:nvPr>
        </p:nvSpPr>
        <p:spPr>
          <a:xfrm>
            <a:off x="467969" y="1876958"/>
            <a:ext cx="6858000" cy="4351338"/>
          </a:xfrm>
        </p:spPr>
        <p:txBody>
          <a:bodyPr>
            <a:normAutofit/>
          </a:bodyPr>
          <a:lstStyle/>
          <a:p>
            <a:endParaRPr lang="en-GB" sz="2000" dirty="0">
              <a:solidFill>
                <a:srgbClr val="000033"/>
              </a:solidFill>
            </a:endParaRPr>
          </a:p>
          <a:p>
            <a:endParaRPr lang="en-GB" sz="2000" dirty="0">
              <a:solidFill>
                <a:srgbClr val="000033"/>
              </a:solidFill>
            </a:endParaRPr>
          </a:p>
          <a:p>
            <a:endParaRPr lang="en-GB" sz="2000" dirty="0">
              <a:solidFill>
                <a:srgbClr val="000033"/>
              </a:solidFill>
            </a:endParaRPr>
          </a:p>
        </p:txBody>
      </p:sp>
      <p:pic>
        <p:nvPicPr>
          <p:cNvPr id="16" name="Picture 15" descr="Logo&#10;&#10;Description automatically generated">
            <a:extLst>
              <a:ext uri="{FF2B5EF4-FFF2-40B4-BE49-F238E27FC236}">
                <a16:creationId xmlns:a16="http://schemas.microsoft.com/office/drawing/2014/main" id="{70FED60C-9E4A-F443-4A15-29344A01F8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5756" y="3554732"/>
            <a:ext cx="2868400" cy="733738"/>
          </a:xfrm>
          <a:prstGeom prst="rect">
            <a:avLst/>
          </a:prstGeom>
        </p:spPr>
      </p:pic>
      <p:cxnSp>
        <p:nvCxnSpPr>
          <p:cNvPr id="18" name="Straight Connector 17">
            <a:extLst>
              <a:ext uri="{FF2B5EF4-FFF2-40B4-BE49-F238E27FC236}">
                <a16:creationId xmlns:a16="http://schemas.microsoft.com/office/drawing/2014/main" id="{C872F42E-803A-68DC-C423-5E2C8DAEC653}"/>
              </a:ext>
            </a:extLst>
          </p:cNvPr>
          <p:cNvCxnSpPr>
            <a:cxnSpLocks/>
          </p:cNvCxnSpPr>
          <p:nvPr/>
        </p:nvCxnSpPr>
        <p:spPr>
          <a:xfrm>
            <a:off x="856226" y="3054966"/>
            <a:ext cx="105289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C6C461FE-C742-EAEB-0050-B4422315C64D}"/>
              </a:ext>
            </a:extLst>
          </p:cNvPr>
          <p:cNvSpPr txBox="1">
            <a:spLocks/>
          </p:cNvSpPr>
          <p:nvPr/>
        </p:nvSpPr>
        <p:spPr>
          <a:xfrm>
            <a:off x="24717" y="1686209"/>
            <a:ext cx="12192000" cy="112240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Segoe UI" panose="020B0502040204020203" pitchFamily="34" charset="0"/>
                <a:cs typeface="Segoe UI" panose="020B0502040204020203" pitchFamily="34" charset="0"/>
              </a:rPr>
              <a:t>BOOSTING EFFICIENCY THROUGH RELIABLE DATA HANDLING</a:t>
            </a:r>
            <a:endParaRPr lang="en-GB" sz="4000" b="1" dirty="0">
              <a:solidFill>
                <a:schemeClr val="bg1"/>
              </a:solidFill>
              <a:latin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77F8ED0F-8593-0BB3-925E-5C907EF6D83F}"/>
              </a:ext>
            </a:extLst>
          </p:cNvPr>
          <p:cNvSpPr txBox="1">
            <a:spLocks/>
          </p:cNvSpPr>
          <p:nvPr/>
        </p:nvSpPr>
        <p:spPr>
          <a:xfrm>
            <a:off x="1799956" y="5775399"/>
            <a:ext cx="8697191" cy="2575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dirty="0">
                <a:solidFill>
                  <a:srgbClr val="000033"/>
                </a:solidFill>
                <a:latin typeface="+mn-lt"/>
                <a:cs typeface="Segoe UI" panose="020B0502040204020203" pitchFamily="34" charset="0"/>
              </a:rPr>
              <a:t>DELIVERED BY CRAIG ADDISON</a:t>
            </a:r>
            <a:endParaRPr lang="en-GB" sz="1400" b="1" dirty="0">
              <a:solidFill>
                <a:srgbClr val="000033"/>
              </a:solidFill>
              <a:latin typeface="+mn-lt"/>
              <a:cs typeface="Segoe UI" panose="020B0502040204020203" pitchFamily="34" charset="0"/>
            </a:endParaRPr>
          </a:p>
        </p:txBody>
      </p:sp>
      <p:sp>
        <p:nvSpPr>
          <p:cNvPr id="8" name="Title 1">
            <a:extLst>
              <a:ext uri="{FF2B5EF4-FFF2-40B4-BE49-F238E27FC236}">
                <a16:creationId xmlns:a16="http://schemas.microsoft.com/office/drawing/2014/main" id="{EE4058AF-01C9-C813-D771-6026D13E76D2}"/>
              </a:ext>
            </a:extLst>
          </p:cNvPr>
          <p:cNvSpPr txBox="1">
            <a:spLocks/>
          </p:cNvSpPr>
          <p:nvPr/>
        </p:nvSpPr>
        <p:spPr>
          <a:xfrm>
            <a:off x="1799956" y="5973123"/>
            <a:ext cx="8697191" cy="257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b="1" dirty="0">
                <a:solidFill>
                  <a:srgbClr val="000033"/>
                </a:solidFill>
                <a:latin typeface="+mn-lt"/>
                <a:cs typeface="Segoe UI" panose="020B0502040204020203" pitchFamily="34" charset="0"/>
              </a:rPr>
              <a:t>ENTERPRISE DATA COACH</a:t>
            </a:r>
          </a:p>
        </p:txBody>
      </p:sp>
      <p:pic>
        <p:nvPicPr>
          <p:cNvPr id="1028" name="Picture 4" descr="Lancashire and South Cumbria Training Hub">
            <a:extLst>
              <a:ext uri="{FF2B5EF4-FFF2-40B4-BE49-F238E27FC236}">
                <a16:creationId xmlns:a16="http://schemas.microsoft.com/office/drawing/2014/main" id="{699755B4-16F8-42D2-27AA-4E3A3BC20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751" y="3346946"/>
            <a:ext cx="3182271" cy="11233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ater Manchester Training Hub">
            <a:extLst>
              <a:ext uri="{FF2B5EF4-FFF2-40B4-BE49-F238E27FC236}">
                <a16:creationId xmlns:a16="http://schemas.microsoft.com/office/drawing/2014/main" id="{54B86843-12F0-DC4C-F840-430C2C8CAF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9503" y="3266864"/>
            <a:ext cx="2320007" cy="11600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E06B71E-92FC-E562-CC98-DA22C0EC66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3579" y="3354041"/>
            <a:ext cx="1160004" cy="11600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smiling at the camera&#10;&#10;AI-generated content may be incorrect.">
            <a:extLst>
              <a:ext uri="{FF2B5EF4-FFF2-40B4-BE49-F238E27FC236}">
                <a16:creationId xmlns:a16="http://schemas.microsoft.com/office/drawing/2014/main" id="{22DEE958-9B3D-447B-0A5E-B0D92C5365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791" y="5124202"/>
            <a:ext cx="1549448" cy="1549448"/>
          </a:xfrm>
          <a:prstGeom prst="rect">
            <a:avLst/>
          </a:prstGeom>
        </p:spPr>
      </p:pic>
    </p:spTree>
    <p:extLst>
      <p:ext uri="{BB962C8B-B14F-4D97-AF65-F5344CB8AC3E}">
        <p14:creationId xmlns:p14="http://schemas.microsoft.com/office/powerpoint/2010/main" val="115036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AF161-A38D-8C53-EB07-1AADC642E7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675AB4-3496-756A-C6A1-700BE90D4E17}"/>
              </a:ext>
            </a:extLst>
          </p:cNvPr>
          <p:cNvSpPr/>
          <p:nvPr/>
        </p:nvSpPr>
        <p:spPr>
          <a:xfrm>
            <a:off x="0" y="-38951"/>
            <a:ext cx="12192000" cy="6887223"/>
          </a:xfrm>
          <a:prstGeom prst="rect">
            <a:avLst/>
          </a:prstGeom>
          <a:solidFill>
            <a:srgbClr val="000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itle 1">
            <a:extLst>
              <a:ext uri="{FF2B5EF4-FFF2-40B4-BE49-F238E27FC236}">
                <a16:creationId xmlns:a16="http://schemas.microsoft.com/office/drawing/2014/main" id="{AA110035-B142-9C68-7CA3-438A089B8F7C}"/>
              </a:ext>
            </a:extLst>
          </p:cNvPr>
          <p:cNvSpPr txBox="1">
            <a:spLocks/>
          </p:cNvSpPr>
          <p:nvPr/>
        </p:nvSpPr>
        <p:spPr>
          <a:xfrm>
            <a:off x="426252" y="1755842"/>
            <a:ext cx="8697191" cy="863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a:solidFill>
                  <a:schemeClr val="bg1"/>
                </a:solidFill>
                <a:latin typeface="Segoe UI" panose="020B0502040204020203" pitchFamily="34" charset="0"/>
                <a:cs typeface="Segoe UI" panose="020B0502040204020203" pitchFamily="34" charset="0"/>
              </a:rPr>
              <a:t>Role of Data </a:t>
            </a:r>
          </a:p>
          <a:p>
            <a:pPr>
              <a:lnSpc>
                <a:spcPct val="100000"/>
              </a:lnSpc>
            </a:pPr>
            <a:r>
              <a:rPr lang="en-US" sz="4000" b="1" dirty="0">
                <a:solidFill>
                  <a:schemeClr val="bg1"/>
                </a:solidFill>
                <a:latin typeface="Segoe UI" panose="020B0502040204020203" pitchFamily="34" charset="0"/>
                <a:cs typeface="Segoe UI" panose="020B0502040204020203" pitchFamily="34" charset="0"/>
              </a:rPr>
              <a:t>in Primary Care</a:t>
            </a:r>
            <a:endParaRPr lang="en-GB" sz="4000" b="1" dirty="0">
              <a:solidFill>
                <a:schemeClr val="bg1"/>
              </a:solidFill>
              <a:latin typeface="Segoe UI" panose="020B0502040204020203" pitchFamily="34" charset="0"/>
              <a:cs typeface="Segoe UI" panose="020B0502040204020203" pitchFamily="34" charset="0"/>
            </a:endParaRPr>
          </a:p>
        </p:txBody>
      </p:sp>
      <p:sp>
        <p:nvSpPr>
          <p:cNvPr id="69" name="Rectangle 68">
            <a:extLst>
              <a:ext uri="{FF2B5EF4-FFF2-40B4-BE49-F238E27FC236}">
                <a16:creationId xmlns:a16="http://schemas.microsoft.com/office/drawing/2014/main" id="{4FB7DC12-4C7D-6943-284B-147324AE6129}"/>
              </a:ext>
            </a:extLst>
          </p:cNvPr>
          <p:cNvSpPr/>
          <p:nvPr/>
        </p:nvSpPr>
        <p:spPr>
          <a:xfrm rot="16200000">
            <a:off x="1639255" y="1915787"/>
            <a:ext cx="45719" cy="2181226"/>
          </a:xfrm>
          <a:prstGeom prst="rect">
            <a:avLst/>
          </a:prstGeom>
          <a:gradFill flip="none" rotWithShape="1">
            <a:gsLst>
              <a:gs pos="0">
                <a:srgbClr val="F49B00"/>
              </a:gs>
              <a:gs pos="100000">
                <a:srgbClr val="E5005B"/>
              </a:gs>
            </a:gsLst>
            <a:lin ang="2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649958E-B7D5-0058-353A-3500CD23C3CA}"/>
              </a:ext>
            </a:extLst>
          </p:cNvPr>
          <p:cNvGrpSpPr/>
          <p:nvPr/>
        </p:nvGrpSpPr>
        <p:grpSpPr>
          <a:xfrm>
            <a:off x="6096000" y="3743719"/>
            <a:ext cx="5142030" cy="1315069"/>
            <a:chOff x="6043888" y="2980924"/>
            <a:chExt cx="5142030" cy="1315069"/>
          </a:xfrm>
        </p:grpSpPr>
        <p:sp>
          <p:nvSpPr>
            <p:cNvPr id="53" name="Rectangle: Rounded Corners 52">
              <a:extLst>
                <a:ext uri="{FF2B5EF4-FFF2-40B4-BE49-F238E27FC236}">
                  <a16:creationId xmlns:a16="http://schemas.microsoft.com/office/drawing/2014/main" id="{DBB915F5-C3D7-C84D-88D5-1FAD97804466}"/>
                </a:ext>
              </a:extLst>
            </p:cNvPr>
            <p:cNvSpPr/>
            <p:nvPr/>
          </p:nvSpPr>
          <p:spPr>
            <a:xfrm>
              <a:off x="6424034" y="3306253"/>
              <a:ext cx="4192305" cy="667884"/>
            </a:xfrm>
            <a:prstGeom prst="roundRect">
              <a:avLst>
                <a:gd name="adj" fmla="val 50000"/>
              </a:avLst>
            </a:prstGeom>
            <a:gradFill flip="none" rotWithShape="1">
              <a:gsLst>
                <a:gs pos="0">
                  <a:srgbClr val="E5005B"/>
                </a:gs>
                <a:gs pos="100000">
                  <a:srgbClr val="F49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125"/>
            </a:p>
          </p:txBody>
        </p:sp>
        <p:sp>
          <p:nvSpPr>
            <p:cNvPr id="54" name="Oval 53">
              <a:extLst>
                <a:ext uri="{FF2B5EF4-FFF2-40B4-BE49-F238E27FC236}">
                  <a16:creationId xmlns:a16="http://schemas.microsoft.com/office/drawing/2014/main" id="{112FFC7B-9A7A-96A1-55B4-40C77B4976F3}"/>
                </a:ext>
              </a:extLst>
            </p:cNvPr>
            <p:cNvSpPr/>
            <p:nvPr/>
          </p:nvSpPr>
          <p:spPr>
            <a:xfrm>
              <a:off x="6043888" y="2980924"/>
              <a:ext cx="1315072" cy="1315069"/>
            </a:xfrm>
            <a:prstGeom prst="ellipse">
              <a:avLst/>
            </a:prstGeom>
            <a:solidFill>
              <a:srgbClr val="E5005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5" name="Oval 54">
              <a:extLst>
                <a:ext uri="{FF2B5EF4-FFF2-40B4-BE49-F238E27FC236}">
                  <a16:creationId xmlns:a16="http://schemas.microsoft.com/office/drawing/2014/main" id="{E66C6730-AB2B-1C55-D181-4C4CA0906B32}"/>
                </a:ext>
              </a:extLst>
            </p:cNvPr>
            <p:cNvSpPr/>
            <p:nvPr/>
          </p:nvSpPr>
          <p:spPr>
            <a:xfrm>
              <a:off x="6200853" y="3134588"/>
              <a:ext cx="1007743" cy="1007741"/>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6" name="Oval 55">
              <a:extLst>
                <a:ext uri="{FF2B5EF4-FFF2-40B4-BE49-F238E27FC236}">
                  <a16:creationId xmlns:a16="http://schemas.microsoft.com/office/drawing/2014/main" id="{F8ACA6D8-99BF-6435-7FC3-DF129B7FFF00}"/>
                </a:ext>
              </a:extLst>
            </p:cNvPr>
            <p:cNvSpPr/>
            <p:nvPr/>
          </p:nvSpPr>
          <p:spPr>
            <a:xfrm>
              <a:off x="6371200" y="3306252"/>
              <a:ext cx="667885" cy="667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7" name="Title 1">
              <a:extLst>
                <a:ext uri="{FF2B5EF4-FFF2-40B4-BE49-F238E27FC236}">
                  <a16:creationId xmlns:a16="http://schemas.microsoft.com/office/drawing/2014/main" id="{B7DE8561-AE4C-30E0-173A-B497EDA2ADF1}"/>
                </a:ext>
              </a:extLst>
            </p:cNvPr>
            <p:cNvSpPr txBox="1">
              <a:spLocks/>
            </p:cNvSpPr>
            <p:nvPr/>
          </p:nvSpPr>
          <p:spPr>
            <a:xfrm>
              <a:off x="7434359" y="3529718"/>
              <a:ext cx="3751559" cy="246651"/>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Segoe UI" panose="020B0502040204020203" pitchFamily="34" charset="0"/>
                  <a:cs typeface="Segoe UI" panose="020B0502040204020203" pitchFamily="34" charset="0"/>
                </a:rPr>
                <a:t>S8 – Apply cross checking techniques</a:t>
              </a:r>
              <a:endParaRPr lang="en-GB" sz="1200" b="1" dirty="0">
                <a:solidFill>
                  <a:schemeClr val="bg1"/>
                </a:solidFill>
                <a:latin typeface="Segoe UI" panose="020B0502040204020203" pitchFamily="34" charset="0"/>
                <a:cs typeface="Segoe UI" panose="020B0502040204020203" pitchFamily="34" charset="0"/>
              </a:endParaRPr>
            </a:p>
          </p:txBody>
        </p:sp>
        <p:pic>
          <p:nvPicPr>
            <p:cNvPr id="58" name="Graphic 74" descr="List outline">
              <a:extLst>
                <a:ext uri="{FF2B5EF4-FFF2-40B4-BE49-F238E27FC236}">
                  <a16:creationId xmlns:a16="http://schemas.microsoft.com/office/drawing/2014/main" id="{E2ED82F2-B747-C914-1A03-BF3563981B4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65509" y="3398248"/>
              <a:ext cx="481332" cy="481332"/>
            </a:xfrm>
            <a:prstGeom prst="rect">
              <a:avLst/>
            </a:prstGeom>
          </p:spPr>
        </p:pic>
      </p:grpSp>
      <p:grpSp>
        <p:nvGrpSpPr>
          <p:cNvPr id="13" name="Group 12">
            <a:extLst>
              <a:ext uri="{FF2B5EF4-FFF2-40B4-BE49-F238E27FC236}">
                <a16:creationId xmlns:a16="http://schemas.microsoft.com/office/drawing/2014/main" id="{BD021EAF-B879-3131-56DB-C5A40E6DEE09}"/>
              </a:ext>
            </a:extLst>
          </p:cNvPr>
          <p:cNvGrpSpPr/>
          <p:nvPr/>
        </p:nvGrpSpPr>
        <p:grpSpPr>
          <a:xfrm>
            <a:off x="6043888" y="2275368"/>
            <a:ext cx="5119465" cy="1315069"/>
            <a:chOff x="6105240" y="652487"/>
            <a:chExt cx="5119465" cy="1315069"/>
          </a:xfrm>
        </p:grpSpPr>
        <p:sp>
          <p:nvSpPr>
            <p:cNvPr id="25" name="Rectangle: Rounded Corners 24">
              <a:extLst>
                <a:ext uri="{FF2B5EF4-FFF2-40B4-BE49-F238E27FC236}">
                  <a16:creationId xmlns:a16="http://schemas.microsoft.com/office/drawing/2014/main" id="{39FFF5EF-941D-E672-7529-E0F85AE40B84}"/>
                </a:ext>
              </a:extLst>
            </p:cNvPr>
            <p:cNvSpPr/>
            <p:nvPr/>
          </p:nvSpPr>
          <p:spPr>
            <a:xfrm>
              <a:off x="6485386" y="977816"/>
              <a:ext cx="4192305" cy="667884"/>
            </a:xfrm>
            <a:prstGeom prst="roundRect">
              <a:avLst>
                <a:gd name="adj" fmla="val 50000"/>
              </a:avLst>
            </a:prstGeom>
            <a:gradFill flip="none" rotWithShape="1">
              <a:gsLst>
                <a:gs pos="0">
                  <a:srgbClr val="E5005B"/>
                </a:gs>
                <a:gs pos="100000">
                  <a:srgbClr val="F49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125"/>
            </a:p>
          </p:txBody>
        </p:sp>
        <p:sp>
          <p:nvSpPr>
            <p:cNvPr id="26" name="Oval 25">
              <a:extLst>
                <a:ext uri="{FF2B5EF4-FFF2-40B4-BE49-F238E27FC236}">
                  <a16:creationId xmlns:a16="http://schemas.microsoft.com/office/drawing/2014/main" id="{6CFC18A2-B42D-4AE9-4587-774302F4D057}"/>
                </a:ext>
              </a:extLst>
            </p:cNvPr>
            <p:cNvSpPr/>
            <p:nvPr/>
          </p:nvSpPr>
          <p:spPr>
            <a:xfrm>
              <a:off x="6105240" y="652487"/>
              <a:ext cx="1315072" cy="1315069"/>
            </a:xfrm>
            <a:prstGeom prst="ellipse">
              <a:avLst/>
            </a:prstGeom>
            <a:solidFill>
              <a:srgbClr val="E5005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30" name="Oval 29">
              <a:extLst>
                <a:ext uri="{FF2B5EF4-FFF2-40B4-BE49-F238E27FC236}">
                  <a16:creationId xmlns:a16="http://schemas.microsoft.com/office/drawing/2014/main" id="{ED7F0B34-A174-C63B-4EFD-F8E92CE8E2B3}"/>
                </a:ext>
              </a:extLst>
            </p:cNvPr>
            <p:cNvSpPr/>
            <p:nvPr/>
          </p:nvSpPr>
          <p:spPr>
            <a:xfrm>
              <a:off x="6262205" y="806151"/>
              <a:ext cx="1007743" cy="1007741"/>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32" name="Oval 31">
              <a:extLst>
                <a:ext uri="{FF2B5EF4-FFF2-40B4-BE49-F238E27FC236}">
                  <a16:creationId xmlns:a16="http://schemas.microsoft.com/office/drawing/2014/main" id="{DAA323F0-8BCC-2E07-9129-134B44F1019D}"/>
                </a:ext>
              </a:extLst>
            </p:cNvPr>
            <p:cNvSpPr/>
            <p:nvPr/>
          </p:nvSpPr>
          <p:spPr>
            <a:xfrm>
              <a:off x="6432552" y="977815"/>
              <a:ext cx="667885" cy="667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33" name="Title 1">
              <a:extLst>
                <a:ext uri="{FF2B5EF4-FFF2-40B4-BE49-F238E27FC236}">
                  <a16:creationId xmlns:a16="http://schemas.microsoft.com/office/drawing/2014/main" id="{556F5841-BADB-5385-932E-88ADD660CA91}"/>
                </a:ext>
              </a:extLst>
            </p:cNvPr>
            <p:cNvSpPr txBox="1">
              <a:spLocks/>
            </p:cNvSpPr>
            <p:nvPr/>
          </p:nvSpPr>
          <p:spPr>
            <a:xfrm>
              <a:off x="7473146" y="1175584"/>
              <a:ext cx="3751559" cy="246651"/>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Segoe UI" panose="020B0502040204020203" pitchFamily="34" charset="0"/>
                  <a:cs typeface="Segoe UI" panose="020B0502040204020203" pitchFamily="34" charset="0"/>
                </a:rPr>
                <a:t>K3 – How to collate and format data</a:t>
              </a:r>
              <a:endParaRPr lang="en-GB" sz="1200" b="1" dirty="0">
                <a:solidFill>
                  <a:schemeClr val="bg1"/>
                </a:solidFill>
                <a:latin typeface="Segoe UI" panose="020B0502040204020203" pitchFamily="34" charset="0"/>
                <a:cs typeface="Segoe UI" panose="020B0502040204020203" pitchFamily="34" charset="0"/>
              </a:endParaRPr>
            </a:p>
          </p:txBody>
        </p:sp>
        <p:pic>
          <p:nvPicPr>
            <p:cNvPr id="34" name="Graphic 37" descr="Teacher outline">
              <a:extLst>
                <a:ext uri="{FF2B5EF4-FFF2-40B4-BE49-F238E27FC236}">
                  <a16:creationId xmlns:a16="http://schemas.microsoft.com/office/drawing/2014/main" id="{095CC28F-7E7D-81D1-F870-9966188985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2894" y="1053468"/>
              <a:ext cx="490881" cy="490881"/>
            </a:xfrm>
            <a:prstGeom prst="rect">
              <a:avLst/>
            </a:prstGeom>
          </p:spPr>
        </p:pic>
      </p:grpSp>
    </p:spTree>
    <p:extLst>
      <p:ext uri="{BB962C8B-B14F-4D97-AF65-F5344CB8AC3E}">
        <p14:creationId xmlns:p14="http://schemas.microsoft.com/office/powerpoint/2010/main" val="1652921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8D54F-0329-1FF0-BDB8-10698E216B0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6D04826-99CA-3AB7-44AC-67707AF5C174}"/>
              </a:ext>
            </a:extLst>
          </p:cNvPr>
          <p:cNvSpPr txBox="1"/>
          <p:nvPr/>
        </p:nvSpPr>
        <p:spPr>
          <a:xfrm>
            <a:off x="10097414" y="6539437"/>
            <a:ext cx="6079788" cy="307777"/>
          </a:xfrm>
          <a:prstGeom prst="rect">
            <a:avLst/>
          </a:prstGeom>
          <a:noFill/>
        </p:spPr>
        <p:txBody>
          <a:bodyPr wrap="square" rtlCol="0">
            <a:spAutoFit/>
          </a:bodyPr>
          <a:lstStyle/>
          <a:p>
            <a:r>
              <a:rPr lang="en-US" sz="1400" b="1">
                <a:solidFill>
                  <a:schemeClr val="bg1"/>
                </a:solidFill>
                <a:latin typeface="Santral" pitchFamily="50" charset="0"/>
              </a:rPr>
              <a:t>BALTIC X DE LA RUE</a:t>
            </a:r>
            <a:endParaRPr lang="en-GB" sz="1400" b="1">
              <a:solidFill>
                <a:schemeClr val="bg1"/>
              </a:solidFill>
              <a:latin typeface="Santral" pitchFamily="50" charset="0"/>
            </a:endParaRPr>
          </a:p>
        </p:txBody>
      </p:sp>
      <p:sp>
        <p:nvSpPr>
          <p:cNvPr id="7" name="Rectangle 6">
            <a:extLst>
              <a:ext uri="{FF2B5EF4-FFF2-40B4-BE49-F238E27FC236}">
                <a16:creationId xmlns:a16="http://schemas.microsoft.com/office/drawing/2014/main" id="{09A433E9-1829-E62D-BEE2-B8B135B0A8D5}"/>
              </a:ext>
            </a:extLst>
          </p:cNvPr>
          <p:cNvSpPr/>
          <p:nvPr/>
        </p:nvSpPr>
        <p:spPr>
          <a:xfrm rot="16200000">
            <a:off x="5944979" y="640647"/>
            <a:ext cx="302041" cy="12192000"/>
          </a:xfrm>
          <a:prstGeom prst="rect">
            <a:avLst/>
          </a:prstGeom>
          <a:gradFill flip="none" rotWithShape="1">
            <a:gsLst>
              <a:gs pos="0">
                <a:srgbClr val="F49B00"/>
              </a:gs>
              <a:gs pos="100000">
                <a:srgbClr val="E5005B"/>
              </a:gs>
            </a:gsLst>
            <a:lin ang="2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A7A4E0E-FBC6-EC88-85AA-C316F72C9ECA}"/>
              </a:ext>
            </a:extLst>
          </p:cNvPr>
          <p:cNvSpPr/>
          <p:nvPr/>
        </p:nvSpPr>
        <p:spPr>
          <a:xfrm flipV="1">
            <a:off x="0" y="1265551"/>
            <a:ext cx="2677405" cy="45719"/>
          </a:xfrm>
          <a:prstGeom prst="rect">
            <a:avLst/>
          </a:prstGeom>
          <a:gradFill flip="none" rotWithShape="1">
            <a:gsLst>
              <a:gs pos="0">
                <a:srgbClr val="F49B00"/>
              </a:gs>
              <a:gs pos="100000">
                <a:srgbClr val="ED116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5">
            <a:extLst>
              <a:ext uri="{FF2B5EF4-FFF2-40B4-BE49-F238E27FC236}">
                <a16:creationId xmlns:a16="http://schemas.microsoft.com/office/drawing/2014/main" id="{810E929B-6F5C-AC0D-7CA8-C83DB99E22F7}"/>
              </a:ext>
            </a:extLst>
          </p:cNvPr>
          <p:cNvSpPr>
            <a:spLocks/>
          </p:cNvSpPr>
          <p:nvPr/>
        </p:nvSpPr>
        <p:spPr bwMode="auto">
          <a:xfrm>
            <a:off x="4977256" y="1671536"/>
            <a:ext cx="2325803" cy="4313150"/>
          </a:xfrm>
          <a:custGeom>
            <a:avLst/>
            <a:gdLst>
              <a:gd name="T0" fmla="*/ 0 w 1231"/>
              <a:gd name="T1" fmla="*/ 410 h 1956"/>
              <a:gd name="T2" fmla="*/ 0 w 1231"/>
              <a:gd name="T3" fmla="*/ 1895 h 1956"/>
              <a:gd name="T4" fmla="*/ 0 w 1231"/>
              <a:gd name="T5" fmla="*/ 1895 h 1956"/>
              <a:gd name="T6" fmla="*/ 62 w 1231"/>
              <a:gd name="T7" fmla="*/ 1956 h 1956"/>
              <a:gd name="T8" fmla="*/ 207 w 1231"/>
              <a:gd name="T9" fmla="*/ 1956 h 1956"/>
              <a:gd name="T10" fmla="*/ 893 w 1231"/>
              <a:gd name="T11" fmla="*/ 1956 h 1956"/>
              <a:gd name="T12" fmla="*/ 1170 w 1231"/>
              <a:gd name="T13" fmla="*/ 1956 h 1956"/>
              <a:gd name="T14" fmla="*/ 1231 w 1231"/>
              <a:gd name="T15" fmla="*/ 1895 h 1956"/>
              <a:gd name="T16" fmla="*/ 1231 w 1231"/>
              <a:gd name="T17" fmla="*/ 1895 h 1956"/>
              <a:gd name="T18" fmla="*/ 1231 w 1231"/>
              <a:gd name="T19" fmla="*/ 515 h 1956"/>
              <a:gd name="T20" fmla="*/ 1231 w 1231"/>
              <a:gd name="T21" fmla="*/ 0 h 1956"/>
              <a:gd name="T22" fmla="*/ 0 w 1231"/>
              <a:gd name="T23" fmla="*/ 0 h 1956"/>
              <a:gd name="T24" fmla="*/ 0 w 1231"/>
              <a:gd name="T25" fmla="*/ 41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1" h="1956">
                <a:moveTo>
                  <a:pt x="0" y="410"/>
                </a:moveTo>
                <a:cubicBezTo>
                  <a:pt x="0" y="1895"/>
                  <a:pt x="0" y="1895"/>
                  <a:pt x="0" y="1895"/>
                </a:cubicBezTo>
                <a:cubicBezTo>
                  <a:pt x="0" y="1895"/>
                  <a:pt x="0" y="1895"/>
                  <a:pt x="0" y="1895"/>
                </a:cubicBezTo>
                <a:cubicBezTo>
                  <a:pt x="0" y="1929"/>
                  <a:pt x="28" y="1956"/>
                  <a:pt x="62" y="1956"/>
                </a:cubicBezTo>
                <a:cubicBezTo>
                  <a:pt x="207" y="1956"/>
                  <a:pt x="207" y="1956"/>
                  <a:pt x="207" y="1956"/>
                </a:cubicBezTo>
                <a:cubicBezTo>
                  <a:pt x="893" y="1956"/>
                  <a:pt x="893" y="1956"/>
                  <a:pt x="893" y="1956"/>
                </a:cubicBezTo>
                <a:cubicBezTo>
                  <a:pt x="1170" y="1956"/>
                  <a:pt x="1170" y="1956"/>
                  <a:pt x="1170" y="1956"/>
                </a:cubicBezTo>
                <a:cubicBezTo>
                  <a:pt x="1204" y="1956"/>
                  <a:pt x="1231" y="1929"/>
                  <a:pt x="1231" y="1895"/>
                </a:cubicBezTo>
                <a:cubicBezTo>
                  <a:pt x="1231" y="1895"/>
                  <a:pt x="1231" y="1895"/>
                  <a:pt x="1231" y="1895"/>
                </a:cubicBezTo>
                <a:cubicBezTo>
                  <a:pt x="1231" y="515"/>
                  <a:pt x="1231" y="515"/>
                  <a:pt x="1231" y="515"/>
                </a:cubicBezTo>
                <a:cubicBezTo>
                  <a:pt x="1231" y="0"/>
                  <a:pt x="1231" y="0"/>
                  <a:pt x="1231" y="0"/>
                </a:cubicBezTo>
                <a:cubicBezTo>
                  <a:pt x="0" y="0"/>
                  <a:pt x="0" y="0"/>
                  <a:pt x="0" y="0"/>
                </a:cubicBezTo>
                <a:lnTo>
                  <a:pt x="0" y="410"/>
                </a:lnTo>
                <a:close/>
              </a:path>
            </a:pathLst>
          </a:custGeom>
          <a:solidFill>
            <a:sysClr val="window" lastClr="FFFFFF">
              <a:lumMod val="95000"/>
            </a:sysClr>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4" name="Freeform 6">
            <a:extLst>
              <a:ext uri="{FF2B5EF4-FFF2-40B4-BE49-F238E27FC236}">
                <a16:creationId xmlns:a16="http://schemas.microsoft.com/office/drawing/2014/main" id="{F0FCA9D2-B942-7AF0-5267-5B05A3EF3083}"/>
              </a:ext>
            </a:extLst>
          </p:cNvPr>
          <p:cNvSpPr>
            <a:spLocks/>
          </p:cNvSpPr>
          <p:nvPr/>
        </p:nvSpPr>
        <p:spPr bwMode="auto">
          <a:xfrm>
            <a:off x="2048728" y="1650954"/>
            <a:ext cx="2325803" cy="4318262"/>
          </a:xfrm>
          <a:custGeom>
            <a:avLst/>
            <a:gdLst>
              <a:gd name="T0" fmla="*/ 0 w 1231"/>
              <a:gd name="T1" fmla="*/ 441 h 1956"/>
              <a:gd name="T2" fmla="*/ 0 w 1231"/>
              <a:gd name="T3" fmla="*/ 1895 h 1956"/>
              <a:gd name="T4" fmla="*/ 0 w 1231"/>
              <a:gd name="T5" fmla="*/ 1895 h 1956"/>
              <a:gd name="T6" fmla="*/ 61 w 1231"/>
              <a:gd name="T7" fmla="*/ 1956 h 1956"/>
              <a:gd name="T8" fmla="*/ 1170 w 1231"/>
              <a:gd name="T9" fmla="*/ 1956 h 1956"/>
              <a:gd name="T10" fmla="*/ 1231 w 1231"/>
              <a:gd name="T11" fmla="*/ 1895 h 1956"/>
              <a:gd name="T12" fmla="*/ 1231 w 1231"/>
              <a:gd name="T13" fmla="*/ 1895 h 1956"/>
              <a:gd name="T14" fmla="*/ 1231 w 1231"/>
              <a:gd name="T15" fmla="*/ 644 h 1956"/>
              <a:gd name="T16" fmla="*/ 1231 w 1231"/>
              <a:gd name="T17" fmla="*/ 0 h 1956"/>
              <a:gd name="T18" fmla="*/ 0 w 1231"/>
              <a:gd name="T19" fmla="*/ 0 h 1956"/>
              <a:gd name="T20" fmla="*/ 0 w 1231"/>
              <a:gd name="T21" fmla="*/ 441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1" h="1956">
                <a:moveTo>
                  <a:pt x="0" y="441"/>
                </a:moveTo>
                <a:cubicBezTo>
                  <a:pt x="0" y="1895"/>
                  <a:pt x="0" y="1895"/>
                  <a:pt x="0" y="1895"/>
                </a:cubicBezTo>
                <a:cubicBezTo>
                  <a:pt x="0" y="1895"/>
                  <a:pt x="0" y="1895"/>
                  <a:pt x="0" y="1895"/>
                </a:cubicBezTo>
                <a:cubicBezTo>
                  <a:pt x="0" y="1929"/>
                  <a:pt x="28" y="1956"/>
                  <a:pt x="61" y="1956"/>
                </a:cubicBezTo>
                <a:cubicBezTo>
                  <a:pt x="1170" y="1956"/>
                  <a:pt x="1170" y="1956"/>
                  <a:pt x="1170" y="1956"/>
                </a:cubicBezTo>
                <a:cubicBezTo>
                  <a:pt x="1204" y="1956"/>
                  <a:pt x="1231" y="1929"/>
                  <a:pt x="1231" y="1895"/>
                </a:cubicBezTo>
                <a:cubicBezTo>
                  <a:pt x="1231" y="1895"/>
                  <a:pt x="1231" y="1895"/>
                  <a:pt x="1231" y="1895"/>
                </a:cubicBezTo>
                <a:cubicBezTo>
                  <a:pt x="1231" y="644"/>
                  <a:pt x="1231" y="644"/>
                  <a:pt x="1231" y="644"/>
                </a:cubicBezTo>
                <a:cubicBezTo>
                  <a:pt x="1231" y="0"/>
                  <a:pt x="1231" y="0"/>
                  <a:pt x="1231" y="0"/>
                </a:cubicBezTo>
                <a:cubicBezTo>
                  <a:pt x="0" y="0"/>
                  <a:pt x="0" y="0"/>
                  <a:pt x="0" y="0"/>
                </a:cubicBezTo>
                <a:lnTo>
                  <a:pt x="0" y="441"/>
                </a:lnTo>
                <a:close/>
              </a:path>
            </a:pathLst>
          </a:custGeom>
          <a:solidFill>
            <a:sysClr val="window" lastClr="FFFFFF">
              <a:lumMod val="95000"/>
            </a:sysClr>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0" name="Freeform 8">
            <a:extLst>
              <a:ext uri="{FF2B5EF4-FFF2-40B4-BE49-F238E27FC236}">
                <a16:creationId xmlns:a16="http://schemas.microsoft.com/office/drawing/2014/main" id="{58B131C5-100D-67C7-007C-C087B0B95E5F}"/>
              </a:ext>
            </a:extLst>
          </p:cNvPr>
          <p:cNvSpPr>
            <a:spLocks/>
          </p:cNvSpPr>
          <p:nvPr/>
        </p:nvSpPr>
        <p:spPr bwMode="auto">
          <a:xfrm>
            <a:off x="7896661" y="1671536"/>
            <a:ext cx="2325803" cy="4313150"/>
          </a:xfrm>
          <a:custGeom>
            <a:avLst/>
            <a:gdLst>
              <a:gd name="T0" fmla="*/ 0 w 1231"/>
              <a:gd name="T1" fmla="*/ 0 h 1956"/>
              <a:gd name="T2" fmla="*/ 0 w 1231"/>
              <a:gd name="T3" fmla="*/ 703 h 1956"/>
              <a:gd name="T4" fmla="*/ 0 w 1231"/>
              <a:gd name="T5" fmla="*/ 1895 h 1956"/>
              <a:gd name="T6" fmla="*/ 0 w 1231"/>
              <a:gd name="T7" fmla="*/ 1895 h 1956"/>
              <a:gd name="T8" fmla="*/ 61 w 1231"/>
              <a:gd name="T9" fmla="*/ 1956 h 1956"/>
              <a:gd name="T10" fmla="*/ 1169 w 1231"/>
              <a:gd name="T11" fmla="*/ 1956 h 1956"/>
              <a:gd name="T12" fmla="*/ 1231 w 1231"/>
              <a:gd name="T13" fmla="*/ 1895 h 1956"/>
              <a:gd name="T14" fmla="*/ 1231 w 1231"/>
              <a:gd name="T15" fmla="*/ 1895 h 1956"/>
              <a:gd name="T16" fmla="*/ 1231 w 1231"/>
              <a:gd name="T17" fmla="*/ 211 h 1956"/>
              <a:gd name="T18" fmla="*/ 1231 w 1231"/>
              <a:gd name="T19" fmla="*/ 0 h 1956"/>
              <a:gd name="T20" fmla="*/ 0 w 1231"/>
              <a:gd name="T21"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1" h="1956">
                <a:moveTo>
                  <a:pt x="0" y="0"/>
                </a:moveTo>
                <a:cubicBezTo>
                  <a:pt x="0" y="703"/>
                  <a:pt x="0" y="703"/>
                  <a:pt x="0" y="703"/>
                </a:cubicBezTo>
                <a:cubicBezTo>
                  <a:pt x="0" y="1895"/>
                  <a:pt x="0" y="1895"/>
                  <a:pt x="0" y="1895"/>
                </a:cubicBezTo>
                <a:cubicBezTo>
                  <a:pt x="0" y="1895"/>
                  <a:pt x="0" y="1895"/>
                  <a:pt x="0" y="1895"/>
                </a:cubicBezTo>
                <a:cubicBezTo>
                  <a:pt x="0" y="1929"/>
                  <a:pt x="27" y="1956"/>
                  <a:pt x="61" y="1956"/>
                </a:cubicBezTo>
                <a:cubicBezTo>
                  <a:pt x="1169" y="1956"/>
                  <a:pt x="1169" y="1956"/>
                  <a:pt x="1169" y="1956"/>
                </a:cubicBezTo>
                <a:cubicBezTo>
                  <a:pt x="1203" y="1956"/>
                  <a:pt x="1231" y="1929"/>
                  <a:pt x="1231" y="1895"/>
                </a:cubicBezTo>
                <a:cubicBezTo>
                  <a:pt x="1231" y="1895"/>
                  <a:pt x="1231" y="1895"/>
                  <a:pt x="1231" y="1895"/>
                </a:cubicBezTo>
                <a:cubicBezTo>
                  <a:pt x="1231" y="211"/>
                  <a:pt x="1231" y="211"/>
                  <a:pt x="1231" y="211"/>
                </a:cubicBezTo>
                <a:cubicBezTo>
                  <a:pt x="1231" y="0"/>
                  <a:pt x="1231" y="0"/>
                  <a:pt x="1231" y="0"/>
                </a:cubicBezTo>
                <a:lnTo>
                  <a:pt x="0" y="0"/>
                </a:lnTo>
                <a:close/>
              </a:path>
            </a:pathLst>
          </a:custGeom>
          <a:solidFill>
            <a:sysClr val="window" lastClr="FFFFFF">
              <a:lumMod val="95000"/>
            </a:sysClr>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1" name="Freeform 9">
            <a:extLst>
              <a:ext uri="{FF2B5EF4-FFF2-40B4-BE49-F238E27FC236}">
                <a16:creationId xmlns:a16="http://schemas.microsoft.com/office/drawing/2014/main" id="{BE144AE2-4B3A-D633-61AA-631579A20A37}"/>
              </a:ext>
            </a:extLst>
          </p:cNvPr>
          <p:cNvSpPr>
            <a:spLocks/>
          </p:cNvSpPr>
          <p:nvPr/>
        </p:nvSpPr>
        <p:spPr bwMode="auto">
          <a:xfrm>
            <a:off x="4977256" y="1671536"/>
            <a:ext cx="2325803" cy="973667"/>
          </a:xfrm>
          <a:custGeom>
            <a:avLst/>
            <a:gdLst>
              <a:gd name="T0" fmla="*/ 1222 w 1231"/>
              <a:gd name="T1" fmla="*/ 506 h 515"/>
              <a:gd name="T2" fmla="*/ 1231 w 1231"/>
              <a:gd name="T3" fmla="*/ 515 h 515"/>
              <a:gd name="T4" fmla="*/ 1231 w 1231"/>
              <a:gd name="T5" fmla="*/ 0 h 515"/>
              <a:gd name="T6" fmla="*/ 0 w 1231"/>
              <a:gd name="T7" fmla="*/ 0 h 515"/>
              <a:gd name="T8" fmla="*/ 0 w 1231"/>
              <a:gd name="T9" fmla="*/ 410 h 515"/>
              <a:gd name="T10" fmla="*/ 1222 w 1231"/>
              <a:gd name="T11" fmla="*/ 506 h 515"/>
            </a:gdLst>
            <a:ahLst/>
            <a:cxnLst>
              <a:cxn ang="0">
                <a:pos x="T0" y="T1"/>
              </a:cxn>
              <a:cxn ang="0">
                <a:pos x="T2" y="T3"/>
              </a:cxn>
              <a:cxn ang="0">
                <a:pos x="T4" y="T5"/>
              </a:cxn>
              <a:cxn ang="0">
                <a:pos x="T6" y="T7"/>
              </a:cxn>
              <a:cxn ang="0">
                <a:pos x="T8" y="T9"/>
              </a:cxn>
              <a:cxn ang="0">
                <a:pos x="T10" y="T11"/>
              </a:cxn>
            </a:cxnLst>
            <a:rect l="0" t="0" r="r" b="b"/>
            <a:pathLst>
              <a:path w="1231" h="515">
                <a:moveTo>
                  <a:pt x="1222" y="506"/>
                </a:moveTo>
                <a:cubicBezTo>
                  <a:pt x="1225" y="509"/>
                  <a:pt x="1228" y="512"/>
                  <a:pt x="1231" y="515"/>
                </a:cubicBezTo>
                <a:cubicBezTo>
                  <a:pt x="1231" y="0"/>
                  <a:pt x="1231" y="0"/>
                  <a:pt x="1231" y="0"/>
                </a:cubicBezTo>
                <a:cubicBezTo>
                  <a:pt x="0" y="0"/>
                  <a:pt x="0" y="0"/>
                  <a:pt x="0" y="0"/>
                </a:cubicBezTo>
                <a:cubicBezTo>
                  <a:pt x="0" y="410"/>
                  <a:pt x="0" y="410"/>
                  <a:pt x="0" y="410"/>
                </a:cubicBezTo>
                <a:cubicBezTo>
                  <a:pt x="372" y="164"/>
                  <a:pt x="889" y="196"/>
                  <a:pt x="1222" y="506"/>
                </a:cubicBezTo>
                <a:close/>
              </a:path>
            </a:pathLst>
          </a:custGeom>
          <a:solidFill>
            <a:srgbClr val="EF3F43"/>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3" name="Freeform 10">
            <a:extLst>
              <a:ext uri="{FF2B5EF4-FFF2-40B4-BE49-F238E27FC236}">
                <a16:creationId xmlns:a16="http://schemas.microsoft.com/office/drawing/2014/main" id="{A08A2FBC-E26F-38A7-2BDB-0460D06117E8}"/>
              </a:ext>
            </a:extLst>
          </p:cNvPr>
          <p:cNvSpPr>
            <a:spLocks/>
          </p:cNvSpPr>
          <p:nvPr/>
        </p:nvSpPr>
        <p:spPr bwMode="auto">
          <a:xfrm>
            <a:off x="2059445" y="1671537"/>
            <a:ext cx="2325803" cy="1594359"/>
          </a:xfrm>
          <a:custGeom>
            <a:avLst/>
            <a:gdLst>
              <a:gd name="T0" fmla="*/ 78 w 1231"/>
              <a:gd name="T1" fmla="*/ 506 h 843"/>
              <a:gd name="T2" fmla="*/ 79 w 1231"/>
              <a:gd name="T3" fmla="*/ 506 h 843"/>
              <a:gd name="T4" fmla="*/ 1231 w 1231"/>
              <a:gd name="T5" fmla="*/ 644 h 843"/>
              <a:gd name="T6" fmla="*/ 1231 w 1231"/>
              <a:gd name="T7" fmla="*/ 0 h 843"/>
              <a:gd name="T8" fmla="*/ 0 w 1231"/>
              <a:gd name="T9" fmla="*/ 0 h 843"/>
              <a:gd name="T10" fmla="*/ 0 w 1231"/>
              <a:gd name="T11" fmla="*/ 441 h 843"/>
              <a:gd name="T12" fmla="*/ 78 w 1231"/>
              <a:gd name="T13" fmla="*/ 506 h 843"/>
              <a:gd name="T14" fmla="*/ 78 w 1231"/>
              <a:gd name="T15" fmla="*/ 506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1" h="843">
                <a:moveTo>
                  <a:pt x="78" y="506"/>
                </a:moveTo>
                <a:cubicBezTo>
                  <a:pt x="78" y="506"/>
                  <a:pt x="78" y="506"/>
                  <a:pt x="79" y="506"/>
                </a:cubicBezTo>
                <a:cubicBezTo>
                  <a:pt x="391" y="797"/>
                  <a:pt x="867" y="843"/>
                  <a:pt x="1231" y="644"/>
                </a:cubicBezTo>
                <a:cubicBezTo>
                  <a:pt x="1231" y="0"/>
                  <a:pt x="1231" y="0"/>
                  <a:pt x="1231" y="0"/>
                </a:cubicBezTo>
                <a:cubicBezTo>
                  <a:pt x="0" y="0"/>
                  <a:pt x="0" y="0"/>
                  <a:pt x="0" y="0"/>
                </a:cubicBezTo>
                <a:cubicBezTo>
                  <a:pt x="0" y="441"/>
                  <a:pt x="0" y="441"/>
                  <a:pt x="0" y="441"/>
                </a:cubicBezTo>
                <a:cubicBezTo>
                  <a:pt x="27" y="461"/>
                  <a:pt x="53" y="483"/>
                  <a:pt x="78" y="506"/>
                </a:cubicBezTo>
                <a:cubicBezTo>
                  <a:pt x="78" y="506"/>
                  <a:pt x="78" y="506"/>
                  <a:pt x="78" y="506"/>
                </a:cubicBezTo>
                <a:close/>
              </a:path>
            </a:pathLst>
          </a:custGeom>
          <a:solidFill>
            <a:srgbClr val="EE2754"/>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6" name="Freeform 12">
            <a:extLst>
              <a:ext uri="{FF2B5EF4-FFF2-40B4-BE49-F238E27FC236}">
                <a16:creationId xmlns:a16="http://schemas.microsoft.com/office/drawing/2014/main" id="{799ECA70-B82C-4E55-A77B-A039801A2889}"/>
              </a:ext>
            </a:extLst>
          </p:cNvPr>
          <p:cNvSpPr>
            <a:spLocks/>
          </p:cNvSpPr>
          <p:nvPr/>
        </p:nvSpPr>
        <p:spPr bwMode="auto">
          <a:xfrm>
            <a:off x="7896661" y="1671537"/>
            <a:ext cx="2325803" cy="1567268"/>
          </a:xfrm>
          <a:custGeom>
            <a:avLst/>
            <a:gdLst>
              <a:gd name="T0" fmla="*/ 0 w 1231"/>
              <a:gd name="T1" fmla="*/ 0 h 829"/>
              <a:gd name="T2" fmla="*/ 0 w 1231"/>
              <a:gd name="T3" fmla="*/ 703 h 829"/>
              <a:gd name="T4" fmla="*/ 1021 w 1231"/>
              <a:gd name="T5" fmla="*/ 506 h 829"/>
              <a:gd name="T6" fmla="*/ 1231 w 1231"/>
              <a:gd name="T7" fmla="*/ 211 h 829"/>
              <a:gd name="T8" fmla="*/ 1231 w 1231"/>
              <a:gd name="T9" fmla="*/ 0 h 829"/>
              <a:gd name="T10" fmla="*/ 0 w 1231"/>
              <a:gd name="T11" fmla="*/ 0 h 829"/>
            </a:gdLst>
            <a:ahLst/>
            <a:cxnLst>
              <a:cxn ang="0">
                <a:pos x="T0" y="T1"/>
              </a:cxn>
              <a:cxn ang="0">
                <a:pos x="T2" y="T3"/>
              </a:cxn>
              <a:cxn ang="0">
                <a:pos x="T4" y="T5"/>
              </a:cxn>
              <a:cxn ang="0">
                <a:pos x="T6" y="T7"/>
              </a:cxn>
              <a:cxn ang="0">
                <a:pos x="T8" y="T9"/>
              </a:cxn>
              <a:cxn ang="0">
                <a:pos x="T10" y="T11"/>
              </a:cxn>
            </a:cxnLst>
            <a:rect l="0" t="0" r="r" b="b"/>
            <a:pathLst>
              <a:path w="1231" h="829">
                <a:moveTo>
                  <a:pt x="0" y="0"/>
                </a:moveTo>
                <a:cubicBezTo>
                  <a:pt x="0" y="703"/>
                  <a:pt x="0" y="703"/>
                  <a:pt x="0" y="703"/>
                </a:cubicBezTo>
                <a:cubicBezTo>
                  <a:pt x="341" y="829"/>
                  <a:pt x="745" y="763"/>
                  <a:pt x="1021" y="506"/>
                </a:cubicBezTo>
                <a:cubicBezTo>
                  <a:pt x="1114" y="419"/>
                  <a:pt x="1184" y="318"/>
                  <a:pt x="1231" y="211"/>
                </a:cubicBezTo>
                <a:cubicBezTo>
                  <a:pt x="1231" y="0"/>
                  <a:pt x="1231" y="0"/>
                  <a:pt x="1231" y="0"/>
                </a:cubicBezTo>
                <a:lnTo>
                  <a:pt x="0" y="0"/>
                </a:lnTo>
                <a:close/>
              </a:path>
            </a:pathLst>
          </a:custGeom>
          <a:solidFill>
            <a:srgbClr val="F15732"/>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8" name="Rectangle 17">
            <a:extLst>
              <a:ext uri="{FF2B5EF4-FFF2-40B4-BE49-F238E27FC236}">
                <a16:creationId xmlns:a16="http://schemas.microsoft.com/office/drawing/2014/main" id="{E448E3DA-BBA2-BE8E-A8D3-836F99AD258D}"/>
              </a:ext>
            </a:extLst>
          </p:cNvPr>
          <p:cNvSpPr/>
          <p:nvPr/>
        </p:nvSpPr>
        <p:spPr>
          <a:xfrm>
            <a:off x="7930840" y="3238805"/>
            <a:ext cx="2324208" cy="184666"/>
          </a:xfrm>
          <a:prstGeom prst="rect">
            <a:avLst/>
          </a:prstGeom>
        </p:spPr>
        <p:txBody>
          <a:bodyPr wrap="square" lIns="0" tIns="0" rIns="0" bIns="0">
            <a:spAutoFit/>
          </a:bodyPr>
          <a:lstStyle/>
          <a:p>
            <a:pPr algn="ctr"/>
            <a:r>
              <a:rPr lang="en-US" altLang="x-none" sz="1200" b="1" dirty="0">
                <a:solidFill>
                  <a:srgbClr val="000000"/>
                </a:solidFill>
                <a:latin typeface="Segoe UI" panose="020B0502040204020203" pitchFamily="34" charset="0"/>
                <a:cs typeface="Segoe UI" panose="020B0502040204020203" pitchFamily="34" charset="0"/>
              </a:rPr>
              <a:t>EXAMPLE</a:t>
            </a:r>
            <a:endParaRPr lang="tr-TR" altLang="x-none" sz="1200" b="1" dirty="0">
              <a:solidFill>
                <a:srgbClr val="000000"/>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DE5D631F-4087-31F3-BC9F-E4C6169B578F}"/>
              </a:ext>
            </a:extLst>
          </p:cNvPr>
          <p:cNvSpPr/>
          <p:nvPr/>
        </p:nvSpPr>
        <p:spPr>
          <a:xfrm>
            <a:off x="2053597" y="3238805"/>
            <a:ext cx="2324208" cy="184666"/>
          </a:xfrm>
          <a:prstGeom prst="rect">
            <a:avLst/>
          </a:prstGeom>
        </p:spPr>
        <p:txBody>
          <a:bodyPr wrap="square" lIns="0" tIns="0" rIns="0" bIns="0">
            <a:spAutoFit/>
          </a:bodyPr>
          <a:lstStyle/>
          <a:p>
            <a:pPr algn="ctr"/>
            <a:r>
              <a:rPr lang="en-US" altLang="x-none" sz="1200" b="1" dirty="0">
                <a:solidFill>
                  <a:srgbClr val="000000"/>
                </a:solidFill>
                <a:latin typeface="Segoe UI" panose="020B0502040204020203" pitchFamily="34" charset="0"/>
                <a:cs typeface="Segoe UI" panose="020B0502040204020203" pitchFamily="34" charset="0"/>
              </a:rPr>
              <a:t>CONTEXT</a:t>
            </a:r>
            <a:endParaRPr lang="tr-TR" altLang="x-none" sz="1200" b="1" dirty="0">
              <a:solidFill>
                <a:srgbClr val="000000"/>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C0598DC4-8D6E-2D44-D789-5868E3E08820}"/>
              </a:ext>
            </a:extLst>
          </p:cNvPr>
          <p:cNvSpPr/>
          <p:nvPr/>
        </p:nvSpPr>
        <p:spPr>
          <a:xfrm>
            <a:off x="4997966" y="3238805"/>
            <a:ext cx="2324208" cy="184666"/>
          </a:xfrm>
          <a:prstGeom prst="rect">
            <a:avLst/>
          </a:prstGeom>
        </p:spPr>
        <p:txBody>
          <a:bodyPr wrap="square" lIns="0" tIns="0" rIns="0" bIns="0">
            <a:spAutoFit/>
          </a:bodyPr>
          <a:lstStyle/>
          <a:p>
            <a:pPr algn="ctr"/>
            <a:r>
              <a:rPr lang="en-US" altLang="x-none" sz="1200" b="1" dirty="0">
                <a:solidFill>
                  <a:srgbClr val="000000"/>
                </a:solidFill>
                <a:latin typeface="Segoe UI" panose="020B0502040204020203" pitchFamily="34" charset="0"/>
                <a:cs typeface="Segoe UI" panose="020B0502040204020203" pitchFamily="34" charset="0"/>
              </a:rPr>
              <a:t>EFFICIENCY BENEFITS</a:t>
            </a:r>
            <a:endParaRPr lang="tr-TR" altLang="x-none" sz="1200" b="1" dirty="0">
              <a:solidFill>
                <a:srgbClr val="000000"/>
              </a:solidFill>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9C3A436D-CF92-5B62-5A74-B3BCA50FBE25}"/>
              </a:ext>
            </a:extLst>
          </p:cNvPr>
          <p:cNvSpPr txBox="1"/>
          <p:nvPr/>
        </p:nvSpPr>
        <p:spPr>
          <a:xfrm>
            <a:off x="5081524" y="3590214"/>
            <a:ext cx="2157091" cy="18697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050" dirty="0">
                <a:latin typeface="Segoe UI"/>
                <a:cs typeface="Segoe UI"/>
              </a:rPr>
              <a:t>Saves admin time: less manual cleanup of reports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050" dirty="0">
              <a:latin typeface="Segoe UI"/>
              <a:cs typeface="Segoe UI"/>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050" dirty="0">
                <a:latin typeface="Segoe UI"/>
                <a:cs typeface="Segoe UI"/>
              </a:rPr>
              <a:t>Reduces risk of rejected submissions (e.g., QOF or Enhanced Services)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050" dirty="0">
              <a:latin typeface="Segoe UI"/>
              <a:cs typeface="Segoe UI"/>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050" dirty="0">
                <a:latin typeface="Segoe UI"/>
                <a:cs typeface="Segoe UI"/>
              </a:rPr>
              <a:t>Ensures better collaboration with PCNs, ICBs, and commissioners</a:t>
            </a:r>
          </a:p>
          <a:p>
            <a:pPr algn="ctr"/>
            <a:endParaRPr lang="en-GB" sz="1050" dirty="0">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0BDE6817-97D7-0EC5-B023-8E226937D617}"/>
              </a:ext>
            </a:extLst>
          </p:cNvPr>
          <p:cNvSpPr txBox="1"/>
          <p:nvPr/>
        </p:nvSpPr>
        <p:spPr>
          <a:xfrm>
            <a:off x="2173100" y="3590214"/>
            <a:ext cx="2051361" cy="2031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050" dirty="0">
                <a:latin typeface="Segoe UI"/>
                <a:cs typeface="Segoe UI"/>
              </a:rPr>
              <a:t>Pulling data from EMIS, </a:t>
            </a:r>
            <a:r>
              <a:rPr lang="en-US" altLang="en-US" sz="1050" dirty="0" err="1">
                <a:latin typeface="Segoe UI"/>
                <a:cs typeface="Segoe UI"/>
              </a:rPr>
              <a:t>SystmOne</a:t>
            </a:r>
            <a:r>
              <a:rPr lang="en-US" altLang="en-US" sz="1050" dirty="0">
                <a:latin typeface="Segoe UI"/>
                <a:cs typeface="Segoe UI"/>
              </a:rPr>
              <a:t>, or </a:t>
            </a:r>
            <a:r>
              <a:rPr lang="en-US" altLang="en-US" sz="1050" dirty="0" err="1">
                <a:latin typeface="Segoe UI"/>
                <a:cs typeface="Segoe UI"/>
              </a:rPr>
              <a:t>AccuRx</a:t>
            </a:r>
            <a:r>
              <a:rPr lang="en-US" altLang="en-US" sz="1050" dirty="0">
                <a:latin typeface="Segoe UI"/>
                <a:cs typeface="Segoe UI"/>
              </a:rPr>
              <a:t> and formatting it for QOF, IIF, or local ICB reports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050" dirty="0">
              <a:latin typeface="Segoe UI"/>
              <a:cs typeface="Segoe UI"/>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050" dirty="0">
                <a:latin typeface="Segoe UI"/>
                <a:cs typeface="Segoe UI"/>
              </a:rPr>
              <a:t>Using consistent templates (e.g., NHS Digital specs, SNOMED codes)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050" dirty="0">
              <a:latin typeface="Segoe UI"/>
              <a:cs typeface="Segoe UI"/>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050" dirty="0">
                <a:latin typeface="Segoe UI"/>
                <a:cs typeface="Segoe UI"/>
              </a:rPr>
              <a:t>Creating clean, sharable Excel or CSV reports for internal and external use</a:t>
            </a:r>
          </a:p>
        </p:txBody>
      </p:sp>
      <p:sp>
        <p:nvSpPr>
          <p:cNvPr id="23" name="TextBox 22">
            <a:extLst>
              <a:ext uri="{FF2B5EF4-FFF2-40B4-BE49-F238E27FC236}">
                <a16:creationId xmlns:a16="http://schemas.microsoft.com/office/drawing/2014/main" id="{3B083E5E-7F88-589F-054C-51055D191557}"/>
              </a:ext>
            </a:extLst>
          </p:cNvPr>
          <p:cNvSpPr txBox="1"/>
          <p:nvPr/>
        </p:nvSpPr>
        <p:spPr>
          <a:xfrm>
            <a:off x="7991576" y="3590214"/>
            <a:ext cx="2178173" cy="738664"/>
          </a:xfrm>
          <a:prstGeom prst="rect">
            <a:avLst/>
          </a:prstGeom>
          <a:noFill/>
        </p:spPr>
        <p:txBody>
          <a:bodyPr wrap="square" lIns="91440" tIns="45720" rIns="91440" bIns="45720" rtlCol="0" anchor="t">
            <a:spAutoFit/>
          </a:bodyPr>
          <a:lstStyle/>
          <a:p>
            <a:pPr algn="ctr"/>
            <a:r>
              <a:rPr lang="en-US" sz="1050" dirty="0"/>
              <a:t>A practice manager uses formatted data from </a:t>
            </a:r>
            <a:r>
              <a:rPr lang="en-US" sz="1050" dirty="0" err="1"/>
              <a:t>SystmOne</a:t>
            </a:r>
            <a:r>
              <a:rPr lang="en-US" sz="1050" dirty="0"/>
              <a:t> to easily generate a hypertension register report for IIF claims.</a:t>
            </a:r>
            <a:endParaRPr lang="en-GB" sz="1050" dirty="0">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0DCA16A0-B2B7-E001-0255-DF3133A6BB65}"/>
              </a:ext>
            </a:extLst>
          </p:cNvPr>
          <p:cNvSpPr/>
          <p:nvPr/>
        </p:nvSpPr>
        <p:spPr>
          <a:xfrm>
            <a:off x="2050323" y="1979997"/>
            <a:ext cx="2324208" cy="492443"/>
          </a:xfrm>
          <a:prstGeom prst="rect">
            <a:avLst/>
          </a:prstGeom>
        </p:spPr>
        <p:txBody>
          <a:bodyPr wrap="square" lIns="0" tIns="0" rIns="0" bIns="0">
            <a:spAutoFit/>
          </a:bodyPr>
          <a:lstStyle/>
          <a:p>
            <a:pPr algn="ctr"/>
            <a:r>
              <a:rPr lang="en-US" altLang="x-none" sz="3200" b="1" dirty="0">
                <a:solidFill>
                  <a:schemeClr val="bg1"/>
                </a:solidFill>
                <a:latin typeface="Segoe UI" panose="020B0502040204020203" pitchFamily="34" charset="0"/>
                <a:cs typeface="Segoe UI" panose="020B0502040204020203" pitchFamily="34" charset="0"/>
              </a:rPr>
              <a:t>1</a:t>
            </a:r>
            <a:endParaRPr lang="tr-TR" altLang="x-none" sz="3200" b="1" dirty="0">
              <a:solidFill>
                <a:schemeClr val="bg1"/>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037707C2-2AC6-1577-B7C0-A7209185A546}"/>
              </a:ext>
            </a:extLst>
          </p:cNvPr>
          <p:cNvSpPr/>
          <p:nvPr/>
        </p:nvSpPr>
        <p:spPr>
          <a:xfrm>
            <a:off x="4954646" y="2368761"/>
            <a:ext cx="2324208" cy="492443"/>
          </a:xfrm>
          <a:prstGeom prst="rect">
            <a:avLst/>
          </a:prstGeom>
        </p:spPr>
        <p:txBody>
          <a:bodyPr wrap="square" lIns="0" tIns="0" rIns="0" bIns="0">
            <a:spAutoFit/>
          </a:bodyPr>
          <a:lstStyle/>
          <a:p>
            <a:pPr algn="ctr"/>
            <a:r>
              <a:rPr lang="en-US" altLang="x-none" sz="3200" b="1" dirty="0">
                <a:solidFill>
                  <a:srgbClr val="000000"/>
                </a:solidFill>
                <a:latin typeface="Segoe UI" panose="020B0502040204020203" pitchFamily="34" charset="0"/>
                <a:cs typeface="Segoe UI" panose="020B0502040204020203" pitchFamily="34" charset="0"/>
              </a:rPr>
              <a:t>2</a:t>
            </a:r>
            <a:endParaRPr lang="tr-TR" altLang="x-none" sz="3200" b="1" dirty="0">
              <a:solidFill>
                <a:srgbClr val="000000"/>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DAFAB8FE-3112-0F4E-88DF-3E7D0EECB462}"/>
              </a:ext>
            </a:extLst>
          </p:cNvPr>
          <p:cNvSpPr/>
          <p:nvPr/>
        </p:nvSpPr>
        <p:spPr>
          <a:xfrm>
            <a:off x="7914927" y="1979997"/>
            <a:ext cx="2324208" cy="492443"/>
          </a:xfrm>
          <a:prstGeom prst="rect">
            <a:avLst/>
          </a:prstGeom>
        </p:spPr>
        <p:txBody>
          <a:bodyPr wrap="square" lIns="0" tIns="0" rIns="0" bIns="0">
            <a:spAutoFit/>
          </a:bodyPr>
          <a:lstStyle/>
          <a:p>
            <a:pPr algn="ctr"/>
            <a:r>
              <a:rPr lang="en-US" altLang="x-none" sz="3200" b="1" dirty="0">
                <a:solidFill>
                  <a:schemeClr val="bg1"/>
                </a:solidFill>
                <a:latin typeface="Segoe UI" panose="020B0502040204020203" pitchFamily="34" charset="0"/>
                <a:cs typeface="Segoe UI" panose="020B0502040204020203" pitchFamily="34" charset="0"/>
              </a:rPr>
              <a:t>3</a:t>
            </a:r>
            <a:endParaRPr lang="tr-TR" altLang="x-none" sz="3200" b="1" dirty="0">
              <a:solidFill>
                <a:schemeClr val="bg1"/>
              </a:solidFill>
              <a:latin typeface="Segoe UI" panose="020B0502040204020203" pitchFamily="34" charset="0"/>
              <a:cs typeface="Segoe UI" panose="020B0502040204020203" pitchFamily="34" charset="0"/>
            </a:endParaRPr>
          </a:p>
        </p:txBody>
      </p:sp>
      <p:sp>
        <p:nvSpPr>
          <p:cNvPr id="29" name="Title 1">
            <a:extLst>
              <a:ext uri="{FF2B5EF4-FFF2-40B4-BE49-F238E27FC236}">
                <a16:creationId xmlns:a16="http://schemas.microsoft.com/office/drawing/2014/main" id="{135EBCC3-2AE0-28D1-A4D1-7D025E896C2B}"/>
              </a:ext>
            </a:extLst>
          </p:cNvPr>
          <p:cNvSpPr txBox="1">
            <a:spLocks/>
          </p:cNvSpPr>
          <p:nvPr/>
        </p:nvSpPr>
        <p:spPr>
          <a:xfrm>
            <a:off x="430512" y="227580"/>
            <a:ext cx="9378506" cy="863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700" b="1" dirty="0">
                <a:solidFill>
                  <a:srgbClr val="000033"/>
                </a:solidFill>
                <a:latin typeface="Segoe UI" panose="020B0502040204020203" pitchFamily="34" charset="0"/>
                <a:cs typeface="Segoe UI" panose="020B0502040204020203" pitchFamily="34" charset="0"/>
              </a:rPr>
              <a:t>K3 – Collate &amp; Format Data to Standards</a:t>
            </a:r>
            <a:endParaRPr lang="en-GB" sz="3700" b="1" dirty="0">
              <a:solidFill>
                <a:srgbClr val="00003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827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006A-17B2-2537-2D8E-2573D31A6F8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AEA77DB-D220-D583-F88A-90EC9E6B4454}"/>
              </a:ext>
            </a:extLst>
          </p:cNvPr>
          <p:cNvSpPr txBox="1"/>
          <p:nvPr/>
        </p:nvSpPr>
        <p:spPr>
          <a:xfrm>
            <a:off x="10097414" y="6539437"/>
            <a:ext cx="6079788" cy="307777"/>
          </a:xfrm>
          <a:prstGeom prst="rect">
            <a:avLst/>
          </a:prstGeom>
          <a:noFill/>
        </p:spPr>
        <p:txBody>
          <a:bodyPr wrap="square" rtlCol="0">
            <a:spAutoFit/>
          </a:bodyPr>
          <a:lstStyle/>
          <a:p>
            <a:r>
              <a:rPr lang="en-US" sz="1400" b="1">
                <a:solidFill>
                  <a:schemeClr val="bg1"/>
                </a:solidFill>
                <a:latin typeface="Santral" pitchFamily="50" charset="0"/>
              </a:rPr>
              <a:t>BALTIC X DE LA RUE</a:t>
            </a:r>
            <a:endParaRPr lang="en-GB" sz="1400" b="1">
              <a:solidFill>
                <a:schemeClr val="bg1"/>
              </a:solidFill>
              <a:latin typeface="Santral" pitchFamily="50" charset="0"/>
            </a:endParaRPr>
          </a:p>
        </p:txBody>
      </p:sp>
      <p:sp>
        <p:nvSpPr>
          <p:cNvPr id="7" name="Rectangle 6">
            <a:extLst>
              <a:ext uri="{FF2B5EF4-FFF2-40B4-BE49-F238E27FC236}">
                <a16:creationId xmlns:a16="http://schemas.microsoft.com/office/drawing/2014/main" id="{EED564CD-A3E3-C100-FE8E-A82F909948EC}"/>
              </a:ext>
            </a:extLst>
          </p:cNvPr>
          <p:cNvSpPr/>
          <p:nvPr/>
        </p:nvSpPr>
        <p:spPr>
          <a:xfrm rot="16200000">
            <a:off x="5944979" y="640647"/>
            <a:ext cx="302041" cy="12192000"/>
          </a:xfrm>
          <a:prstGeom prst="rect">
            <a:avLst/>
          </a:prstGeom>
          <a:gradFill flip="none" rotWithShape="1">
            <a:gsLst>
              <a:gs pos="0">
                <a:srgbClr val="F49B00"/>
              </a:gs>
              <a:gs pos="100000">
                <a:srgbClr val="E5005B"/>
              </a:gs>
            </a:gsLst>
            <a:lin ang="2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393B4E3-3F48-36F5-8067-6C4190FE3DE1}"/>
              </a:ext>
            </a:extLst>
          </p:cNvPr>
          <p:cNvSpPr/>
          <p:nvPr/>
        </p:nvSpPr>
        <p:spPr>
          <a:xfrm flipV="1">
            <a:off x="0" y="1265551"/>
            <a:ext cx="2677405" cy="45719"/>
          </a:xfrm>
          <a:prstGeom prst="rect">
            <a:avLst/>
          </a:prstGeom>
          <a:gradFill flip="none" rotWithShape="1">
            <a:gsLst>
              <a:gs pos="0">
                <a:srgbClr val="F49B00"/>
              </a:gs>
              <a:gs pos="100000">
                <a:srgbClr val="ED116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5">
            <a:extLst>
              <a:ext uri="{FF2B5EF4-FFF2-40B4-BE49-F238E27FC236}">
                <a16:creationId xmlns:a16="http://schemas.microsoft.com/office/drawing/2014/main" id="{6F3091FF-1DB9-E96C-8E85-BC445FA67C09}"/>
              </a:ext>
            </a:extLst>
          </p:cNvPr>
          <p:cNvSpPr>
            <a:spLocks/>
          </p:cNvSpPr>
          <p:nvPr/>
        </p:nvSpPr>
        <p:spPr bwMode="auto">
          <a:xfrm>
            <a:off x="4977256" y="1671536"/>
            <a:ext cx="2325803" cy="4313150"/>
          </a:xfrm>
          <a:custGeom>
            <a:avLst/>
            <a:gdLst>
              <a:gd name="T0" fmla="*/ 0 w 1231"/>
              <a:gd name="T1" fmla="*/ 410 h 1956"/>
              <a:gd name="T2" fmla="*/ 0 w 1231"/>
              <a:gd name="T3" fmla="*/ 1895 h 1956"/>
              <a:gd name="T4" fmla="*/ 0 w 1231"/>
              <a:gd name="T5" fmla="*/ 1895 h 1956"/>
              <a:gd name="T6" fmla="*/ 62 w 1231"/>
              <a:gd name="T7" fmla="*/ 1956 h 1956"/>
              <a:gd name="T8" fmla="*/ 207 w 1231"/>
              <a:gd name="T9" fmla="*/ 1956 h 1956"/>
              <a:gd name="T10" fmla="*/ 893 w 1231"/>
              <a:gd name="T11" fmla="*/ 1956 h 1956"/>
              <a:gd name="T12" fmla="*/ 1170 w 1231"/>
              <a:gd name="T13" fmla="*/ 1956 h 1956"/>
              <a:gd name="T14" fmla="*/ 1231 w 1231"/>
              <a:gd name="T15" fmla="*/ 1895 h 1956"/>
              <a:gd name="T16" fmla="*/ 1231 w 1231"/>
              <a:gd name="T17" fmla="*/ 1895 h 1956"/>
              <a:gd name="T18" fmla="*/ 1231 w 1231"/>
              <a:gd name="T19" fmla="*/ 515 h 1956"/>
              <a:gd name="T20" fmla="*/ 1231 w 1231"/>
              <a:gd name="T21" fmla="*/ 0 h 1956"/>
              <a:gd name="T22" fmla="*/ 0 w 1231"/>
              <a:gd name="T23" fmla="*/ 0 h 1956"/>
              <a:gd name="T24" fmla="*/ 0 w 1231"/>
              <a:gd name="T25" fmla="*/ 41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1" h="1956">
                <a:moveTo>
                  <a:pt x="0" y="410"/>
                </a:moveTo>
                <a:cubicBezTo>
                  <a:pt x="0" y="1895"/>
                  <a:pt x="0" y="1895"/>
                  <a:pt x="0" y="1895"/>
                </a:cubicBezTo>
                <a:cubicBezTo>
                  <a:pt x="0" y="1895"/>
                  <a:pt x="0" y="1895"/>
                  <a:pt x="0" y="1895"/>
                </a:cubicBezTo>
                <a:cubicBezTo>
                  <a:pt x="0" y="1929"/>
                  <a:pt x="28" y="1956"/>
                  <a:pt x="62" y="1956"/>
                </a:cubicBezTo>
                <a:cubicBezTo>
                  <a:pt x="207" y="1956"/>
                  <a:pt x="207" y="1956"/>
                  <a:pt x="207" y="1956"/>
                </a:cubicBezTo>
                <a:cubicBezTo>
                  <a:pt x="893" y="1956"/>
                  <a:pt x="893" y="1956"/>
                  <a:pt x="893" y="1956"/>
                </a:cubicBezTo>
                <a:cubicBezTo>
                  <a:pt x="1170" y="1956"/>
                  <a:pt x="1170" y="1956"/>
                  <a:pt x="1170" y="1956"/>
                </a:cubicBezTo>
                <a:cubicBezTo>
                  <a:pt x="1204" y="1956"/>
                  <a:pt x="1231" y="1929"/>
                  <a:pt x="1231" y="1895"/>
                </a:cubicBezTo>
                <a:cubicBezTo>
                  <a:pt x="1231" y="1895"/>
                  <a:pt x="1231" y="1895"/>
                  <a:pt x="1231" y="1895"/>
                </a:cubicBezTo>
                <a:cubicBezTo>
                  <a:pt x="1231" y="515"/>
                  <a:pt x="1231" y="515"/>
                  <a:pt x="1231" y="515"/>
                </a:cubicBezTo>
                <a:cubicBezTo>
                  <a:pt x="1231" y="0"/>
                  <a:pt x="1231" y="0"/>
                  <a:pt x="1231" y="0"/>
                </a:cubicBezTo>
                <a:cubicBezTo>
                  <a:pt x="0" y="0"/>
                  <a:pt x="0" y="0"/>
                  <a:pt x="0" y="0"/>
                </a:cubicBezTo>
                <a:lnTo>
                  <a:pt x="0" y="410"/>
                </a:lnTo>
                <a:close/>
              </a:path>
            </a:pathLst>
          </a:custGeom>
          <a:solidFill>
            <a:sysClr val="window" lastClr="FFFFFF">
              <a:lumMod val="95000"/>
            </a:sysClr>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4" name="Freeform 6">
            <a:extLst>
              <a:ext uri="{FF2B5EF4-FFF2-40B4-BE49-F238E27FC236}">
                <a16:creationId xmlns:a16="http://schemas.microsoft.com/office/drawing/2014/main" id="{2762C7D0-0961-EFFD-E357-B7A3FB4E8304}"/>
              </a:ext>
            </a:extLst>
          </p:cNvPr>
          <p:cNvSpPr>
            <a:spLocks/>
          </p:cNvSpPr>
          <p:nvPr/>
        </p:nvSpPr>
        <p:spPr bwMode="auto">
          <a:xfrm>
            <a:off x="2048728" y="1650954"/>
            <a:ext cx="2325803" cy="4318262"/>
          </a:xfrm>
          <a:custGeom>
            <a:avLst/>
            <a:gdLst>
              <a:gd name="T0" fmla="*/ 0 w 1231"/>
              <a:gd name="T1" fmla="*/ 441 h 1956"/>
              <a:gd name="T2" fmla="*/ 0 w 1231"/>
              <a:gd name="T3" fmla="*/ 1895 h 1956"/>
              <a:gd name="T4" fmla="*/ 0 w 1231"/>
              <a:gd name="T5" fmla="*/ 1895 h 1956"/>
              <a:gd name="T6" fmla="*/ 61 w 1231"/>
              <a:gd name="T7" fmla="*/ 1956 h 1956"/>
              <a:gd name="T8" fmla="*/ 1170 w 1231"/>
              <a:gd name="T9" fmla="*/ 1956 h 1956"/>
              <a:gd name="T10" fmla="*/ 1231 w 1231"/>
              <a:gd name="T11" fmla="*/ 1895 h 1956"/>
              <a:gd name="T12" fmla="*/ 1231 w 1231"/>
              <a:gd name="T13" fmla="*/ 1895 h 1956"/>
              <a:gd name="T14" fmla="*/ 1231 w 1231"/>
              <a:gd name="T15" fmla="*/ 644 h 1956"/>
              <a:gd name="T16" fmla="*/ 1231 w 1231"/>
              <a:gd name="T17" fmla="*/ 0 h 1956"/>
              <a:gd name="T18" fmla="*/ 0 w 1231"/>
              <a:gd name="T19" fmla="*/ 0 h 1956"/>
              <a:gd name="T20" fmla="*/ 0 w 1231"/>
              <a:gd name="T21" fmla="*/ 441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1" h="1956">
                <a:moveTo>
                  <a:pt x="0" y="441"/>
                </a:moveTo>
                <a:cubicBezTo>
                  <a:pt x="0" y="1895"/>
                  <a:pt x="0" y="1895"/>
                  <a:pt x="0" y="1895"/>
                </a:cubicBezTo>
                <a:cubicBezTo>
                  <a:pt x="0" y="1895"/>
                  <a:pt x="0" y="1895"/>
                  <a:pt x="0" y="1895"/>
                </a:cubicBezTo>
                <a:cubicBezTo>
                  <a:pt x="0" y="1929"/>
                  <a:pt x="28" y="1956"/>
                  <a:pt x="61" y="1956"/>
                </a:cubicBezTo>
                <a:cubicBezTo>
                  <a:pt x="1170" y="1956"/>
                  <a:pt x="1170" y="1956"/>
                  <a:pt x="1170" y="1956"/>
                </a:cubicBezTo>
                <a:cubicBezTo>
                  <a:pt x="1204" y="1956"/>
                  <a:pt x="1231" y="1929"/>
                  <a:pt x="1231" y="1895"/>
                </a:cubicBezTo>
                <a:cubicBezTo>
                  <a:pt x="1231" y="1895"/>
                  <a:pt x="1231" y="1895"/>
                  <a:pt x="1231" y="1895"/>
                </a:cubicBezTo>
                <a:cubicBezTo>
                  <a:pt x="1231" y="644"/>
                  <a:pt x="1231" y="644"/>
                  <a:pt x="1231" y="644"/>
                </a:cubicBezTo>
                <a:cubicBezTo>
                  <a:pt x="1231" y="0"/>
                  <a:pt x="1231" y="0"/>
                  <a:pt x="1231" y="0"/>
                </a:cubicBezTo>
                <a:cubicBezTo>
                  <a:pt x="0" y="0"/>
                  <a:pt x="0" y="0"/>
                  <a:pt x="0" y="0"/>
                </a:cubicBezTo>
                <a:lnTo>
                  <a:pt x="0" y="441"/>
                </a:lnTo>
                <a:close/>
              </a:path>
            </a:pathLst>
          </a:custGeom>
          <a:solidFill>
            <a:sysClr val="window" lastClr="FFFFFF">
              <a:lumMod val="95000"/>
            </a:sysClr>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0" name="Freeform 8">
            <a:extLst>
              <a:ext uri="{FF2B5EF4-FFF2-40B4-BE49-F238E27FC236}">
                <a16:creationId xmlns:a16="http://schemas.microsoft.com/office/drawing/2014/main" id="{CB345AEA-862B-C027-EC50-1D02C74D7135}"/>
              </a:ext>
            </a:extLst>
          </p:cNvPr>
          <p:cNvSpPr>
            <a:spLocks/>
          </p:cNvSpPr>
          <p:nvPr/>
        </p:nvSpPr>
        <p:spPr bwMode="auto">
          <a:xfrm>
            <a:off x="7896661" y="1671536"/>
            <a:ext cx="2325803" cy="4313150"/>
          </a:xfrm>
          <a:custGeom>
            <a:avLst/>
            <a:gdLst>
              <a:gd name="T0" fmla="*/ 0 w 1231"/>
              <a:gd name="T1" fmla="*/ 0 h 1956"/>
              <a:gd name="T2" fmla="*/ 0 w 1231"/>
              <a:gd name="T3" fmla="*/ 703 h 1956"/>
              <a:gd name="T4" fmla="*/ 0 w 1231"/>
              <a:gd name="T5" fmla="*/ 1895 h 1956"/>
              <a:gd name="T6" fmla="*/ 0 w 1231"/>
              <a:gd name="T7" fmla="*/ 1895 h 1956"/>
              <a:gd name="T8" fmla="*/ 61 w 1231"/>
              <a:gd name="T9" fmla="*/ 1956 h 1956"/>
              <a:gd name="T10" fmla="*/ 1169 w 1231"/>
              <a:gd name="T11" fmla="*/ 1956 h 1956"/>
              <a:gd name="T12" fmla="*/ 1231 w 1231"/>
              <a:gd name="T13" fmla="*/ 1895 h 1956"/>
              <a:gd name="T14" fmla="*/ 1231 w 1231"/>
              <a:gd name="T15" fmla="*/ 1895 h 1956"/>
              <a:gd name="T16" fmla="*/ 1231 w 1231"/>
              <a:gd name="T17" fmla="*/ 211 h 1956"/>
              <a:gd name="T18" fmla="*/ 1231 w 1231"/>
              <a:gd name="T19" fmla="*/ 0 h 1956"/>
              <a:gd name="T20" fmla="*/ 0 w 1231"/>
              <a:gd name="T21"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1" h="1956">
                <a:moveTo>
                  <a:pt x="0" y="0"/>
                </a:moveTo>
                <a:cubicBezTo>
                  <a:pt x="0" y="703"/>
                  <a:pt x="0" y="703"/>
                  <a:pt x="0" y="703"/>
                </a:cubicBezTo>
                <a:cubicBezTo>
                  <a:pt x="0" y="1895"/>
                  <a:pt x="0" y="1895"/>
                  <a:pt x="0" y="1895"/>
                </a:cubicBezTo>
                <a:cubicBezTo>
                  <a:pt x="0" y="1895"/>
                  <a:pt x="0" y="1895"/>
                  <a:pt x="0" y="1895"/>
                </a:cubicBezTo>
                <a:cubicBezTo>
                  <a:pt x="0" y="1929"/>
                  <a:pt x="27" y="1956"/>
                  <a:pt x="61" y="1956"/>
                </a:cubicBezTo>
                <a:cubicBezTo>
                  <a:pt x="1169" y="1956"/>
                  <a:pt x="1169" y="1956"/>
                  <a:pt x="1169" y="1956"/>
                </a:cubicBezTo>
                <a:cubicBezTo>
                  <a:pt x="1203" y="1956"/>
                  <a:pt x="1231" y="1929"/>
                  <a:pt x="1231" y="1895"/>
                </a:cubicBezTo>
                <a:cubicBezTo>
                  <a:pt x="1231" y="1895"/>
                  <a:pt x="1231" y="1895"/>
                  <a:pt x="1231" y="1895"/>
                </a:cubicBezTo>
                <a:cubicBezTo>
                  <a:pt x="1231" y="211"/>
                  <a:pt x="1231" y="211"/>
                  <a:pt x="1231" y="211"/>
                </a:cubicBezTo>
                <a:cubicBezTo>
                  <a:pt x="1231" y="0"/>
                  <a:pt x="1231" y="0"/>
                  <a:pt x="1231" y="0"/>
                </a:cubicBezTo>
                <a:lnTo>
                  <a:pt x="0" y="0"/>
                </a:lnTo>
                <a:close/>
              </a:path>
            </a:pathLst>
          </a:custGeom>
          <a:solidFill>
            <a:sysClr val="window" lastClr="FFFFFF">
              <a:lumMod val="95000"/>
            </a:sysClr>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1" name="Freeform 9">
            <a:extLst>
              <a:ext uri="{FF2B5EF4-FFF2-40B4-BE49-F238E27FC236}">
                <a16:creationId xmlns:a16="http://schemas.microsoft.com/office/drawing/2014/main" id="{5F59F1EE-5F79-4198-5851-2C00D129C138}"/>
              </a:ext>
            </a:extLst>
          </p:cNvPr>
          <p:cNvSpPr>
            <a:spLocks/>
          </p:cNvSpPr>
          <p:nvPr/>
        </p:nvSpPr>
        <p:spPr bwMode="auto">
          <a:xfrm>
            <a:off x="4977256" y="1671536"/>
            <a:ext cx="2325803" cy="973667"/>
          </a:xfrm>
          <a:custGeom>
            <a:avLst/>
            <a:gdLst>
              <a:gd name="T0" fmla="*/ 1222 w 1231"/>
              <a:gd name="T1" fmla="*/ 506 h 515"/>
              <a:gd name="T2" fmla="*/ 1231 w 1231"/>
              <a:gd name="T3" fmla="*/ 515 h 515"/>
              <a:gd name="T4" fmla="*/ 1231 w 1231"/>
              <a:gd name="T5" fmla="*/ 0 h 515"/>
              <a:gd name="T6" fmla="*/ 0 w 1231"/>
              <a:gd name="T7" fmla="*/ 0 h 515"/>
              <a:gd name="T8" fmla="*/ 0 w 1231"/>
              <a:gd name="T9" fmla="*/ 410 h 515"/>
              <a:gd name="T10" fmla="*/ 1222 w 1231"/>
              <a:gd name="T11" fmla="*/ 506 h 515"/>
            </a:gdLst>
            <a:ahLst/>
            <a:cxnLst>
              <a:cxn ang="0">
                <a:pos x="T0" y="T1"/>
              </a:cxn>
              <a:cxn ang="0">
                <a:pos x="T2" y="T3"/>
              </a:cxn>
              <a:cxn ang="0">
                <a:pos x="T4" y="T5"/>
              </a:cxn>
              <a:cxn ang="0">
                <a:pos x="T6" y="T7"/>
              </a:cxn>
              <a:cxn ang="0">
                <a:pos x="T8" y="T9"/>
              </a:cxn>
              <a:cxn ang="0">
                <a:pos x="T10" y="T11"/>
              </a:cxn>
            </a:cxnLst>
            <a:rect l="0" t="0" r="r" b="b"/>
            <a:pathLst>
              <a:path w="1231" h="515">
                <a:moveTo>
                  <a:pt x="1222" y="506"/>
                </a:moveTo>
                <a:cubicBezTo>
                  <a:pt x="1225" y="509"/>
                  <a:pt x="1228" y="512"/>
                  <a:pt x="1231" y="515"/>
                </a:cubicBezTo>
                <a:cubicBezTo>
                  <a:pt x="1231" y="0"/>
                  <a:pt x="1231" y="0"/>
                  <a:pt x="1231" y="0"/>
                </a:cubicBezTo>
                <a:cubicBezTo>
                  <a:pt x="0" y="0"/>
                  <a:pt x="0" y="0"/>
                  <a:pt x="0" y="0"/>
                </a:cubicBezTo>
                <a:cubicBezTo>
                  <a:pt x="0" y="410"/>
                  <a:pt x="0" y="410"/>
                  <a:pt x="0" y="410"/>
                </a:cubicBezTo>
                <a:cubicBezTo>
                  <a:pt x="372" y="164"/>
                  <a:pt x="889" y="196"/>
                  <a:pt x="1222" y="506"/>
                </a:cubicBezTo>
                <a:close/>
              </a:path>
            </a:pathLst>
          </a:custGeom>
          <a:solidFill>
            <a:srgbClr val="EF3F43"/>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3" name="Freeform 10">
            <a:extLst>
              <a:ext uri="{FF2B5EF4-FFF2-40B4-BE49-F238E27FC236}">
                <a16:creationId xmlns:a16="http://schemas.microsoft.com/office/drawing/2014/main" id="{8B149AFE-8DA2-4217-F205-A018CAA9063E}"/>
              </a:ext>
            </a:extLst>
          </p:cNvPr>
          <p:cNvSpPr>
            <a:spLocks/>
          </p:cNvSpPr>
          <p:nvPr/>
        </p:nvSpPr>
        <p:spPr bwMode="auto">
          <a:xfrm>
            <a:off x="2059445" y="1671537"/>
            <a:ext cx="2325803" cy="1594359"/>
          </a:xfrm>
          <a:custGeom>
            <a:avLst/>
            <a:gdLst>
              <a:gd name="T0" fmla="*/ 78 w 1231"/>
              <a:gd name="T1" fmla="*/ 506 h 843"/>
              <a:gd name="T2" fmla="*/ 79 w 1231"/>
              <a:gd name="T3" fmla="*/ 506 h 843"/>
              <a:gd name="T4" fmla="*/ 1231 w 1231"/>
              <a:gd name="T5" fmla="*/ 644 h 843"/>
              <a:gd name="T6" fmla="*/ 1231 w 1231"/>
              <a:gd name="T7" fmla="*/ 0 h 843"/>
              <a:gd name="T8" fmla="*/ 0 w 1231"/>
              <a:gd name="T9" fmla="*/ 0 h 843"/>
              <a:gd name="T10" fmla="*/ 0 w 1231"/>
              <a:gd name="T11" fmla="*/ 441 h 843"/>
              <a:gd name="T12" fmla="*/ 78 w 1231"/>
              <a:gd name="T13" fmla="*/ 506 h 843"/>
              <a:gd name="T14" fmla="*/ 78 w 1231"/>
              <a:gd name="T15" fmla="*/ 506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1" h="843">
                <a:moveTo>
                  <a:pt x="78" y="506"/>
                </a:moveTo>
                <a:cubicBezTo>
                  <a:pt x="78" y="506"/>
                  <a:pt x="78" y="506"/>
                  <a:pt x="79" y="506"/>
                </a:cubicBezTo>
                <a:cubicBezTo>
                  <a:pt x="391" y="797"/>
                  <a:pt x="867" y="843"/>
                  <a:pt x="1231" y="644"/>
                </a:cubicBezTo>
                <a:cubicBezTo>
                  <a:pt x="1231" y="0"/>
                  <a:pt x="1231" y="0"/>
                  <a:pt x="1231" y="0"/>
                </a:cubicBezTo>
                <a:cubicBezTo>
                  <a:pt x="0" y="0"/>
                  <a:pt x="0" y="0"/>
                  <a:pt x="0" y="0"/>
                </a:cubicBezTo>
                <a:cubicBezTo>
                  <a:pt x="0" y="441"/>
                  <a:pt x="0" y="441"/>
                  <a:pt x="0" y="441"/>
                </a:cubicBezTo>
                <a:cubicBezTo>
                  <a:pt x="27" y="461"/>
                  <a:pt x="53" y="483"/>
                  <a:pt x="78" y="506"/>
                </a:cubicBezTo>
                <a:cubicBezTo>
                  <a:pt x="78" y="506"/>
                  <a:pt x="78" y="506"/>
                  <a:pt x="78" y="506"/>
                </a:cubicBezTo>
                <a:close/>
              </a:path>
            </a:pathLst>
          </a:custGeom>
          <a:solidFill>
            <a:srgbClr val="EE2754"/>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6" name="Freeform 12">
            <a:extLst>
              <a:ext uri="{FF2B5EF4-FFF2-40B4-BE49-F238E27FC236}">
                <a16:creationId xmlns:a16="http://schemas.microsoft.com/office/drawing/2014/main" id="{EDDBA4CC-CB55-018B-DBFB-0BF0DC3398BF}"/>
              </a:ext>
            </a:extLst>
          </p:cNvPr>
          <p:cNvSpPr>
            <a:spLocks/>
          </p:cNvSpPr>
          <p:nvPr/>
        </p:nvSpPr>
        <p:spPr bwMode="auto">
          <a:xfrm>
            <a:off x="7896661" y="1671537"/>
            <a:ext cx="2325803" cy="1567268"/>
          </a:xfrm>
          <a:custGeom>
            <a:avLst/>
            <a:gdLst>
              <a:gd name="T0" fmla="*/ 0 w 1231"/>
              <a:gd name="T1" fmla="*/ 0 h 829"/>
              <a:gd name="T2" fmla="*/ 0 w 1231"/>
              <a:gd name="T3" fmla="*/ 703 h 829"/>
              <a:gd name="T4" fmla="*/ 1021 w 1231"/>
              <a:gd name="T5" fmla="*/ 506 h 829"/>
              <a:gd name="T6" fmla="*/ 1231 w 1231"/>
              <a:gd name="T7" fmla="*/ 211 h 829"/>
              <a:gd name="T8" fmla="*/ 1231 w 1231"/>
              <a:gd name="T9" fmla="*/ 0 h 829"/>
              <a:gd name="T10" fmla="*/ 0 w 1231"/>
              <a:gd name="T11" fmla="*/ 0 h 829"/>
            </a:gdLst>
            <a:ahLst/>
            <a:cxnLst>
              <a:cxn ang="0">
                <a:pos x="T0" y="T1"/>
              </a:cxn>
              <a:cxn ang="0">
                <a:pos x="T2" y="T3"/>
              </a:cxn>
              <a:cxn ang="0">
                <a:pos x="T4" y="T5"/>
              </a:cxn>
              <a:cxn ang="0">
                <a:pos x="T6" y="T7"/>
              </a:cxn>
              <a:cxn ang="0">
                <a:pos x="T8" y="T9"/>
              </a:cxn>
              <a:cxn ang="0">
                <a:pos x="T10" y="T11"/>
              </a:cxn>
            </a:cxnLst>
            <a:rect l="0" t="0" r="r" b="b"/>
            <a:pathLst>
              <a:path w="1231" h="829">
                <a:moveTo>
                  <a:pt x="0" y="0"/>
                </a:moveTo>
                <a:cubicBezTo>
                  <a:pt x="0" y="703"/>
                  <a:pt x="0" y="703"/>
                  <a:pt x="0" y="703"/>
                </a:cubicBezTo>
                <a:cubicBezTo>
                  <a:pt x="341" y="829"/>
                  <a:pt x="745" y="763"/>
                  <a:pt x="1021" y="506"/>
                </a:cubicBezTo>
                <a:cubicBezTo>
                  <a:pt x="1114" y="419"/>
                  <a:pt x="1184" y="318"/>
                  <a:pt x="1231" y="211"/>
                </a:cubicBezTo>
                <a:cubicBezTo>
                  <a:pt x="1231" y="0"/>
                  <a:pt x="1231" y="0"/>
                  <a:pt x="1231" y="0"/>
                </a:cubicBezTo>
                <a:lnTo>
                  <a:pt x="0" y="0"/>
                </a:lnTo>
                <a:close/>
              </a:path>
            </a:pathLst>
          </a:custGeom>
          <a:solidFill>
            <a:srgbClr val="F15732"/>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8" name="Rectangle 17">
            <a:extLst>
              <a:ext uri="{FF2B5EF4-FFF2-40B4-BE49-F238E27FC236}">
                <a16:creationId xmlns:a16="http://schemas.microsoft.com/office/drawing/2014/main" id="{877FC138-C712-6C3B-ECF0-585A581183BD}"/>
              </a:ext>
            </a:extLst>
          </p:cNvPr>
          <p:cNvSpPr/>
          <p:nvPr/>
        </p:nvSpPr>
        <p:spPr>
          <a:xfrm>
            <a:off x="7930840" y="3238805"/>
            <a:ext cx="2324208" cy="184666"/>
          </a:xfrm>
          <a:prstGeom prst="rect">
            <a:avLst/>
          </a:prstGeom>
        </p:spPr>
        <p:txBody>
          <a:bodyPr wrap="square" lIns="0" tIns="0" rIns="0" bIns="0">
            <a:spAutoFit/>
          </a:bodyPr>
          <a:lstStyle/>
          <a:p>
            <a:pPr algn="ctr"/>
            <a:r>
              <a:rPr lang="en-US" altLang="x-none" sz="1200" b="1" dirty="0">
                <a:solidFill>
                  <a:srgbClr val="000000"/>
                </a:solidFill>
                <a:latin typeface="Segoe UI" panose="020B0502040204020203" pitchFamily="34" charset="0"/>
                <a:cs typeface="Segoe UI" panose="020B0502040204020203" pitchFamily="34" charset="0"/>
              </a:rPr>
              <a:t>EXAMPLE</a:t>
            </a:r>
            <a:endParaRPr lang="tr-TR" altLang="x-none" sz="1200" b="1" dirty="0">
              <a:solidFill>
                <a:srgbClr val="000000"/>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60A898CF-368E-9A32-CBDB-A6681CD9C210}"/>
              </a:ext>
            </a:extLst>
          </p:cNvPr>
          <p:cNvSpPr/>
          <p:nvPr/>
        </p:nvSpPr>
        <p:spPr>
          <a:xfrm>
            <a:off x="2053597" y="3238805"/>
            <a:ext cx="2324208" cy="184666"/>
          </a:xfrm>
          <a:prstGeom prst="rect">
            <a:avLst/>
          </a:prstGeom>
        </p:spPr>
        <p:txBody>
          <a:bodyPr wrap="square" lIns="0" tIns="0" rIns="0" bIns="0">
            <a:spAutoFit/>
          </a:bodyPr>
          <a:lstStyle/>
          <a:p>
            <a:pPr algn="ctr"/>
            <a:r>
              <a:rPr lang="en-US" altLang="x-none" sz="1200" b="1" dirty="0">
                <a:solidFill>
                  <a:srgbClr val="000000"/>
                </a:solidFill>
                <a:latin typeface="Segoe UI" panose="020B0502040204020203" pitchFamily="34" charset="0"/>
                <a:cs typeface="Segoe UI" panose="020B0502040204020203" pitchFamily="34" charset="0"/>
              </a:rPr>
              <a:t>CONTEXT</a:t>
            </a:r>
            <a:endParaRPr lang="tr-TR" altLang="x-none" sz="1200" b="1" dirty="0">
              <a:solidFill>
                <a:srgbClr val="000000"/>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A61400B0-00C8-0BD9-AB71-B9659F0636FC}"/>
              </a:ext>
            </a:extLst>
          </p:cNvPr>
          <p:cNvSpPr/>
          <p:nvPr/>
        </p:nvSpPr>
        <p:spPr>
          <a:xfrm>
            <a:off x="4997966" y="3238805"/>
            <a:ext cx="2324208" cy="184666"/>
          </a:xfrm>
          <a:prstGeom prst="rect">
            <a:avLst/>
          </a:prstGeom>
        </p:spPr>
        <p:txBody>
          <a:bodyPr wrap="square" lIns="0" tIns="0" rIns="0" bIns="0">
            <a:spAutoFit/>
          </a:bodyPr>
          <a:lstStyle/>
          <a:p>
            <a:pPr algn="ctr"/>
            <a:r>
              <a:rPr lang="en-US" altLang="x-none" sz="1200" b="1" dirty="0">
                <a:solidFill>
                  <a:srgbClr val="000000"/>
                </a:solidFill>
                <a:latin typeface="Segoe UI" panose="020B0502040204020203" pitchFamily="34" charset="0"/>
                <a:cs typeface="Segoe UI" panose="020B0502040204020203" pitchFamily="34" charset="0"/>
              </a:rPr>
              <a:t>EFFICIENCY BENEFITS</a:t>
            </a:r>
            <a:endParaRPr lang="tr-TR" altLang="x-none" sz="1200" b="1" dirty="0">
              <a:solidFill>
                <a:srgbClr val="000000"/>
              </a:solidFill>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4C7FC827-E1B8-B76D-AF94-DC05282B3769}"/>
              </a:ext>
            </a:extLst>
          </p:cNvPr>
          <p:cNvSpPr txBox="1"/>
          <p:nvPr/>
        </p:nvSpPr>
        <p:spPr>
          <a:xfrm>
            <a:off x="5081524" y="3590214"/>
            <a:ext cx="2157091" cy="15465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050" dirty="0">
                <a:latin typeface="Segoe UI"/>
                <a:cs typeface="Segoe UI"/>
              </a:rPr>
              <a:t>Prevents inaccurate claims or reporting</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050" dirty="0">
              <a:latin typeface="Segoe UI"/>
              <a:cs typeface="Segoe UI"/>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050" dirty="0">
                <a:latin typeface="Segoe UI"/>
                <a:cs typeface="Segoe UI"/>
              </a:rPr>
              <a:t>Supports safe patient care (e.g., no missed follow-ups)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050" dirty="0">
              <a:latin typeface="Segoe UI"/>
              <a:cs typeface="Segoe UI"/>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050" dirty="0">
                <a:latin typeface="Segoe UI"/>
                <a:cs typeface="Segoe UI"/>
              </a:rPr>
              <a:t>Helps identify trends or issues earlier (e.g., increasing DNAs or drop in health checks)</a:t>
            </a:r>
          </a:p>
        </p:txBody>
      </p:sp>
      <p:sp>
        <p:nvSpPr>
          <p:cNvPr id="22" name="TextBox 21">
            <a:extLst>
              <a:ext uri="{FF2B5EF4-FFF2-40B4-BE49-F238E27FC236}">
                <a16:creationId xmlns:a16="http://schemas.microsoft.com/office/drawing/2014/main" id="{CCE773E4-9435-0C7E-7A33-A0F5EC4E7D86}"/>
              </a:ext>
            </a:extLst>
          </p:cNvPr>
          <p:cNvSpPr txBox="1"/>
          <p:nvPr/>
        </p:nvSpPr>
        <p:spPr>
          <a:xfrm>
            <a:off x="2173100" y="3590214"/>
            <a:ext cx="2051361" cy="2031325"/>
          </a:xfrm>
          <a:prstGeom prst="rect">
            <a:avLst/>
          </a:prstGeom>
          <a:noFill/>
        </p:spPr>
        <p:txBody>
          <a:bodyPr wrap="square" rtlCol="0">
            <a:spAutoFit/>
          </a:bodyPr>
          <a:lstStyle/>
          <a:p>
            <a:pPr eaLnBrk="0" fontAlgn="base" hangingPunct="0">
              <a:spcBef>
                <a:spcPct val="0"/>
              </a:spcBef>
              <a:spcAft>
                <a:spcPct val="0"/>
              </a:spcAft>
              <a:buFontTx/>
              <a:buChar char="•"/>
            </a:pPr>
            <a:r>
              <a:rPr lang="en-US" altLang="en-US" sz="1050" dirty="0">
                <a:latin typeface="Segoe UI"/>
                <a:cs typeface="Segoe UI"/>
              </a:rPr>
              <a:t>Verifying patient lists (e.g., flu jab eligibility, recalls, LTC reviews)</a:t>
            </a:r>
          </a:p>
          <a:p>
            <a:pPr eaLnBrk="0" fontAlgn="base" hangingPunct="0">
              <a:spcBef>
                <a:spcPct val="0"/>
              </a:spcBef>
              <a:spcAft>
                <a:spcPct val="0"/>
              </a:spcAft>
              <a:buFontTx/>
              <a:buChar char="•"/>
            </a:pPr>
            <a:endParaRPr lang="en-US" altLang="en-US" sz="1050" dirty="0">
              <a:latin typeface="Segoe UI"/>
              <a:cs typeface="Segoe UI"/>
            </a:endParaRPr>
          </a:p>
          <a:p>
            <a:pPr eaLnBrk="0" fontAlgn="base" hangingPunct="0">
              <a:spcBef>
                <a:spcPct val="0"/>
              </a:spcBef>
              <a:spcAft>
                <a:spcPct val="0"/>
              </a:spcAft>
              <a:buFontTx/>
              <a:buChar char="•"/>
            </a:pPr>
            <a:r>
              <a:rPr lang="en-US" altLang="en-US" sz="1050" dirty="0">
                <a:latin typeface="Segoe UI"/>
                <a:cs typeface="Segoe UI"/>
              </a:rPr>
              <a:t>Spotting errors in appointment data (e.g., mismatched codes, DNA tracking)</a:t>
            </a:r>
          </a:p>
          <a:p>
            <a:pPr eaLnBrk="0" fontAlgn="base" hangingPunct="0">
              <a:spcBef>
                <a:spcPct val="0"/>
              </a:spcBef>
              <a:spcAft>
                <a:spcPct val="0"/>
              </a:spcAft>
              <a:buFontTx/>
              <a:buChar char="•"/>
            </a:pPr>
            <a:endParaRPr lang="en-US" altLang="en-US" sz="1050" dirty="0">
              <a:latin typeface="Segoe UI"/>
              <a:cs typeface="Segoe UI"/>
            </a:endParaRPr>
          </a:p>
          <a:p>
            <a:pPr eaLnBrk="0" fontAlgn="base" hangingPunct="0">
              <a:spcBef>
                <a:spcPct val="0"/>
              </a:spcBef>
              <a:spcAft>
                <a:spcPct val="0"/>
              </a:spcAft>
              <a:buFontTx/>
              <a:buChar char="•"/>
            </a:pPr>
            <a:r>
              <a:rPr lang="en-US" altLang="en-US" sz="1050" dirty="0">
                <a:latin typeface="Segoe UI"/>
                <a:cs typeface="Segoe UI"/>
              </a:rPr>
              <a:t>Checking that dashboards reflect actual performance (e.g., access metrics)</a:t>
            </a:r>
          </a:p>
        </p:txBody>
      </p:sp>
      <p:sp>
        <p:nvSpPr>
          <p:cNvPr id="23" name="TextBox 22">
            <a:extLst>
              <a:ext uri="{FF2B5EF4-FFF2-40B4-BE49-F238E27FC236}">
                <a16:creationId xmlns:a16="http://schemas.microsoft.com/office/drawing/2014/main" id="{7758C9DA-3078-41EB-AD6E-F616901E9186}"/>
              </a:ext>
            </a:extLst>
          </p:cNvPr>
          <p:cNvSpPr txBox="1"/>
          <p:nvPr/>
        </p:nvSpPr>
        <p:spPr>
          <a:xfrm>
            <a:off x="7991576" y="3590214"/>
            <a:ext cx="2178173" cy="738664"/>
          </a:xfrm>
          <a:prstGeom prst="rect">
            <a:avLst/>
          </a:prstGeom>
          <a:noFill/>
        </p:spPr>
        <p:txBody>
          <a:bodyPr wrap="square" lIns="91440" tIns="45720" rIns="91440" bIns="45720" rtlCol="0" anchor="t">
            <a:spAutoFit/>
          </a:bodyPr>
          <a:lstStyle/>
          <a:p>
            <a:pPr algn="ctr"/>
            <a:r>
              <a:rPr lang="en-US" sz="1050" dirty="0"/>
              <a:t>A data technician spots duplicate patient entries on a diabetes register, avoiding over-reporting and ensuring accurate care plans.</a:t>
            </a:r>
            <a:endParaRPr lang="en-GB" sz="1050" dirty="0">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BC5B90DB-8AA0-26CE-30EA-8FE32BDFC9E8}"/>
              </a:ext>
            </a:extLst>
          </p:cNvPr>
          <p:cNvSpPr/>
          <p:nvPr/>
        </p:nvSpPr>
        <p:spPr>
          <a:xfrm>
            <a:off x="2050323" y="1979997"/>
            <a:ext cx="2324208" cy="492443"/>
          </a:xfrm>
          <a:prstGeom prst="rect">
            <a:avLst/>
          </a:prstGeom>
        </p:spPr>
        <p:txBody>
          <a:bodyPr wrap="square" lIns="0" tIns="0" rIns="0" bIns="0">
            <a:spAutoFit/>
          </a:bodyPr>
          <a:lstStyle/>
          <a:p>
            <a:pPr algn="ctr"/>
            <a:r>
              <a:rPr lang="en-US" altLang="x-none" sz="3200" b="1" dirty="0">
                <a:solidFill>
                  <a:schemeClr val="bg1"/>
                </a:solidFill>
                <a:latin typeface="Segoe UI" panose="020B0502040204020203" pitchFamily="34" charset="0"/>
                <a:cs typeface="Segoe UI" panose="020B0502040204020203" pitchFamily="34" charset="0"/>
              </a:rPr>
              <a:t>1</a:t>
            </a:r>
            <a:endParaRPr lang="tr-TR" altLang="x-none" sz="3200" b="1" dirty="0">
              <a:solidFill>
                <a:schemeClr val="bg1"/>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943D46C9-DBAB-B6AE-E90A-B10AFE987086}"/>
              </a:ext>
            </a:extLst>
          </p:cNvPr>
          <p:cNvSpPr/>
          <p:nvPr/>
        </p:nvSpPr>
        <p:spPr>
          <a:xfrm>
            <a:off x="4954646" y="2368761"/>
            <a:ext cx="2324208" cy="492443"/>
          </a:xfrm>
          <a:prstGeom prst="rect">
            <a:avLst/>
          </a:prstGeom>
        </p:spPr>
        <p:txBody>
          <a:bodyPr wrap="square" lIns="0" tIns="0" rIns="0" bIns="0">
            <a:spAutoFit/>
          </a:bodyPr>
          <a:lstStyle/>
          <a:p>
            <a:pPr algn="ctr"/>
            <a:r>
              <a:rPr lang="en-US" altLang="x-none" sz="3200" b="1" dirty="0">
                <a:solidFill>
                  <a:srgbClr val="000000"/>
                </a:solidFill>
                <a:latin typeface="Segoe UI" panose="020B0502040204020203" pitchFamily="34" charset="0"/>
                <a:cs typeface="Segoe UI" panose="020B0502040204020203" pitchFamily="34" charset="0"/>
              </a:rPr>
              <a:t>2</a:t>
            </a:r>
            <a:endParaRPr lang="tr-TR" altLang="x-none" sz="3200" b="1" dirty="0">
              <a:solidFill>
                <a:srgbClr val="000000"/>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5555555D-FD44-3C7C-74F1-A8BDC9D04CD2}"/>
              </a:ext>
            </a:extLst>
          </p:cNvPr>
          <p:cNvSpPr/>
          <p:nvPr/>
        </p:nvSpPr>
        <p:spPr>
          <a:xfrm>
            <a:off x="7914927" y="1979997"/>
            <a:ext cx="2324208" cy="492443"/>
          </a:xfrm>
          <a:prstGeom prst="rect">
            <a:avLst/>
          </a:prstGeom>
        </p:spPr>
        <p:txBody>
          <a:bodyPr wrap="square" lIns="0" tIns="0" rIns="0" bIns="0">
            <a:spAutoFit/>
          </a:bodyPr>
          <a:lstStyle/>
          <a:p>
            <a:pPr algn="ctr"/>
            <a:r>
              <a:rPr lang="en-US" altLang="x-none" sz="3200" b="1" dirty="0">
                <a:solidFill>
                  <a:schemeClr val="bg1"/>
                </a:solidFill>
                <a:latin typeface="Segoe UI" panose="020B0502040204020203" pitchFamily="34" charset="0"/>
                <a:cs typeface="Segoe UI" panose="020B0502040204020203" pitchFamily="34" charset="0"/>
              </a:rPr>
              <a:t>3</a:t>
            </a:r>
            <a:endParaRPr lang="tr-TR" altLang="x-none" sz="3200" b="1" dirty="0">
              <a:solidFill>
                <a:schemeClr val="bg1"/>
              </a:solidFill>
              <a:latin typeface="Segoe UI" panose="020B0502040204020203" pitchFamily="34" charset="0"/>
              <a:cs typeface="Segoe UI" panose="020B0502040204020203" pitchFamily="34" charset="0"/>
            </a:endParaRPr>
          </a:p>
        </p:txBody>
      </p:sp>
      <p:sp>
        <p:nvSpPr>
          <p:cNvPr id="29" name="Title 1">
            <a:extLst>
              <a:ext uri="{FF2B5EF4-FFF2-40B4-BE49-F238E27FC236}">
                <a16:creationId xmlns:a16="http://schemas.microsoft.com/office/drawing/2014/main" id="{6630DA09-0805-2BEB-6F07-3B39CE874F46}"/>
              </a:ext>
            </a:extLst>
          </p:cNvPr>
          <p:cNvSpPr txBox="1">
            <a:spLocks/>
          </p:cNvSpPr>
          <p:nvPr/>
        </p:nvSpPr>
        <p:spPr>
          <a:xfrm>
            <a:off x="430512" y="227580"/>
            <a:ext cx="10067275" cy="8636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0033"/>
                </a:solidFill>
                <a:latin typeface="Segoe UI" panose="020B0502040204020203" pitchFamily="34" charset="0"/>
                <a:cs typeface="Segoe UI" panose="020B0502040204020203" pitchFamily="34" charset="0"/>
              </a:rPr>
              <a:t>S8 – Cross-Checking for Accuracy &amp; Insight</a:t>
            </a:r>
            <a:endParaRPr lang="en-GB" sz="4000" b="1" dirty="0">
              <a:solidFill>
                <a:srgbClr val="00003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1065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1E150-C7D1-A82F-B4E0-F072C559B2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3ED9613-AEB1-3A11-421C-4A124C8BDD7E}"/>
              </a:ext>
            </a:extLst>
          </p:cNvPr>
          <p:cNvSpPr/>
          <p:nvPr/>
        </p:nvSpPr>
        <p:spPr>
          <a:xfrm>
            <a:off x="0" y="-38951"/>
            <a:ext cx="12192000" cy="6887223"/>
          </a:xfrm>
          <a:prstGeom prst="rect">
            <a:avLst/>
          </a:prstGeom>
          <a:solidFill>
            <a:srgbClr val="000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itle 1">
            <a:extLst>
              <a:ext uri="{FF2B5EF4-FFF2-40B4-BE49-F238E27FC236}">
                <a16:creationId xmlns:a16="http://schemas.microsoft.com/office/drawing/2014/main" id="{F6A13DA8-5E36-41F3-7544-C1C34428BC37}"/>
              </a:ext>
            </a:extLst>
          </p:cNvPr>
          <p:cNvSpPr txBox="1">
            <a:spLocks/>
          </p:cNvSpPr>
          <p:nvPr/>
        </p:nvSpPr>
        <p:spPr>
          <a:xfrm>
            <a:off x="426252" y="2266478"/>
            <a:ext cx="8697191" cy="863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a:solidFill>
                  <a:schemeClr val="bg1"/>
                </a:solidFill>
                <a:latin typeface="Segoe UI" panose="020B0502040204020203" pitchFamily="34" charset="0"/>
                <a:cs typeface="Segoe UI" panose="020B0502040204020203" pitchFamily="34" charset="0"/>
              </a:rPr>
              <a:t>Summary</a:t>
            </a:r>
          </a:p>
          <a:p>
            <a:pPr>
              <a:lnSpc>
                <a:spcPct val="100000"/>
              </a:lnSpc>
            </a:pPr>
            <a:endParaRPr lang="en-US" sz="1200" b="1" dirty="0">
              <a:solidFill>
                <a:schemeClr val="bg1"/>
              </a:solidFill>
              <a:latin typeface="Segoe UI" panose="020B0502040204020203" pitchFamily="34" charset="0"/>
              <a:cs typeface="Segoe UI" panose="020B0502040204020203" pitchFamily="34" charset="0"/>
            </a:endParaRPr>
          </a:p>
          <a:p>
            <a:pPr>
              <a:lnSpc>
                <a:spcPct val="100000"/>
              </a:lnSpc>
            </a:pPr>
            <a:r>
              <a:rPr lang="en-US" sz="2800" b="1" dirty="0">
                <a:solidFill>
                  <a:schemeClr val="bg1"/>
                </a:solidFill>
                <a:latin typeface="Segoe UI" panose="020B0502040204020203" pitchFamily="34" charset="0"/>
                <a:cs typeface="Segoe UI" panose="020B0502040204020203" pitchFamily="34" charset="0"/>
              </a:rPr>
              <a:t>Any Questions?</a:t>
            </a:r>
            <a:endParaRPr lang="en-GB" sz="2800" b="1" dirty="0">
              <a:solidFill>
                <a:schemeClr val="bg1"/>
              </a:solidFill>
              <a:latin typeface="Segoe UI" panose="020B0502040204020203" pitchFamily="34" charset="0"/>
              <a:cs typeface="Segoe UI" panose="020B0502040204020203" pitchFamily="34" charset="0"/>
            </a:endParaRPr>
          </a:p>
        </p:txBody>
      </p:sp>
      <p:sp>
        <p:nvSpPr>
          <p:cNvPr id="69" name="Rectangle 68">
            <a:extLst>
              <a:ext uri="{FF2B5EF4-FFF2-40B4-BE49-F238E27FC236}">
                <a16:creationId xmlns:a16="http://schemas.microsoft.com/office/drawing/2014/main" id="{D25887E4-D2EC-CF2E-B94E-3C122494A9DF}"/>
              </a:ext>
            </a:extLst>
          </p:cNvPr>
          <p:cNvSpPr/>
          <p:nvPr/>
        </p:nvSpPr>
        <p:spPr>
          <a:xfrm rot="16200000">
            <a:off x="1639255" y="1915787"/>
            <a:ext cx="45719" cy="2181226"/>
          </a:xfrm>
          <a:prstGeom prst="rect">
            <a:avLst/>
          </a:prstGeom>
          <a:gradFill flip="none" rotWithShape="1">
            <a:gsLst>
              <a:gs pos="0">
                <a:srgbClr val="F49B00"/>
              </a:gs>
              <a:gs pos="100000">
                <a:srgbClr val="E5005B"/>
              </a:gs>
            </a:gsLst>
            <a:lin ang="2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636DE8A5-CE58-B59E-1CFC-C9DF2F703E61}"/>
              </a:ext>
            </a:extLst>
          </p:cNvPr>
          <p:cNvGrpSpPr/>
          <p:nvPr/>
        </p:nvGrpSpPr>
        <p:grpSpPr>
          <a:xfrm>
            <a:off x="6096000" y="3743719"/>
            <a:ext cx="5142030" cy="1315069"/>
            <a:chOff x="6043888" y="2980924"/>
            <a:chExt cx="5142030" cy="1315069"/>
          </a:xfrm>
        </p:grpSpPr>
        <p:sp>
          <p:nvSpPr>
            <p:cNvPr id="53" name="Rectangle: Rounded Corners 52">
              <a:extLst>
                <a:ext uri="{FF2B5EF4-FFF2-40B4-BE49-F238E27FC236}">
                  <a16:creationId xmlns:a16="http://schemas.microsoft.com/office/drawing/2014/main" id="{A84BF859-11A1-FA31-4C5F-CC99D47AB794}"/>
                </a:ext>
              </a:extLst>
            </p:cNvPr>
            <p:cNvSpPr/>
            <p:nvPr/>
          </p:nvSpPr>
          <p:spPr>
            <a:xfrm>
              <a:off x="6424034" y="3306253"/>
              <a:ext cx="4192305" cy="667884"/>
            </a:xfrm>
            <a:prstGeom prst="roundRect">
              <a:avLst>
                <a:gd name="adj" fmla="val 50000"/>
              </a:avLst>
            </a:prstGeom>
            <a:gradFill flip="none" rotWithShape="1">
              <a:gsLst>
                <a:gs pos="0">
                  <a:srgbClr val="E5005B"/>
                </a:gs>
                <a:gs pos="100000">
                  <a:srgbClr val="F49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125"/>
            </a:p>
          </p:txBody>
        </p:sp>
        <p:sp>
          <p:nvSpPr>
            <p:cNvPr id="54" name="Oval 53">
              <a:extLst>
                <a:ext uri="{FF2B5EF4-FFF2-40B4-BE49-F238E27FC236}">
                  <a16:creationId xmlns:a16="http://schemas.microsoft.com/office/drawing/2014/main" id="{72FC8B89-88B8-1B5F-953A-8F648EF52CDD}"/>
                </a:ext>
              </a:extLst>
            </p:cNvPr>
            <p:cNvSpPr/>
            <p:nvPr/>
          </p:nvSpPr>
          <p:spPr>
            <a:xfrm>
              <a:off x="6043888" y="2980924"/>
              <a:ext cx="1315072" cy="1315069"/>
            </a:xfrm>
            <a:prstGeom prst="ellipse">
              <a:avLst/>
            </a:prstGeom>
            <a:solidFill>
              <a:srgbClr val="E5005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5" name="Oval 54">
              <a:extLst>
                <a:ext uri="{FF2B5EF4-FFF2-40B4-BE49-F238E27FC236}">
                  <a16:creationId xmlns:a16="http://schemas.microsoft.com/office/drawing/2014/main" id="{4DCD8795-31DB-8389-64D5-FC6A2042046E}"/>
                </a:ext>
              </a:extLst>
            </p:cNvPr>
            <p:cNvSpPr/>
            <p:nvPr/>
          </p:nvSpPr>
          <p:spPr>
            <a:xfrm>
              <a:off x="6200853" y="3134588"/>
              <a:ext cx="1007743" cy="1007741"/>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6" name="Oval 55">
              <a:extLst>
                <a:ext uri="{FF2B5EF4-FFF2-40B4-BE49-F238E27FC236}">
                  <a16:creationId xmlns:a16="http://schemas.microsoft.com/office/drawing/2014/main" id="{08F41F06-321C-37E8-C209-301523544AC0}"/>
                </a:ext>
              </a:extLst>
            </p:cNvPr>
            <p:cNvSpPr/>
            <p:nvPr/>
          </p:nvSpPr>
          <p:spPr>
            <a:xfrm>
              <a:off x="6371200" y="3306252"/>
              <a:ext cx="667885" cy="667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7" name="Title 1">
              <a:extLst>
                <a:ext uri="{FF2B5EF4-FFF2-40B4-BE49-F238E27FC236}">
                  <a16:creationId xmlns:a16="http://schemas.microsoft.com/office/drawing/2014/main" id="{1941F100-38F8-2B94-9BB4-BAFEC01E1A15}"/>
                </a:ext>
              </a:extLst>
            </p:cNvPr>
            <p:cNvSpPr txBox="1">
              <a:spLocks/>
            </p:cNvSpPr>
            <p:nvPr/>
          </p:nvSpPr>
          <p:spPr>
            <a:xfrm>
              <a:off x="7434359" y="3529718"/>
              <a:ext cx="3751559" cy="246651"/>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Segoe UI" panose="020B0502040204020203" pitchFamily="34" charset="0"/>
                  <a:cs typeface="Segoe UI" panose="020B0502040204020203" pitchFamily="34" charset="0"/>
                </a:rPr>
                <a:t>S8 – Apply cross checking techniques</a:t>
              </a:r>
              <a:endParaRPr lang="en-GB" sz="1200" b="1" dirty="0">
                <a:solidFill>
                  <a:schemeClr val="bg1"/>
                </a:solidFill>
                <a:latin typeface="Segoe UI" panose="020B0502040204020203" pitchFamily="34" charset="0"/>
                <a:cs typeface="Segoe UI" panose="020B0502040204020203" pitchFamily="34" charset="0"/>
              </a:endParaRPr>
            </a:p>
          </p:txBody>
        </p:sp>
        <p:pic>
          <p:nvPicPr>
            <p:cNvPr id="58" name="Graphic 74" descr="List outline">
              <a:extLst>
                <a:ext uri="{FF2B5EF4-FFF2-40B4-BE49-F238E27FC236}">
                  <a16:creationId xmlns:a16="http://schemas.microsoft.com/office/drawing/2014/main" id="{CFAA4811-34E2-2100-D98B-05B78076379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65509" y="3398248"/>
              <a:ext cx="481332" cy="481332"/>
            </a:xfrm>
            <a:prstGeom prst="rect">
              <a:avLst/>
            </a:prstGeom>
          </p:spPr>
        </p:pic>
      </p:grpSp>
      <p:grpSp>
        <p:nvGrpSpPr>
          <p:cNvPr id="13" name="Group 12">
            <a:extLst>
              <a:ext uri="{FF2B5EF4-FFF2-40B4-BE49-F238E27FC236}">
                <a16:creationId xmlns:a16="http://schemas.microsoft.com/office/drawing/2014/main" id="{7A47180B-706F-B510-DDA1-5AE7722D4F29}"/>
              </a:ext>
            </a:extLst>
          </p:cNvPr>
          <p:cNvGrpSpPr/>
          <p:nvPr/>
        </p:nvGrpSpPr>
        <p:grpSpPr>
          <a:xfrm>
            <a:off x="6043888" y="2275368"/>
            <a:ext cx="5119465" cy="1315069"/>
            <a:chOff x="6105240" y="652487"/>
            <a:chExt cx="5119465" cy="1315069"/>
          </a:xfrm>
        </p:grpSpPr>
        <p:sp>
          <p:nvSpPr>
            <p:cNvPr id="25" name="Rectangle: Rounded Corners 24">
              <a:extLst>
                <a:ext uri="{FF2B5EF4-FFF2-40B4-BE49-F238E27FC236}">
                  <a16:creationId xmlns:a16="http://schemas.microsoft.com/office/drawing/2014/main" id="{3C7AD2FD-7D26-54B0-32AC-EE965D7DC317}"/>
                </a:ext>
              </a:extLst>
            </p:cNvPr>
            <p:cNvSpPr/>
            <p:nvPr/>
          </p:nvSpPr>
          <p:spPr>
            <a:xfrm>
              <a:off x="6485386" y="977816"/>
              <a:ext cx="4192305" cy="667884"/>
            </a:xfrm>
            <a:prstGeom prst="roundRect">
              <a:avLst>
                <a:gd name="adj" fmla="val 50000"/>
              </a:avLst>
            </a:prstGeom>
            <a:gradFill flip="none" rotWithShape="1">
              <a:gsLst>
                <a:gs pos="0">
                  <a:srgbClr val="E5005B"/>
                </a:gs>
                <a:gs pos="100000">
                  <a:srgbClr val="F49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125"/>
            </a:p>
          </p:txBody>
        </p:sp>
        <p:sp>
          <p:nvSpPr>
            <p:cNvPr id="26" name="Oval 25">
              <a:extLst>
                <a:ext uri="{FF2B5EF4-FFF2-40B4-BE49-F238E27FC236}">
                  <a16:creationId xmlns:a16="http://schemas.microsoft.com/office/drawing/2014/main" id="{76BF47E4-F5E1-2ABC-F926-A1D231C24A43}"/>
                </a:ext>
              </a:extLst>
            </p:cNvPr>
            <p:cNvSpPr/>
            <p:nvPr/>
          </p:nvSpPr>
          <p:spPr>
            <a:xfrm>
              <a:off x="6105240" y="652487"/>
              <a:ext cx="1315072" cy="1315069"/>
            </a:xfrm>
            <a:prstGeom prst="ellipse">
              <a:avLst/>
            </a:prstGeom>
            <a:solidFill>
              <a:srgbClr val="E5005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30" name="Oval 29">
              <a:extLst>
                <a:ext uri="{FF2B5EF4-FFF2-40B4-BE49-F238E27FC236}">
                  <a16:creationId xmlns:a16="http://schemas.microsoft.com/office/drawing/2014/main" id="{AAB41EFC-0173-6A9E-782B-7ABB68B791AF}"/>
                </a:ext>
              </a:extLst>
            </p:cNvPr>
            <p:cNvSpPr/>
            <p:nvPr/>
          </p:nvSpPr>
          <p:spPr>
            <a:xfrm>
              <a:off x="6262205" y="806151"/>
              <a:ext cx="1007743" cy="1007741"/>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32" name="Oval 31">
              <a:extLst>
                <a:ext uri="{FF2B5EF4-FFF2-40B4-BE49-F238E27FC236}">
                  <a16:creationId xmlns:a16="http://schemas.microsoft.com/office/drawing/2014/main" id="{5A54D0D6-48DB-9712-49A8-B22756B47748}"/>
                </a:ext>
              </a:extLst>
            </p:cNvPr>
            <p:cNvSpPr/>
            <p:nvPr/>
          </p:nvSpPr>
          <p:spPr>
            <a:xfrm>
              <a:off x="6432552" y="977815"/>
              <a:ext cx="667885" cy="667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33" name="Title 1">
              <a:extLst>
                <a:ext uri="{FF2B5EF4-FFF2-40B4-BE49-F238E27FC236}">
                  <a16:creationId xmlns:a16="http://schemas.microsoft.com/office/drawing/2014/main" id="{ABF70EDD-FDDD-C548-C019-70E2124FD8A2}"/>
                </a:ext>
              </a:extLst>
            </p:cNvPr>
            <p:cNvSpPr txBox="1">
              <a:spLocks/>
            </p:cNvSpPr>
            <p:nvPr/>
          </p:nvSpPr>
          <p:spPr>
            <a:xfrm>
              <a:off x="7473146" y="1175584"/>
              <a:ext cx="3751559" cy="246651"/>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Segoe UI" panose="020B0502040204020203" pitchFamily="34" charset="0"/>
                  <a:cs typeface="Segoe UI" panose="020B0502040204020203" pitchFamily="34" charset="0"/>
                </a:rPr>
                <a:t>K3 – How to collate and format data</a:t>
              </a:r>
              <a:endParaRPr lang="en-GB" sz="1200" b="1" dirty="0">
                <a:solidFill>
                  <a:schemeClr val="bg1"/>
                </a:solidFill>
                <a:latin typeface="Segoe UI" panose="020B0502040204020203" pitchFamily="34" charset="0"/>
                <a:cs typeface="Segoe UI" panose="020B0502040204020203" pitchFamily="34" charset="0"/>
              </a:endParaRPr>
            </a:p>
          </p:txBody>
        </p:sp>
        <p:pic>
          <p:nvPicPr>
            <p:cNvPr id="34" name="Graphic 37" descr="Teacher outline">
              <a:extLst>
                <a:ext uri="{FF2B5EF4-FFF2-40B4-BE49-F238E27FC236}">
                  <a16:creationId xmlns:a16="http://schemas.microsoft.com/office/drawing/2014/main" id="{BD80ED4A-6D9E-3611-4494-17FC13498B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2894" y="1053468"/>
              <a:ext cx="490881" cy="490881"/>
            </a:xfrm>
            <a:prstGeom prst="rect">
              <a:avLst/>
            </a:prstGeom>
          </p:spPr>
        </p:pic>
      </p:grpSp>
    </p:spTree>
    <p:extLst>
      <p:ext uri="{BB962C8B-B14F-4D97-AF65-F5344CB8AC3E}">
        <p14:creationId xmlns:p14="http://schemas.microsoft.com/office/powerpoint/2010/main" val="1823318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D8CBCE-719F-F06A-6CF5-8453F5484EC4}"/>
              </a:ext>
            </a:extLst>
          </p:cNvPr>
          <p:cNvSpPr txBox="1"/>
          <p:nvPr/>
        </p:nvSpPr>
        <p:spPr>
          <a:xfrm>
            <a:off x="10097414" y="6539437"/>
            <a:ext cx="6079788" cy="307777"/>
          </a:xfrm>
          <a:prstGeom prst="rect">
            <a:avLst/>
          </a:prstGeom>
          <a:noFill/>
        </p:spPr>
        <p:txBody>
          <a:bodyPr wrap="square" rtlCol="0">
            <a:spAutoFit/>
          </a:bodyPr>
          <a:lstStyle/>
          <a:p>
            <a:r>
              <a:rPr lang="en-US" sz="1400" b="1">
                <a:solidFill>
                  <a:schemeClr val="bg1"/>
                </a:solidFill>
                <a:latin typeface="Santral" pitchFamily="50" charset="0"/>
              </a:rPr>
              <a:t>BALTIC X DE LA RUE</a:t>
            </a:r>
            <a:endParaRPr lang="en-GB" sz="1400" b="1">
              <a:solidFill>
                <a:schemeClr val="bg1"/>
              </a:solidFill>
              <a:latin typeface="Santral" pitchFamily="50" charset="0"/>
            </a:endParaRPr>
          </a:p>
        </p:txBody>
      </p:sp>
      <p:sp>
        <p:nvSpPr>
          <p:cNvPr id="7" name="Rectangle 6">
            <a:extLst>
              <a:ext uri="{FF2B5EF4-FFF2-40B4-BE49-F238E27FC236}">
                <a16:creationId xmlns:a16="http://schemas.microsoft.com/office/drawing/2014/main" id="{CBAD9BF6-F600-74A4-587F-9ACA64ADBD85}"/>
              </a:ext>
            </a:extLst>
          </p:cNvPr>
          <p:cNvSpPr/>
          <p:nvPr/>
        </p:nvSpPr>
        <p:spPr>
          <a:xfrm rot="16200000">
            <a:off x="5944979" y="640647"/>
            <a:ext cx="302041" cy="12192000"/>
          </a:xfrm>
          <a:prstGeom prst="rect">
            <a:avLst/>
          </a:prstGeom>
          <a:gradFill flip="none" rotWithShape="1">
            <a:gsLst>
              <a:gs pos="0">
                <a:srgbClr val="F49B00"/>
              </a:gs>
              <a:gs pos="100000">
                <a:srgbClr val="E5005B"/>
              </a:gs>
            </a:gsLst>
            <a:lin ang="2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FDE2E09-5073-9BDD-E4CE-35C525202FEA}"/>
              </a:ext>
            </a:extLst>
          </p:cNvPr>
          <p:cNvSpPr/>
          <p:nvPr/>
        </p:nvSpPr>
        <p:spPr>
          <a:xfrm flipV="1">
            <a:off x="0" y="1265551"/>
            <a:ext cx="2677405" cy="45719"/>
          </a:xfrm>
          <a:prstGeom prst="rect">
            <a:avLst/>
          </a:prstGeom>
          <a:gradFill flip="none" rotWithShape="1">
            <a:gsLst>
              <a:gs pos="0">
                <a:srgbClr val="F49B00"/>
              </a:gs>
              <a:gs pos="100000">
                <a:srgbClr val="ED116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5">
            <a:extLst>
              <a:ext uri="{FF2B5EF4-FFF2-40B4-BE49-F238E27FC236}">
                <a16:creationId xmlns:a16="http://schemas.microsoft.com/office/drawing/2014/main" id="{905328A3-5C46-8AF5-3DC8-86AB070CECFB}"/>
              </a:ext>
            </a:extLst>
          </p:cNvPr>
          <p:cNvSpPr>
            <a:spLocks/>
          </p:cNvSpPr>
          <p:nvPr/>
        </p:nvSpPr>
        <p:spPr bwMode="auto">
          <a:xfrm>
            <a:off x="4977256" y="1671536"/>
            <a:ext cx="2325803" cy="4313150"/>
          </a:xfrm>
          <a:custGeom>
            <a:avLst/>
            <a:gdLst>
              <a:gd name="T0" fmla="*/ 0 w 1231"/>
              <a:gd name="T1" fmla="*/ 410 h 1956"/>
              <a:gd name="T2" fmla="*/ 0 w 1231"/>
              <a:gd name="T3" fmla="*/ 1895 h 1956"/>
              <a:gd name="T4" fmla="*/ 0 w 1231"/>
              <a:gd name="T5" fmla="*/ 1895 h 1956"/>
              <a:gd name="T6" fmla="*/ 62 w 1231"/>
              <a:gd name="T7" fmla="*/ 1956 h 1956"/>
              <a:gd name="T8" fmla="*/ 207 w 1231"/>
              <a:gd name="T9" fmla="*/ 1956 h 1956"/>
              <a:gd name="T10" fmla="*/ 893 w 1231"/>
              <a:gd name="T11" fmla="*/ 1956 h 1956"/>
              <a:gd name="T12" fmla="*/ 1170 w 1231"/>
              <a:gd name="T13" fmla="*/ 1956 h 1956"/>
              <a:gd name="T14" fmla="*/ 1231 w 1231"/>
              <a:gd name="T15" fmla="*/ 1895 h 1956"/>
              <a:gd name="T16" fmla="*/ 1231 w 1231"/>
              <a:gd name="T17" fmla="*/ 1895 h 1956"/>
              <a:gd name="T18" fmla="*/ 1231 w 1231"/>
              <a:gd name="T19" fmla="*/ 515 h 1956"/>
              <a:gd name="T20" fmla="*/ 1231 w 1231"/>
              <a:gd name="T21" fmla="*/ 0 h 1956"/>
              <a:gd name="T22" fmla="*/ 0 w 1231"/>
              <a:gd name="T23" fmla="*/ 0 h 1956"/>
              <a:gd name="T24" fmla="*/ 0 w 1231"/>
              <a:gd name="T25" fmla="*/ 41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1" h="1956">
                <a:moveTo>
                  <a:pt x="0" y="410"/>
                </a:moveTo>
                <a:cubicBezTo>
                  <a:pt x="0" y="1895"/>
                  <a:pt x="0" y="1895"/>
                  <a:pt x="0" y="1895"/>
                </a:cubicBezTo>
                <a:cubicBezTo>
                  <a:pt x="0" y="1895"/>
                  <a:pt x="0" y="1895"/>
                  <a:pt x="0" y="1895"/>
                </a:cubicBezTo>
                <a:cubicBezTo>
                  <a:pt x="0" y="1929"/>
                  <a:pt x="28" y="1956"/>
                  <a:pt x="62" y="1956"/>
                </a:cubicBezTo>
                <a:cubicBezTo>
                  <a:pt x="207" y="1956"/>
                  <a:pt x="207" y="1956"/>
                  <a:pt x="207" y="1956"/>
                </a:cubicBezTo>
                <a:cubicBezTo>
                  <a:pt x="893" y="1956"/>
                  <a:pt x="893" y="1956"/>
                  <a:pt x="893" y="1956"/>
                </a:cubicBezTo>
                <a:cubicBezTo>
                  <a:pt x="1170" y="1956"/>
                  <a:pt x="1170" y="1956"/>
                  <a:pt x="1170" y="1956"/>
                </a:cubicBezTo>
                <a:cubicBezTo>
                  <a:pt x="1204" y="1956"/>
                  <a:pt x="1231" y="1929"/>
                  <a:pt x="1231" y="1895"/>
                </a:cubicBezTo>
                <a:cubicBezTo>
                  <a:pt x="1231" y="1895"/>
                  <a:pt x="1231" y="1895"/>
                  <a:pt x="1231" y="1895"/>
                </a:cubicBezTo>
                <a:cubicBezTo>
                  <a:pt x="1231" y="515"/>
                  <a:pt x="1231" y="515"/>
                  <a:pt x="1231" y="515"/>
                </a:cubicBezTo>
                <a:cubicBezTo>
                  <a:pt x="1231" y="0"/>
                  <a:pt x="1231" y="0"/>
                  <a:pt x="1231" y="0"/>
                </a:cubicBezTo>
                <a:cubicBezTo>
                  <a:pt x="0" y="0"/>
                  <a:pt x="0" y="0"/>
                  <a:pt x="0" y="0"/>
                </a:cubicBezTo>
                <a:lnTo>
                  <a:pt x="0" y="410"/>
                </a:lnTo>
                <a:close/>
              </a:path>
            </a:pathLst>
          </a:custGeom>
          <a:solidFill>
            <a:sysClr val="window" lastClr="FFFFFF">
              <a:lumMod val="95000"/>
            </a:sysClr>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4" name="Freeform 6">
            <a:extLst>
              <a:ext uri="{FF2B5EF4-FFF2-40B4-BE49-F238E27FC236}">
                <a16:creationId xmlns:a16="http://schemas.microsoft.com/office/drawing/2014/main" id="{7AE1C298-57E0-FBB2-6818-6E247AC2B951}"/>
              </a:ext>
            </a:extLst>
          </p:cNvPr>
          <p:cNvSpPr>
            <a:spLocks/>
          </p:cNvSpPr>
          <p:nvPr/>
        </p:nvSpPr>
        <p:spPr bwMode="auto">
          <a:xfrm>
            <a:off x="2048728" y="1650954"/>
            <a:ext cx="2325803" cy="4318262"/>
          </a:xfrm>
          <a:custGeom>
            <a:avLst/>
            <a:gdLst>
              <a:gd name="T0" fmla="*/ 0 w 1231"/>
              <a:gd name="T1" fmla="*/ 441 h 1956"/>
              <a:gd name="T2" fmla="*/ 0 w 1231"/>
              <a:gd name="T3" fmla="*/ 1895 h 1956"/>
              <a:gd name="T4" fmla="*/ 0 w 1231"/>
              <a:gd name="T5" fmla="*/ 1895 h 1956"/>
              <a:gd name="T6" fmla="*/ 61 w 1231"/>
              <a:gd name="T7" fmla="*/ 1956 h 1956"/>
              <a:gd name="T8" fmla="*/ 1170 w 1231"/>
              <a:gd name="T9" fmla="*/ 1956 h 1956"/>
              <a:gd name="T10" fmla="*/ 1231 w 1231"/>
              <a:gd name="T11" fmla="*/ 1895 h 1956"/>
              <a:gd name="T12" fmla="*/ 1231 w 1231"/>
              <a:gd name="T13" fmla="*/ 1895 h 1956"/>
              <a:gd name="T14" fmla="*/ 1231 w 1231"/>
              <a:gd name="T15" fmla="*/ 644 h 1956"/>
              <a:gd name="T16" fmla="*/ 1231 w 1231"/>
              <a:gd name="T17" fmla="*/ 0 h 1956"/>
              <a:gd name="T18" fmla="*/ 0 w 1231"/>
              <a:gd name="T19" fmla="*/ 0 h 1956"/>
              <a:gd name="T20" fmla="*/ 0 w 1231"/>
              <a:gd name="T21" fmla="*/ 441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1" h="1956">
                <a:moveTo>
                  <a:pt x="0" y="441"/>
                </a:moveTo>
                <a:cubicBezTo>
                  <a:pt x="0" y="1895"/>
                  <a:pt x="0" y="1895"/>
                  <a:pt x="0" y="1895"/>
                </a:cubicBezTo>
                <a:cubicBezTo>
                  <a:pt x="0" y="1895"/>
                  <a:pt x="0" y="1895"/>
                  <a:pt x="0" y="1895"/>
                </a:cubicBezTo>
                <a:cubicBezTo>
                  <a:pt x="0" y="1929"/>
                  <a:pt x="28" y="1956"/>
                  <a:pt x="61" y="1956"/>
                </a:cubicBezTo>
                <a:cubicBezTo>
                  <a:pt x="1170" y="1956"/>
                  <a:pt x="1170" y="1956"/>
                  <a:pt x="1170" y="1956"/>
                </a:cubicBezTo>
                <a:cubicBezTo>
                  <a:pt x="1204" y="1956"/>
                  <a:pt x="1231" y="1929"/>
                  <a:pt x="1231" y="1895"/>
                </a:cubicBezTo>
                <a:cubicBezTo>
                  <a:pt x="1231" y="1895"/>
                  <a:pt x="1231" y="1895"/>
                  <a:pt x="1231" y="1895"/>
                </a:cubicBezTo>
                <a:cubicBezTo>
                  <a:pt x="1231" y="644"/>
                  <a:pt x="1231" y="644"/>
                  <a:pt x="1231" y="644"/>
                </a:cubicBezTo>
                <a:cubicBezTo>
                  <a:pt x="1231" y="0"/>
                  <a:pt x="1231" y="0"/>
                  <a:pt x="1231" y="0"/>
                </a:cubicBezTo>
                <a:cubicBezTo>
                  <a:pt x="0" y="0"/>
                  <a:pt x="0" y="0"/>
                  <a:pt x="0" y="0"/>
                </a:cubicBezTo>
                <a:lnTo>
                  <a:pt x="0" y="441"/>
                </a:lnTo>
                <a:close/>
              </a:path>
            </a:pathLst>
          </a:custGeom>
          <a:solidFill>
            <a:sysClr val="window" lastClr="FFFFFF">
              <a:lumMod val="95000"/>
            </a:sysClr>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0" name="Freeform 8">
            <a:extLst>
              <a:ext uri="{FF2B5EF4-FFF2-40B4-BE49-F238E27FC236}">
                <a16:creationId xmlns:a16="http://schemas.microsoft.com/office/drawing/2014/main" id="{6F25C4D8-7D2E-4095-02D6-EEC2E524DA22}"/>
              </a:ext>
            </a:extLst>
          </p:cNvPr>
          <p:cNvSpPr>
            <a:spLocks/>
          </p:cNvSpPr>
          <p:nvPr/>
        </p:nvSpPr>
        <p:spPr bwMode="auto">
          <a:xfrm>
            <a:off x="7896661" y="1671536"/>
            <a:ext cx="2325803" cy="4313150"/>
          </a:xfrm>
          <a:custGeom>
            <a:avLst/>
            <a:gdLst>
              <a:gd name="T0" fmla="*/ 0 w 1231"/>
              <a:gd name="T1" fmla="*/ 0 h 1956"/>
              <a:gd name="T2" fmla="*/ 0 w 1231"/>
              <a:gd name="T3" fmla="*/ 703 h 1956"/>
              <a:gd name="T4" fmla="*/ 0 w 1231"/>
              <a:gd name="T5" fmla="*/ 1895 h 1956"/>
              <a:gd name="T6" fmla="*/ 0 w 1231"/>
              <a:gd name="T7" fmla="*/ 1895 h 1956"/>
              <a:gd name="T8" fmla="*/ 61 w 1231"/>
              <a:gd name="T9" fmla="*/ 1956 h 1956"/>
              <a:gd name="T10" fmla="*/ 1169 w 1231"/>
              <a:gd name="T11" fmla="*/ 1956 h 1956"/>
              <a:gd name="T12" fmla="*/ 1231 w 1231"/>
              <a:gd name="T13" fmla="*/ 1895 h 1956"/>
              <a:gd name="T14" fmla="*/ 1231 w 1231"/>
              <a:gd name="T15" fmla="*/ 1895 h 1956"/>
              <a:gd name="T16" fmla="*/ 1231 w 1231"/>
              <a:gd name="T17" fmla="*/ 211 h 1956"/>
              <a:gd name="T18" fmla="*/ 1231 w 1231"/>
              <a:gd name="T19" fmla="*/ 0 h 1956"/>
              <a:gd name="T20" fmla="*/ 0 w 1231"/>
              <a:gd name="T21"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1" h="1956">
                <a:moveTo>
                  <a:pt x="0" y="0"/>
                </a:moveTo>
                <a:cubicBezTo>
                  <a:pt x="0" y="703"/>
                  <a:pt x="0" y="703"/>
                  <a:pt x="0" y="703"/>
                </a:cubicBezTo>
                <a:cubicBezTo>
                  <a:pt x="0" y="1895"/>
                  <a:pt x="0" y="1895"/>
                  <a:pt x="0" y="1895"/>
                </a:cubicBezTo>
                <a:cubicBezTo>
                  <a:pt x="0" y="1895"/>
                  <a:pt x="0" y="1895"/>
                  <a:pt x="0" y="1895"/>
                </a:cubicBezTo>
                <a:cubicBezTo>
                  <a:pt x="0" y="1929"/>
                  <a:pt x="27" y="1956"/>
                  <a:pt x="61" y="1956"/>
                </a:cubicBezTo>
                <a:cubicBezTo>
                  <a:pt x="1169" y="1956"/>
                  <a:pt x="1169" y="1956"/>
                  <a:pt x="1169" y="1956"/>
                </a:cubicBezTo>
                <a:cubicBezTo>
                  <a:pt x="1203" y="1956"/>
                  <a:pt x="1231" y="1929"/>
                  <a:pt x="1231" y="1895"/>
                </a:cubicBezTo>
                <a:cubicBezTo>
                  <a:pt x="1231" y="1895"/>
                  <a:pt x="1231" y="1895"/>
                  <a:pt x="1231" y="1895"/>
                </a:cubicBezTo>
                <a:cubicBezTo>
                  <a:pt x="1231" y="211"/>
                  <a:pt x="1231" y="211"/>
                  <a:pt x="1231" y="211"/>
                </a:cubicBezTo>
                <a:cubicBezTo>
                  <a:pt x="1231" y="0"/>
                  <a:pt x="1231" y="0"/>
                  <a:pt x="1231" y="0"/>
                </a:cubicBezTo>
                <a:lnTo>
                  <a:pt x="0" y="0"/>
                </a:lnTo>
                <a:close/>
              </a:path>
            </a:pathLst>
          </a:custGeom>
          <a:solidFill>
            <a:sysClr val="window" lastClr="FFFFFF">
              <a:lumMod val="95000"/>
            </a:sysClr>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1" name="Freeform 9">
            <a:extLst>
              <a:ext uri="{FF2B5EF4-FFF2-40B4-BE49-F238E27FC236}">
                <a16:creationId xmlns:a16="http://schemas.microsoft.com/office/drawing/2014/main" id="{C2601C8C-231E-95CA-889A-CBDA0B42E087}"/>
              </a:ext>
            </a:extLst>
          </p:cNvPr>
          <p:cNvSpPr>
            <a:spLocks/>
          </p:cNvSpPr>
          <p:nvPr/>
        </p:nvSpPr>
        <p:spPr bwMode="auto">
          <a:xfrm>
            <a:off x="4977256" y="1671536"/>
            <a:ext cx="2325803" cy="973667"/>
          </a:xfrm>
          <a:custGeom>
            <a:avLst/>
            <a:gdLst>
              <a:gd name="T0" fmla="*/ 1222 w 1231"/>
              <a:gd name="T1" fmla="*/ 506 h 515"/>
              <a:gd name="T2" fmla="*/ 1231 w 1231"/>
              <a:gd name="T3" fmla="*/ 515 h 515"/>
              <a:gd name="T4" fmla="*/ 1231 w 1231"/>
              <a:gd name="T5" fmla="*/ 0 h 515"/>
              <a:gd name="T6" fmla="*/ 0 w 1231"/>
              <a:gd name="T7" fmla="*/ 0 h 515"/>
              <a:gd name="T8" fmla="*/ 0 w 1231"/>
              <a:gd name="T9" fmla="*/ 410 h 515"/>
              <a:gd name="T10" fmla="*/ 1222 w 1231"/>
              <a:gd name="T11" fmla="*/ 506 h 515"/>
            </a:gdLst>
            <a:ahLst/>
            <a:cxnLst>
              <a:cxn ang="0">
                <a:pos x="T0" y="T1"/>
              </a:cxn>
              <a:cxn ang="0">
                <a:pos x="T2" y="T3"/>
              </a:cxn>
              <a:cxn ang="0">
                <a:pos x="T4" y="T5"/>
              </a:cxn>
              <a:cxn ang="0">
                <a:pos x="T6" y="T7"/>
              </a:cxn>
              <a:cxn ang="0">
                <a:pos x="T8" y="T9"/>
              </a:cxn>
              <a:cxn ang="0">
                <a:pos x="T10" y="T11"/>
              </a:cxn>
            </a:cxnLst>
            <a:rect l="0" t="0" r="r" b="b"/>
            <a:pathLst>
              <a:path w="1231" h="515">
                <a:moveTo>
                  <a:pt x="1222" y="506"/>
                </a:moveTo>
                <a:cubicBezTo>
                  <a:pt x="1225" y="509"/>
                  <a:pt x="1228" y="512"/>
                  <a:pt x="1231" y="515"/>
                </a:cubicBezTo>
                <a:cubicBezTo>
                  <a:pt x="1231" y="0"/>
                  <a:pt x="1231" y="0"/>
                  <a:pt x="1231" y="0"/>
                </a:cubicBezTo>
                <a:cubicBezTo>
                  <a:pt x="0" y="0"/>
                  <a:pt x="0" y="0"/>
                  <a:pt x="0" y="0"/>
                </a:cubicBezTo>
                <a:cubicBezTo>
                  <a:pt x="0" y="410"/>
                  <a:pt x="0" y="410"/>
                  <a:pt x="0" y="410"/>
                </a:cubicBezTo>
                <a:cubicBezTo>
                  <a:pt x="372" y="164"/>
                  <a:pt x="889" y="196"/>
                  <a:pt x="1222" y="506"/>
                </a:cubicBezTo>
                <a:close/>
              </a:path>
            </a:pathLst>
          </a:custGeom>
          <a:solidFill>
            <a:srgbClr val="EF3F43"/>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3" name="Freeform 10">
            <a:extLst>
              <a:ext uri="{FF2B5EF4-FFF2-40B4-BE49-F238E27FC236}">
                <a16:creationId xmlns:a16="http://schemas.microsoft.com/office/drawing/2014/main" id="{20443D0F-9F2E-ED47-60D7-8A565445594C}"/>
              </a:ext>
            </a:extLst>
          </p:cNvPr>
          <p:cNvSpPr>
            <a:spLocks/>
          </p:cNvSpPr>
          <p:nvPr/>
        </p:nvSpPr>
        <p:spPr bwMode="auto">
          <a:xfrm>
            <a:off x="2059445" y="1671537"/>
            <a:ext cx="2325803" cy="1594359"/>
          </a:xfrm>
          <a:custGeom>
            <a:avLst/>
            <a:gdLst>
              <a:gd name="T0" fmla="*/ 78 w 1231"/>
              <a:gd name="T1" fmla="*/ 506 h 843"/>
              <a:gd name="T2" fmla="*/ 79 w 1231"/>
              <a:gd name="T3" fmla="*/ 506 h 843"/>
              <a:gd name="T4" fmla="*/ 1231 w 1231"/>
              <a:gd name="T5" fmla="*/ 644 h 843"/>
              <a:gd name="T6" fmla="*/ 1231 w 1231"/>
              <a:gd name="T7" fmla="*/ 0 h 843"/>
              <a:gd name="T8" fmla="*/ 0 w 1231"/>
              <a:gd name="T9" fmla="*/ 0 h 843"/>
              <a:gd name="T10" fmla="*/ 0 w 1231"/>
              <a:gd name="T11" fmla="*/ 441 h 843"/>
              <a:gd name="T12" fmla="*/ 78 w 1231"/>
              <a:gd name="T13" fmla="*/ 506 h 843"/>
              <a:gd name="T14" fmla="*/ 78 w 1231"/>
              <a:gd name="T15" fmla="*/ 506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1" h="843">
                <a:moveTo>
                  <a:pt x="78" y="506"/>
                </a:moveTo>
                <a:cubicBezTo>
                  <a:pt x="78" y="506"/>
                  <a:pt x="78" y="506"/>
                  <a:pt x="79" y="506"/>
                </a:cubicBezTo>
                <a:cubicBezTo>
                  <a:pt x="391" y="797"/>
                  <a:pt x="867" y="843"/>
                  <a:pt x="1231" y="644"/>
                </a:cubicBezTo>
                <a:cubicBezTo>
                  <a:pt x="1231" y="0"/>
                  <a:pt x="1231" y="0"/>
                  <a:pt x="1231" y="0"/>
                </a:cubicBezTo>
                <a:cubicBezTo>
                  <a:pt x="0" y="0"/>
                  <a:pt x="0" y="0"/>
                  <a:pt x="0" y="0"/>
                </a:cubicBezTo>
                <a:cubicBezTo>
                  <a:pt x="0" y="441"/>
                  <a:pt x="0" y="441"/>
                  <a:pt x="0" y="441"/>
                </a:cubicBezTo>
                <a:cubicBezTo>
                  <a:pt x="27" y="461"/>
                  <a:pt x="53" y="483"/>
                  <a:pt x="78" y="506"/>
                </a:cubicBezTo>
                <a:cubicBezTo>
                  <a:pt x="78" y="506"/>
                  <a:pt x="78" y="506"/>
                  <a:pt x="78" y="506"/>
                </a:cubicBezTo>
                <a:close/>
              </a:path>
            </a:pathLst>
          </a:custGeom>
          <a:solidFill>
            <a:srgbClr val="EE2754"/>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6" name="Freeform 12">
            <a:extLst>
              <a:ext uri="{FF2B5EF4-FFF2-40B4-BE49-F238E27FC236}">
                <a16:creationId xmlns:a16="http://schemas.microsoft.com/office/drawing/2014/main" id="{30054ABB-762D-801D-F187-99F24516FE8B}"/>
              </a:ext>
            </a:extLst>
          </p:cNvPr>
          <p:cNvSpPr>
            <a:spLocks/>
          </p:cNvSpPr>
          <p:nvPr/>
        </p:nvSpPr>
        <p:spPr bwMode="auto">
          <a:xfrm>
            <a:off x="7896661" y="1671537"/>
            <a:ext cx="2325803" cy="1567268"/>
          </a:xfrm>
          <a:custGeom>
            <a:avLst/>
            <a:gdLst>
              <a:gd name="T0" fmla="*/ 0 w 1231"/>
              <a:gd name="T1" fmla="*/ 0 h 829"/>
              <a:gd name="T2" fmla="*/ 0 w 1231"/>
              <a:gd name="T3" fmla="*/ 703 h 829"/>
              <a:gd name="T4" fmla="*/ 1021 w 1231"/>
              <a:gd name="T5" fmla="*/ 506 h 829"/>
              <a:gd name="T6" fmla="*/ 1231 w 1231"/>
              <a:gd name="T7" fmla="*/ 211 h 829"/>
              <a:gd name="T8" fmla="*/ 1231 w 1231"/>
              <a:gd name="T9" fmla="*/ 0 h 829"/>
              <a:gd name="T10" fmla="*/ 0 w 1231"/>
              <a:gd name="T11" fmla="*/ 0 h 829"/>
            </a:gdLst>
            <a:ahLst/>
            <a:cxnLst>
              <a:cxn ang="0">
                <a:pos x="T0" y="T1"/>
              </a:cxn>
              <a:cxn ang="0">
                <a:pos x="T2" y="T3"/>
              </a:cxn>
              <a:cxn ang="0">
                <a:pos x="T4" y="T5"/>
              </a:cxn>
              <a:cxn ang="0">
                <a:pos x="T6" y="T7"/>
              </a:cxn>
              <a:cxn ang="0">
                <a:pos x="T8" y="T9"/>
              </a:cxn>
              <a:cxn ang="0">
                <a:pos x="T10" y="T11"/>
              </a:cxn>
            </a:cxnLst>
            <a:rect l="0" t="0" r="r" b="b"/>
            <a:pathLst>
              <a:path w="1231" h="829">
                <a:moveTo>
                  <a:pt x="0" y="0"/>
                </a:moveTo>
                <a:cubicBezTo>
                  <a:pt x="0" y="703"/>
                  <a:pt x="0" y="703"/>
                  <a:pt x="0" y="703"/>
                </a:cubicBezTo>
                <a:cubicBezTo>
                  <a:pt x="341" y="829"/>
                  <a:pt x="745" y="763"/>
                  <a:pt x="1021" y="506"/>
                </a:cubicBezTo>
                <a:cubicBezTo>
                  <a:pt x="1114" y="419"/>
                  <a:pt x="1184" y="318"/>
                  <a:pt x="1231" y="211"/>
                </a:cubicBezTo>
                <a:cubicBezTo>
                  <a:pt x="1231" y="0"/>
                  <a:pt x="1231" y="0"/>
                  <a:pt x="1231" y="0"/>
                </a:cubicBezTo>
                <a:lnTo>
                  <a:pt x="0" y="0"/>
                </a:lnTo>
                <a:close/>
              </a:path>
            </a:pathLst>
          </a:custGeom>
          <a:solidFill>
            <a:srgbClr val="F15732"/>
          </a:solidFill>
          <a:ln>
            <a:no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a:endParaRPr>
          </a:p>
        </p:txBody>
      </p:sp>
      <p:sp>
        <p:nvSpPr>
          <p:cNvPr id="18" name="Rectangle 17">
            <a:extLst>
              <a:ext uri="{FF2B5EF4-FFF2-40B4-BE49-F238E27FC236}">
                <a16:creationId xmlns:a16="http://schemas.microsoft.com/office/drawing/2014/main" id="{D5A7F5B3-BFA8-132E-F922-CC48F61A6D05}"/>
              </a:ext>
            </a:extLst>
          </p:cNvPr>
          <p:cNvSpPr/>
          <p:nvPr/>
        </p:nvSpPr>
        <p:spPr>
          <a:xfrm>
            <a:off x="7930840" y="3238805"/>
            <a:ext cx="2324208" cy="184666"/>
          </a:xfrm>
          <a:prstGeom prst="rect">
            <a:avLst/>
          </a:prstGeom>
        </p:spPr>
        <p:txBody>
          <a:bodyPr wrap="square" lIns="0" tIns="0" rIns="0" bIns="0">
            <a:spAutoFit/>
          </a:bodyPr>
          <a:lstStyle/>
          <a:p>
            <a:pPr algn="ctr"/>
            <a:r>
              <a:rPr lang="en-US" altLang="x-none" sz="1200" b="1">
                <a:solidFill>
                  <a:srgbClr val="000000"/>
                </a:solidFill>
                <a:latin typeface="Segoe UI" panose="020B0502040204020203" pitchFamily="34" charset="0"/>
                <a:cs typeface="Segoe UI" panose="020B0502040204020203" pitchFamily="34" charset="0"/>
              </a:rPr>
              <a:t>PROGRESS REVIEWS </a:t>
            </a:r>
            <a:endParaRPr lang="tr-TR" altLang="x-none" sz="1200" b="1">
              <a:solidFill>
                <a:srgbClr val="000000"/>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F31DAC8E-6CC3-DD7C-DC13-37187D0B6CB5}"/>
              </a:ext>
            </a:extLst>
          </p:cNvPr>
          <p:cNvSpPr/>
          <p:nvPr/>
        </p:nvSpPr>
        <p:spPr>
          <a:xfrm>
            <a:off x="2053597" y="3238805"/>
            <a:ext cx="2324208" cy="184666"/>
          </a:xfrm>
          <a:prstGeom prst="rect">
            <a:avLst/>
          </a:prstGeom>
        </p:spPr>
        <p:txBody>
          <a:bodyPr wrap="square" lIns="0" tIns="0" rIns="0" bIns="0">
            <a:spAutoFit/>
          </a:bodyPr>
          <a:lstStyle/>
          <a:p>
            <a:pPr algn="ctr"/>
            <a:r>
              <a:rPr lang="en-US" altLang="x-none" sz="1200" b="1" dirty="0">
                <a:solidFill>
                  <a:srgbClr val="000000"/>
                </a:solidFill>
                <a:latin typeface="Segoe UI" panose="020B0502040204020203" pitchFamily="34" charset="0"/>
                <a:cs typeface="Segoe UI" panose="020B0502040204020203" pitchFamily="34" charset="0"/>
              </a:rPr>
              <a:t>YOUR ACCOUNT MANAGER </a:t>
            </a:r>
            <a:endParaRPr lang="tr-TR" altLang="x-none" sz="1200" b="1" dirty="0">
              <a:solidFill>
                <a:srgbClr val="000000"/>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C900A545-F6C6-B7A3-23F4-E41E4A43A3C7}"/>
              </a:ext>
            </a:extLst>
          </p:cNvPr>
          <p:cNvSpPr/>
          <p:nvPr/>
        </p:nvSpPr>
        <p:spPr>
          <a:xfrm>
            <a:off x="4997966" y="3238805"/>
            <a:ext cx="2324208" cy="184666"/>
          </a:xfrm>
          <a:prstGeom prst="rect">
            <a:avLst/>
          </a:prstGeom>
        </p:spPr>
        <p:txBody>
          <a:bodyPr wrap="square" lIns="0" tIns="0" rIns="0" bIns="0">
            <a:spAutoFit/>
          </a:bodyPr>
          <a:lstStyle/>
          <a:p>
            <a:pPr algn="ctr"/>
            <a:r>
              <a:rPr lang="en-US" altLang="x-none" sz="1200" b="1">
                <a:solidFill>
                  <a:srgbClr val="000000"/>
                </a:solidFill>
                <a:latin typeface="Segoe UI" panose="020B0502040204020203" pitchFamily="34" charset="0"/>
                <a:cs typeface="Segoe UI" panose="020B0502040204020203" pitchFamily="34" charset="0"/>
              </a:rPr>
              <a:t>YOUR COACH</a:t>
            </a:r>
            <a:endParaRPr lang="tr-TR" altLang="x-none" sz="1200" b="1">
              <a:solidFill>
                <a:srgbClr val="000000"/>
              </a:solidFill>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24512CDB-1C41-7F65-FEC1-C2F0FBB729AF}"/>
              </a:ext>
            </a:extLst>
          </p:cNvPr>
          <p:cNvSpPr txBox="1"/>
          <p:nvPr/>
        </p:nvSpPr>
        <p:spPr>
          <a:xfrm>
            <a:off x="5081524" y="3590214"/>
            <a:ext cx="2157091" cy="2031325"/>
          </a:xfrm>
          <a:prstGeom prst="rect">
            <a:avLst/>
          </a:prstGeom>
          <a:noFill/>
        </p:spPr>
        <p:txBody>
          <a:bodyPr wrap="square" rtlCol="0">
            <a:spAutoFit/>
          </a:bodyPr>
          <a:lstStyle/>
          <a:p>
            <a:pPr algn="ctr"/>
            <a:r>
              <a:rPr lang="en-GB" sz="1050">
                <a:latin typeface="Segoe UI"/>
                <a:cs typeface="Segoe UI"/>
              </a:rPr>
              <a:t>Apprentices will receive </a:t>
            </a:r>
            <a:r>
              <a:rPr lang="en-GB" sz="1050" b="1">
                <a:latin typeface="Segoe UI"/>
                <a:cs typeface="Segoe UI"/>
              </a:rPr>
              <a:t>one-to-one coaching and dedicated support</a:t>
            </a:r>
            <a:r>
              <a:rPr lang="en-GB" sz="1050">
                <a:latin typeface="Segoe UI"/>
                <a:cs typeface="Segoe UI"/>
              </a:rPr>
              <a:t>. They will also have tailored support sessions to nurture their development throughout the programme.</a:t>
            </a:r>
          </a:p>
          <a:p>
            <a:pPr algn="ctr"/>
            <a:endParaRPr lang="en-GB" sz="1050">
              <a:latin typeface="Segoe UI"/>
              <a:cs typeface="Segoe UI"/>
            </a:endParaRPr>
          </a:p>
          <a:p>
            <a:pPr algn="ctr"/>
            <a:r>
              <a:rPr lang="en-GB" sz="1050">
                <a:latin typeface="Segoe UI"/>
                <a:cs typeface="Segoe UI"/>
              </a:rPr>
              <a:t> Every 12 weeks, you and your apprentice will complete a progress review with your Coach to create action plans discuss progress so far.  </a:t>
            </a:r>
            <a:endParaRPr lang="en-GB" sz="1050">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D189D924-53AD-9A9A-E791-B78D749E7D23}"/>
              </a:ext>
            </a:extLst>
          </p:cNvPr>
          <p:cNvSpPr txBox="1"/>
          <p:nvPr/>
        </p:nvSpPr>
        <p:spPr>
          <a:xfrm>
            <a:off x="2173100" y="3590214"/>
            <a:ext cx="2051361" cy="1546577"/>
          </a:xfrm>
          <a:prstGeom prst="rect">
            <a:avLst/>
          </a:prstGeom>
          <a:noFill/>
        </p:spPr>
        <p:txBody>
          <a:bodyPr wrap="square" rtlCol="0">
            <a:spAutoFit/>
          </a:bodyPr>
          <a:lstStyle/>
          <a:p>
            <a:pPr algn="ctr"/>
            <a:r>
              <a:rPr lang="en-GB" sz="1050">
                <a:latin typeface="Segoe UI"/>
                <a:cs typeface="Segoe UI"/>
              </a:rPr>
              <a:t>Line Managers will receive </a:t>
            </a:r>
            <a:r>
              <a:rPr lang="en-GB" sz="1050" b="1">
                <a:latin typeface="Segoe UI"/>
                <a:cs typeface="Segoe UI"/>
              </a:rPr>
              <a:t>personal support</a:t>
            </a:r>
            <a:r>
              <a:rPr lang="en-GB" sz="1050">
                <a:latin typeface="Segoe UI"/>
                <a:cs typeface="Segoe UI"/>
              </a:rPr>
              <a:t> through their dedicated Account Manager. </a:t>
            </a:r>
          </a:p>
          <a:p>
            <a:pPr algn="ctr"/>
            <a:endParaRPr lang="en-GB" sz="1050">
              <a:latin typeface="Segoe UI"/>
              <a:cs typeface="Segoe UI"/>
            </a:endParaRPr>
          </a:p>
          <a:p>
            <a:pPr algn="ctr"/>
            <a:r>
              <a:rPr lang="en-GB" sz="1050">
                <a:latin typeface="Segoe UI"/>
                <a:cs typeface="Segoe UI"/>
              </a:rPr>
              <a:t>Our Account Managers are the main point of contact for employers to maximise the value of the apprenticeship. </a:t>
            </a:r>
          </a:p>
        </p:txBody>
      </p:sp>
      <p:sp>
        <p:nvSpPr>
          <p:cNvPr id="23" name="TextBox 22">
            <a:extLst>
              <a:ext uri="{FF2B5EF4-FFF2-40B4-BE49-F238E27FC236}">
                <a16:creationId xmlns:a16="http://schemas.microsoft.com/office/drawing/2014/main" id="{D8F9CBF6-58B2-B40F-8156-20A09BD6ABE0}"/>
              </a:ext>
            </a:extLst>
          </p:cNvPr>
          <p:cNvSpPr txBox="1"/>
          <p:nvPr/>
        </p:nvSpPr>
        <p:spPr>
          <a:xfrm>
            <a:off x="7991576" y="3590214"/>
            <a:ext cx="2178173" cy="2354491"/>
          </a:xfrm>
          <a:prstGeom prst="rect">
            <a:avLst/>
          </a:prstGeom>
          <a:noFill/>
        </p:spPr>
        <p:txBody>
          <a:bodyPr wrap="square" lIns="91440" tIns="45720" rIns="91440" bIns="45720" rtlCol="0" anchor="t">
            <a:spAutoFit/>
          </a:bodyPr>
          <a:lstStyle/>
          <a:p>
            <a:pPr algn="ctr"/>
            <a:r>
              <a:rPr lang="en-US" sz="1050">
                <a:solidFill>
                  <a:srgbClr val="2C2C32"/>
                </a:solidFill>
                <a:latin typeface="Segoe UI"/>
                <a:cs typeface="Segoe UI"/>
              </a:rPr>
              <a:t>We expect attendance on </a:t>
            </a:r>
            <a:r>
              <a:rPr lang="en-US" sz="1050" b="0" i="0">
                <a:solidFill>
                  <a:srgbClr val="2C2C32"/>
                </a:solidFill>
                <a:effectLst/>
                <a:latin typeface="Segoe UI"/>
                <a:cs typeface="Segoe UI"/>
              </a:rPr>
              <a:t>review sessions with your learners and their Coach, which take place approximately every 12 weeks.</a:t>
            </a:r>
          </a:p>
          <a:p>
            <a:pPr algn="ctr"/>
            <a:endParaRPr lang="en-US" sz="1050">
              <a:solidFill>
                <a:srgbClr val="2C2C32"/>
              </a:solidFill>
              <a:latin typeface="Segoe UI" panose="020B0502040204020203" pitchFamily="34" charset="0"/>
            </a:endParaRPr>
          </a:p>
          <a:p>
            <a:pPr algn="ctr"/>
            <a:r>
              <a:rPr lang="en-US" sz="1050" b="0" i="0">
                <a:solidFill>
                  <a:srgbClr val="2C2C32"/>
                </a:solidFill>
                <a:effectLst/>
                <a:latin typeface="Segoe UI"/>
                <a:cs typeface="Segoe UI"/>
              </a:rPr>
              <a:t>These review sessions present an opportunity to provide feedback on your apprentice’s strengths and development areas, as well as keep in touch with </a:t>
            </a:r>
            <a:r>
              <a:rPr lang="en-US" sz="1050">
                <a:solidFill>
                  <a:srgbClr val="2C2C32"/>
                </a:solidFill>
                <a:latin typeface="Segoe UI"/>
                <a:cs typeface="Segoe UI"/>
              </a:rPr>
              <a:t>their</a:t>
            </a:r>
            <a:r>
              <a:rPr lang="en-US" sz="1050" b="0" i="0">
                <a:solidFill>
                  <a:srgbClr val="2C2C32"/>
                </a:solidFill>
                <a:effectLst/>
                <a:latin typeface="Segoe UI"/>
                <a:cs typeface="Segoe UI"/>
              </a:rPr>
              <a:t> training outcomes, portfolio projects and deadlines.</a:t>
            </a:r>
            <a:br>
              <a:rPr lang="en-GB" sz="1050">
                <a:latin typeface="Segoe UI" panose="020B0502040204020203" pitchFamily="34" charset="0"/>
                <a:cs typeface="Segoe UI" panose="020B0502040204020203" pitchFamily="34" charset="0"/>
              </a:rPr>
            </a:br>
            <a:br>
              <a:rPr lang="en-GB" sz="1050">
                <a:latin typeface="Segoe UI" panose="020B0502040204020203" pitchFamily="34" charset="0"/>
                <a:cs typeface="Segoe UI" panose="020B0502040204020203" pitchFamily="34" charset="0"/>
              </a:rPr>
            </a:br>
            <a:endParaRPr lang="en-GB" sz="1050">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55942A94-01B9-A5F3-162B-2D1767457347}"/>
              </a:ext>
            </a:extLst>
          </p:cNvPr>
          <p:cNvSpPr/>
          <p:nvPr/>
        </p:nvSpPr>
        <p:spPr>
          <a:xfrm>
            <a:off x="2050323" y="1979997"/>
            <a:ext cx="2324208" cy="492443"/>
          </a:xfrm>
          <a:prstGeom prst="rect">
            <a:avLst/>
          </a:prstGeom>
        </p:spPr>
        <p:txBody>
          <a:bodyPr wrap="square" lIns="0" tIns="0" rIns="0" bIns="0">
            <a:spAutoFit/>
          </a:bodyPr>
          <a:lstStyle/>
          <a:p>
            <a:pPr algn="ctr"/>
            <a:r>
              <a:rPr lang="en-US" altLang="x-none" sz="3200" b="1" dirty="0">
                <a:solidFill>
                  <a:schemeClr val="bg1"/>
                </a:solidFill>
                <a:latin typeface="Segoe UI" panose="020B0502040204020203" pitchFamily="34" charset="0"/>
                <a:cs typeface="Segoe UI" panose="020B0502040204020203" pitchFamily="34" charset="0"/>
              </a:rPr>
              <a:t>1</a:t>
            </a:r>
            <a:endParaRPr lang="tr-TR" altLang="x-none" sz="3200" b="1" dirty="0">
              <a:solidFill>
                <a:schemeClr val="bg1"/>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E78F4F2B-D0A7-C6B3-B0EF-356093B87656}"/>
              </a:ext>
            </a:extLst>
          </p:cNvPr>
          <p:cNvSpPr/>
          <p:nvPr/>
        </p:nvSpPr>
        <p:spPr>
          <a:xfrm>
            <a:off x="4954646" y="2368761"/>
            <a:ext cx="2324208" cy="492443"/>
          </a:xfrm>
          <a:prstGeom prst="rect">
            <a:avLst/>
          </a:prstGeom>
        </p:spPr>
        <p:txBody>
          <a:bodyPr wrap="square" lIns="0" tIns="0" rIns="0" bIns="0">
            <a:spAutoFit/>
          </a:bodyPr>
          <a:lstStyle/>
          <a:p>
            <a:pPr algn="ctr"/>
            <a:r>
              <a:rPr lang="en-US" altLang="x-none" sz="3200" b="1" dirty="0">
                <a:solidFill>
                  <a:srgbClr val="000000"/>
                </a:solidFill>
                <a:latin typeface="Segoe UI" panose="020B0502040204020203" pitchFamily="34" charset="0"/>
                <a:cs typeface="Segoe UI" panose="020B0502040204020203" pitchFamily="34" charset="0"/>
              </a:rPr>
              <a:t>2</a:t>
            </a:r>
            <a:endParaRPr lang="tr-TR" altLang="x-none" sz="3200" b="1" dirty="0">
              <a:solidFill>
                <a:srgbClr val="000000"/>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585322EE-6FB6-A747-EDC8-40C430F26EFD}"/>
              </a:ext>
            </a:extLst>
          </p:cNvPr>
          <p:cNvSpPr/>
          <p:nvPr/>
        </p:nvSpPr>
        <p:spPr>
          <a:xfrm>
            <a:off x="7914927" y="1979997"/>
            <a:ext cx="2324208" cy="492443"/>
          </a:xfrm>
          <a:prstGeom prst="rect">
            <a:avLst/>
          </a:prstGeom>
        </p:spPr>
        <p:txBody>
          <a:bodyPr wrap="square" lIns="0" tIns="0" rIns="0" bIns="0">
            <a:spAutoFit/>
          </a:bodyPr>
          <a:lstStyle/>
          <a:p>
            <a:pPr algn="ctr"/>
            <a:r>
              <a:rPr lang="en-US" altLang="x-none" sz="3200" b="1" dirty="0">
                <a:solidFill>
                  <a:schemeClr val="bg1"/>
                </a:solidFill>
                <a:latin typeface="Segoe UI" panose="020B0502040204020203" pitchFamily="34" charset="0"/>
                <a:cs typeface="Segoe UI" panose="020B0502040204020203" pitchFamily="34" charset="0"/>
              </a:rPr>
              <a:t>3</a:t>
            </a:r>
            <a:endParaRPr lang="tr-TR" altLang="x-none" sz="3200" b="1" dirty="0">
              <a:solidFill>
                <a:schemeClr val="bg1"/>
              </a:solidFill>
              <a:latin typeface="Segoe UI" panose="020B0502040204020203" pitchFamily="34" charset="0"/>
              <a:cs typeface="Segoe UI" panose="020B0502040204020203" pitchFamily="34" charset="0"/>
            </a:endParaRPr>
          </a:p>
        </p:txBody>
      </p:sp>
      <p:sp>
        <p:nvSpPr>
          <p:cNvPr id="29" name="Title 1">
            <a:extLst>
              <a:ext uri="{FF2B5EF4-FFF2-40B4-BE49-F238E27FC236}">
                <a16:creationId xmlns:a16="http://schemas.microsoft.com/office/drawing/2014/main" id="{EF088BC0-2CED-AD13-938B-1B649AEE388D}"/>
              </a:ext>
            </a:extLst>
          </p:cNvPr>
          <p:cNvSpPr txBox="1">
            <a:spLocks/>
          </p:cNvSpPr>
          <p:nvPr/>
        </p:nvSpPr>
        <p:spPr>
          <a:xfrm>
            <a:off x="430512" y="227580"/>
            <a:ext cx="8697191" cy="863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a:solidFill>
                  <a:srgbClr val="000033"/>
                </a:solidFill>
                <a:latin typeface="Segoe UI" panose="020B0502040204020203" pitchFamily="34" charset="0"/>
                <a:cs typeface="Segoe UI" panose="020B0502040204020203" pitchFamily="34" charset="0"/>
              </a:rPr>
              <a:t>SUPPORT &amp; COMMITMENT</a:t>
            </a:r>
            <a:endParaRPr lang="en-GB" sz="4000" b="1">
              <a:solidFill>
                <a:srgbClr val="00003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6167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49ABF-9448-DC0B-2256-8A635FAD34C2}"/>
              </a:ext>
            </a:extLst>
          </p:cNvPr>
          <p:cNvSpPr/>
          <p:nvPr/>
        </p:nvSpPr>
        <p:spPr>
          <a:xfrm rot="5400000">
            <a:off x="2710541" y="-2710538"/>
            <a:ext cx="6858001" cy="12279087"/>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9005C2A-4164-6119-6BDB-55BBFDC132A3}"/>
              </a:ext>
            </a:extLst>
          </p:cNvPr>
          <p:cNvSpPr txBox="1"/>
          <p:nvPr/>
        </p:nvSpPr>
        <p:spPr>
          <a:xfrm>
            <a:off x="275623" y="1298583"/>
            <a:ext cx="8193124" cy="923330"/>
          </a:xfrm>
          <a:prstGeom prst="rect">
            <a:avLst/>
          </a:prstGeom>
          <a:noFill/>
        </p:spPr>
        <p:txBody>
          <a:bodyPr wrap="square" lIns="91440" tIns="45720" rIns="91440" bIns="45720" rtlCol="0" anchor="t">
            <a:spAutoFit/>
          </a:bodyPr>
          <a:lstStyle/>
          <a:p>
            <a:r>
              <a:rPr lang="en-US" sz="5400" b="1">
                <a:solidFill>
                  <a:srgbClr val="040033"/>
                </a:solidFill>
                <a:latin typeface="Segoe UI"/>
                <a:cs typeface="Segoe UI"/>
              </a:rPr>
              <a:t>BALTIC COMMUNITY</a:t>
            </a:r>
            <a:endParaRPr lang="en-US" sz="2400">
              <a:solidFill>
                <a:srgbClr val="040033"/>
              </a:solidFill>
              <a:latin typeface="Aptos" panose="02110004020202020204"/>
              <a:cs typeface="Segoe UI"/>
            </a:endParaRPr>
          </a:p>
        </p:txBody>
      </p:sp>
      <p:sp>
        <p:nvSpPr>
          <p:cNvPr id="10" name="TextBox 9">
            <a:extLst>
              <a:ext uri="{FF2B5EF4-FFF2-40B4-BE49-F238E27FC236}">
                <a16:creationId xmlns:a16="http://schemas.microsoft.com/office/drawing/2014/main" id="{DCF785F6-4856-E09C-BEB2-189A9CB27D8D}"/>
              </a:ext>
            </a:extLst>
          </p:cNvPr>
          <p:cNvSpPr txBox="1"/>
          <p:nvPr/>
        </p:nvSpPr>
        <p:spPr>
          <a:xfrm>
            <a:off x="275623" y="1991010"/>
            <a:ext cx="6858000" cy="2523768"/>
          </a:xfrm>
          <a:prstGeom prst="rect">
            <a:avLst/>
          </a:prstGeom>
          <a:noFill/>
        </p:spPr>
        <p:txBody>
          <a:bodyPr wrap="square">
            <a:spAutoFit/>
          </a:bodyPr>
          <a:lstStyle/>
          <a:p>
            <a:pPr algn="l"/>
            <a:endParaRPr lang="en-US" b="0" i="0">
              <a:solidFill>
                <a:schemeClr val="bg1"/>
              </a:solidFill>
              <a:effectLst/>
              <a:latin typeface="Segoe UI" panose="020B0502040204020203" pitchFamily="34" charset="0"/>
            </a:endParaRPr>
          </a:p>
          <a:p>
            <a:pPr rtl="0"/>
            <a:r>
              <a:rPr lang="en-US" sz="1400">
                <a:solidFill>
                  <a:schemeClr val="bg1"/>
                </a:solidFill>
                <a:effectLst/>
                <a:latin typeface="Segoe UI" panose="020B0502040204020203" pitchFamily="34" charset="0"/>
                <a:cs typeface="Segoe UI" panose="020B0502040204020203" pitchFamily="34" charset="0"/>
              </a:rPr>
              <a:t>The Baltic Community is a </a:t>
            </a:r>
            <a:r>
              <a:rPr lang="en-US" sz="1400" b="1">
                <a:solidFill>
                  <a:schemeClr val="bg1"/>
                </a:solidFill>
                <a:effectLst/>
                <a:latin typeface="Segoe UI" panose="020B0502040204020203" pitchFamily="34" charset="0"/>
                <a:cs typeface="Segoe UI" panose="020B0502040204020203" pitchFamily="34" charset="0"/>
              </a:rPr>
              <a:t>unique platform </a:t>
            </a:r>
            <a:r>
              <a:rPr lang="en-US" sz="1400">
                <a:solidFill>
                  <a:schemeClr val="bg1"/>
                </a:solidFill>
                <a:effectLst/>
                <a:latin typeface="Segoe UI" panose="020B0502040204020203" pitchFamily="34" charset="0"/>
                <a:cs typeface="Segoe UI" panose="020B0502040204020203" pitchFamily="34" charset="0"/>
              </a:rPr>
              <a:t>with a mission is to build a sense of community for our apprentices, providing a space to connect with other learners, access support, and make the most out of their apprenticeship journey.</a:t>
            </a:r>
          </a:p>
          <a:p>
            <a:pPr rtl="0"/>
            <a:r>
              <a:rPr lang="en-US" sz="1400">
                <a:solidFill>
                  <a:schemeClr val="bg1"/>
                </a:solidFill>
                <a:effectLst/>
                <a:latin typeface="Segoe UI" panose="020B0502040204020203" pitchFamily="34" charset="0"/>
                <a:cs typeface="Segoe UI" panose="020B0502040204020203" pitchFamily="34" charset="0"/>
              </a:rPr>
              <a:t> </a:t>
            </a:r>
          </a:p>
          <a:p>
            <a:pPr rtl="0"/>
            <a:r>
              <a:rPr lang="en-US" sz="1400">
                <a:solidFill>
                  <a:schemeClr val="bg1"/>
                </a:solidFill>
                <a:effectLst/>
                <a:latin typeface="Segoe UI" panose="020B0502040204020203" pitchFamily="34" charset="0"/>
                <a:cs typeface="Segoe UI" panose="020B0502040204020203" pitchFamily="34" charset="0"/>
              </a:rPr>
              <a:t>On the community, learners can access various skills development resources, tailored training courses, book Baltic Live events, and share best practices with other apprentices.</a:t>
            </a:r>
          </a:p>
          <a:p>
            <a:pPr rtl="0"/>
            <a:r>
              <a:rPr lang="en-US" sz="1400">
                <a:solidFill>
                  <a:schemeClr val="bg1"/>
                </a:solidFill>
                <a:effectLst/>
                <a:latin typeface="Segoe UI" panose="020B0502040204020203" pitchFamily="34" charset="0"/>
                <a:cs typeface="Segoe UI" panose="020B0502040204020203" pitchFamily="34" charset="0"/>
              </a:rPr>
              <a:t> </a:t>
            </a:r>
          </a:p>
          <a:p>
            <a:pPr rtl="0"/>
            <a:r>
              <a:rPr lang="en-US" sz="1400">
                <a:solidFill>
                  <a:schemeClr val="bg1"/>
                </a:solidFill>
                <a:effectLst/>
                <a:latin typeface="Segoe UI" panose="020B0502040204020203" pitchFamily="34" charset="0"/>
                <a:cs typeface="Segoe UI" panose="020B0502040204020203" pitchFamily="34" charset="0"/>
              </a:rPr>
              <a:t>Our Community Hub is also a great way for coaches to stay connected, interacted and engaged with learners more frequently.</a:t>
            </a:r>
          </a:p>
        </p:txBody>
      </p:sp>
      <p:pic>
        <p:nvPicPr>
          <p:cNvPr id="7" name="Picture 6" descr="A computer screen with a message on it&#10;&#10;Description automatically generated">
            <a:extLst>
              <a:ext uri="{FF2B5EF4-FFF2-40B4-BE49-F238E27FC236}">
                <a16:creationId xmlns:a16="http://schemas.microsoft.com/office/drawing/2014/main" id="{E4E1609D-6A15-72A6-136C-950AA19E59C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465887" y="1694691"/>
            <a:ext cx="6858000" cy="533711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155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A7BDB-A6D0-4E75-4116-54D70C89F80F}"/>
              </a:ext>
            </a:extLst>
          </p:cNvPr>
          <p:cNvSpPr/>
          <p:nvPr/>
        </p:nvSpPr>
        <p:spPr>
          <a:xfrm>
            <a:off x="0" y="1"/>
            <a:ext cx="12207903" cy="6857999"/>
          </a:xfrm>
          <a:prstGeom prst="rect">
            <a:avLst/>
          </a:prstGeom>
          <a:solidFill>
            <a:srgbClr val="000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itle 1">
            <a:extLst>
              <a:ext uri="{FF2B5EF4-FFF2-40B4-BE49-F238E27FC236}">
                <a16:creationId xmlns:a16="http://schemas.microsoft.com/office/drawing/2014/main" id="{FA21FD95-D9F7-05D2-D1FA-30153CBF8C43}"/>
              </a:ext>
            </a:extLst>
          </p:cNvPr>
          <p:cNvSpPr txBox="1">
            <a:spLocks/>
          </p:cNvSpPr>
          <p:nvPr/>
        </p:nvSpPr>
        <p:spPr>
          <a:xfrm>
            <a:off x="6113138" y="1660899"/>
            <a:ext cx="8697191" cy="863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solidFill>
                  <a:schemeClr val="bg1"/>
                </a:solidFill>
                <a:latin typeface="Segoe UI" panose="020B0502040204020203" pitchFamily="34" charset="0"/>
                <a:cs typeface="Segoe UI" panose="020B0502040204020203" pitchFamily="34" charset="0"/>
              </a:rPr>
              <a:t>APPRENTICESHIP</a:t>
            </a:r>
          </a:p>
          <a:p>
            <a:pPr>
              <a:lnSpc>
                <a:spcPct val="100000"/>
              </a:lnSpc>
            </a:pPr>
            <a:r>
              <a:rPr lang="en-US" sz="4000" b="1">
                <a:solidFill>
                  <a:schemeClr val="bg1"/>
                </a:solidFill>
                <a:latin typeface="Segoe UI" panose="020B0502040204020203" pitchFamily="34" charset="0"/>
                <a:cs typeface="Segoe UI" panose="020B0502040204020203" pitchFamily="34" charset="0"/>
              </a:rPr>
              <a:t>LEVY FUNDING </a:t>
            </a:r>
            <a:endParaRPr lang="en-GB" sz="4000" b="1">
              <a:solidFill>
                <a:schemeClr val="bg1"/>
              </a:solidFill>
              <a:latin typeface="Segoe UI" panose="020B0502040204020203" pitchFamily="34" charset="0"/>
              <a:cs typeface="Segoe UI" panose="020B0502040204020203" pitchFamily="34" charset="0"/>
            </a:endParaRPr>
          </a:p>
        </p:txBody>
      </p:sp>
      <p:sp>
        <p:nvSpPr>
          <p:cNvPr id="69" name="Rectangle 68">
            <a:extLst>
              <a:ext uri="{FF2B5EF4-FFF2-40B4-BE49-F238E27FC236}">
                <a16:creationId xmlns:a16="http://schemas.microsoft.com/office/drawing/2014/main" id="{F2C16DFF-46E1-E2EB-50FE-6F5C165FB49C}"/>
              </a:ext>
            </a:extLst>
          </p:cNvPr>
          <p:cNvSpPr/>
          <p:nvPr/>
        </p:nvSpPr>
        <p:spPr>
          <a:xfrm rot="16200000">
            <a:off x="7326141" y="1974868"/>
            <a:ext cx="45719" cy="2181226"/>
          </a:xfrm>
          <a:prstGeom prst="rect">
            <a:avLst/>
          </a:prstGeom>
          <a:gradFill flip="none" rotWithShape="1">
            <a:gsLst>
              <a:gs pos="0">
                <a:srgbClr val="F49B00"/>
              </a:gs>
              <a:gs pos="100000">
                <a:srgbClr val="E5005B"/>
              </a:gs>
            </a:gsLst>
            <a:lin ang="2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92C32918-C580-407D-982E-96049A2CEF9D}"/>
              </a:ext>
            </a:extLst>
          </p:cNvPr>
          <p:cNvSpPr txBox="1"/>
          <p:nvPr/>
        </p:nvSpPr>
        <p:spPr>
          <a:xfrm>
            <a:off x="6167807" y="3244095"/>
            <a:ext cx="4391213" cy="1938992"/>
          </a:xfrm>
          <a:prstGeom prst="rect">
            <a:avLst/>
          </a:prstGeom>
          <a:noFill/>
        </p:spPr>
        <p:txBody>
          <a:bodyPr wrap="square" rtlCol="0">
            <a:spAutoFit/>
          </a:bodyPr>
          <a:lstStyle/>
          <a:p>
            <a:r>
              <a:rPr lang="en-US" sz="1200" b="1">
                <a:solidFill>
                  <a:schemeClr val="bg1"/>
                </a:solidFill>
                <a:latin typeface="Segoe UI" panose="020B0502040204020203" pitchFamily="34" charset="0"/>
                <a:cs typeface="Segoe UI" panose="020B0502040204020203" pitchFamily="34" charset="0"/>
              </a:rPr>
              <a:t>In England, large </a:t>
            </a:r>
            <a:r>
              <a:rPr lang="en-US" sz="1200" b="1" err="1">
                <a:solidFill>
                  <a:schemeClr val="bg1"/>
                </a:solidFill>
                <a:latin typeface="Segoe UI" panose="020B0502040204020203" pitchFamily="34" charset="0"/>
                <a:cs typeface="Segoe UI" panose="020B0502040204020203" pitchFamily="34" charset="0"/>
              </a:rPr>
              <a:t>organisations</a:t>
            </a:r>
            <a:r>
              <a:rPr lang="en-US" sz="1200" b="1">
                <a:solidFill>
                  <a:schemeClr val="bg1"/>
                </a:solidFill>
                <a:latin typeface="Segoe UI" panose="020B0502040204020203" pitchFamily="34" charset="0"/>
                <a:cs typeface="Segoe UI" panose="020B0502040204020203" pitchFamily="34" charset="0"/>
              </a:rPr>
              <a:t> with an annual salary bill of over £3 million pay into the Apprenticeship Levy.</a:t>
            </a:r>
          </a:p>
          <a:p>
            <a:endParaRPr lang="en-US" sz="1200" b="1">
              <a:solidFill>
                <a:schemeClr val="bg1"/>
              </a:solidFill>
              <a:latin typeface="Segoe UI" panose="020B0502040204020203" pitchFamily="34" charset="0"/>
              <a:cs typeface="Segoe UI" panose="020B0502040204020203" pitchFamily="34" charset="0"/>
            </a:endParaRPr>
          </a:p>
          <a:p>
            <a:r>
              <a:rPr lang="en-US" sz="1200">
                <a:solidFill>
                  <a:schemeClr val="bg1"/>
                </a:solidFill>
                <a:latin typeface="Segoe UI" panose="020B0502040204020203" pitchFamily="34" charset="0"/>
                <a:cs typeface="Segoe UI" panose="020B0502040204020203" pitchFamily="34" charset="0"/>
              </a:rPr>
              <a:t>This acts as a pre-paid funding pot to use on apprenticeship training for new and existing employees. By effectively </a:t>
            </a:r>
            <a:r>
              <a:rPr lang="en-US" sz="1200" err="1">
                <a:solidFill>
                  <a:schemeClr val="bg1"/>
                </a:solidFill>
                <a:latin typeface="Segoe UI" panose="020B0502040204020203" pitchFamily="34" charset="0"/>
                <a:cs typeface="Segoe UI" panose="020B0502040204020203" pitchFamily="34" charset="0"/>
              </a:rPr>
              <a:t>utilising</a:t>
            </a:r>
            <a:r>
              <a:rPr lang="en-US" sz="1200">
                <a:solidFill>
                  <a:schemeClr val="bg1"/>
                </a:solidFill>
                <a:latin typeface="Segoe UI" panose="020B0502040204020203" pitchFamily="34" charset="0"/>
                <a:cs typeface="Segoe UI" panose="020B0502040204020203" pitchFamily="34" charset="0"/>
              </a:rPr>
              <a:t> your Apprenticeship Levy your </a:t>
            </a:r>
            <a:r>
              <a:rPr lang="en-US" sz="1200" err="1">
                <a:solidFill>
                  <a:schemeClr val="bg1"/>
                </a:solidFill>
                <a:latin typeface="Segoe UI" panose="020B0502040204020203" pitchFamily="34" charset="0"/>
                <a:cs typeface="Segoe UI" panose="020B0502040204020203" pitchFamily="34" charset="0"/>
              </a:rPr>
              <a:t>organisation</a:t>
            </a:r>
            <a:r>
              <a:rPr lang="en-US" sz="1200">
                <a:solidFill>
                  <a:schemeClr val="bg1"/>
                </a:solidFill>
                <a:latin typeface="Segoe UI" panose="020B0502040204020203" pitchFamily="34" charset="0"/>
                <a:cs typeface="Segoe UI" panose="020B0502040204020203" pitchFamily="34" charset="0"/>
              </a:rPr>
              <a:t> will experience benefits such as improved employee training, expanded apprenticeship opportunities, and increased employee satisfaction.</a:t>
            </a:r>
          </a:p>
          <a:p>
            <a:endParaRPr lang="en-US" sz="1200">
              <a:solidFill>
                <a:schemeClr val="bg1"/>
              </a:solidFill>
              <a:latin typeface="Segoe UI" panose="020B0502040204020203" pitchFamily="34" charset="0"/>
              <a:cs typeface="Segoe UI" panose="020B0502040204020203" pitchFamily="34" charset="0"/>
            </a:endParaRPr>
          </a:p>
        </p:txBody>
      </p:sp>
      <p:grpSp>
        <p:nvGrpSpPr>
          <p:cNvPr id="39" name="Group 38">
            <a:extLst>
              <a:ext uri="{FF2B5EF4-FFF2-40B4-BE49-F238E27FC236}">
                <a16:creationId xmlns:a16="http://schemas.microsoft.com/office/drawing/2014/main" id="{FE1F75EE-954C-7146-EA13-F51DEB2B298A}"/>
              </a:ext>
            </a:extLst>
          </p:cNvPr>
          <p:cNvGrpSpPr/>
          <p:nvPr/>
        </p:nvGrpSpPr>
        <p:grpSpPr>
          <a:xfrm>
            <a:off x="702919" y="706792"/>
            <a:ext cx="3852972" cy="5006072"/>
            <a:chOff x="4057651" y="1063835"/>
            <a:chExt cx="2509487" cy="3260515"/>
          </a:xfrm>
          <a:effectLst>
            <a:outerShdw blurRad="50800" dist="38100" dir="2700000" algn="tl" rotWithShape="0">
              <a:prstClr val="black">
                <a:alpha val="40000"/>
              </a:prstClr>
            </a:outerShdw>
          </a:effectLst>
        </p:grpSpPr>
        <p:sp>
          <p:nvSpPr>
            <p:cNvPr id="40" name="Freeform: Shape 39">
              <a:extLst>
                <a:ext uri="{FF2B5EF4-FFF2-40B4-BE49-F238E27FC236}">
                  <a16:creationId xmlns:a16="http://schemas.microsoft.com/office/drawing/2014/main" id="{01E30950-6210-20D3-D9B8-E7CDB51066DF}"/>
                </a:ext>
              </a:extLst>
            </p:cNvPr>
            <p:cNvSpPr/>
            <p:nvPr/>
          </p:nvSpPr>
          <p:spPr>
            <a:xfrm>
              <a:off x="5112243" y="1800422"/>
              <a:ext cx="912401" cy="725067"/>
            </a:xfrm>
            <a:custGeom>
              <a:avLst/>
              <a:gdLst>
                <a:gd name="connsiteX0" fmla="*/ 808331 w 972006"/>
                <a:gd name="connsiteY0" fmla="*/ 588596 h 772434"/>
                <a:gd name="connsiteX1" fmla="*/ 800450 w 972006"/>
                <a:gd name="connsiteY1" fmla="*/ 589990 h 772434"/>
                <a:gd name="connsiteX2" fmla="*/ 798467 w 972006"/>
                <a:gd name="connsiteY2" fmla="*/ 613847 h 772434"/>
                <a:gd name="connsiteX3" fmla="*/ 773109 w 972006"/>
                <a:gd name="connsiteY3" fmla="*/ 619637 h 772434"/>
                <a:gd name="connsiteX4" fmla="*/ 758366 w 972006"/>
                <a:gd name="connsiteY4" fmla="*/ 612024 h 772434"/>
                <a:gd name="connsiteX5" fmla="*/ 745446 w 972006"/>
                <a:gd name="connsiteY5" fmla="*/ 627518 h 772434"/>
                <a:gd name="connsiteX6" fmla="*/ 734187 w 972006"/>
                <a:gd name="connsiteY6" fmla="*/ 634219 h 772434"/>
                <a:gd name="connsiteX7" fmla="*/ 747697 w 972006"/>
                <a:gd name="connsiteY7" fmla="*/ 633469 h 772434"/>
                <a:gd name="connsiteX8" fmla="*/ 757883 w 972006"/>
                <a:gd name="connsiteY8" fmla="*/ 630145 h 772434"/>
                <a:gd name="connsiteX9" fmla="*/ 767158 w 972006"/>
                <a:gd name="connsiteY9" fmla="*/ 647944 h 772434"/>
                <a:gd name="connsiteX10" fmla="*/ 745553 w 972006"/>
                <a:gd name="connsiteY10" fmla="*/ 650678 h 772434"/>
                <a:gd name="connsiteX11" fmla="*/ 738583 w 972006"/>
                <a:gd name="connsiteY11" fmla="*/ 661936 h 772434"/>
                <a:gd name="connsiteX12" fmla="*/ 740567 w 972006"/>
                <a:gd name="connsiteY12" fmla="*/ 670621 h 772434"/>
                <a:gd name="connsiteX13" fmla="*/ 721589 w 972006"/>
                <a:gd name="connsiteY13" fmla="*/ 675661 h 772434"/>
                <a:gd name="connsiteX14" fmla="*/ 692424 w 972006"/>
                <a:gd name="connsiteY14" fmla="*/ 680539 h 772434"/>
                <a:gd name="connsiteX15" fmla="*/ 690012 w 972006"/>
                <a:gd name="connsiteY15" fmla="*/ 647730 h 772434"/>
                <a:gd name="connsiteX16" fmla="*/ 689851 w 972006"/>
                <a:gd name="connsiteY16" fmla="*/ 647569 h 772434"/>
                <a:gd name="connsiteX17" fmla="*/ 664761 w 972006"/>
                <a:gd name="connsiteY17" fmla="*/ 647247 h 772434"/>
                <a:gd name="connsiteX18" fmla="*/ 652430 w 972006"/>
                <a:gd name="connsiteY18" fmla="*/ 644513 h 772434"/>
                <a:gd name="connsiteX19" fmla="*/ 642405 w 972006"/>
                <a:gd name="connsiteY19" fmla="*/ 654699 h 772434"/>
                <a:gd name="connsiteX20" fmla="*/ 636347 w 972006"/>
                <a:gd name="connsiteY20" fmla="*/ 669603 h 772434"/>
                <a:gd name="connsiteX21" fmla="*/ 627394 w 972006"/>
                <a:gd name="connsiteY21" fmla="*/ 684185 h 772434"/>
                <a:gd name="connsiteX22" fmla="*/ 627394 w 972006"/>
                <a:gd name="connsiteY22" fmla="*/ 684185 h 772434"/>
                <a:gd name="connsiteX23" fmla="*/ 602947 w 972006"/>
                <a:gd name="connsiteY23" fmla="*/ 677644 h 772434"/>
                <a:gd name="connsiteX24" fmla="*/ 585952 w 972006"/>
                <a:gd name="connsiteY24" fmla="*/ 672498 h 772434"/>
                <a:gd name="connsiteX25" fmla="*/ 590080 w 972006"/>
                <a:gd name="connsiteY25" fmla="*/ 668531 h 772434"/>
                <a:gd name="connsiteX26" fmla="*/ 581288 w 972006"/>
                <a:gd name="connsiteY26" fmla="*/ 655289 h 772434"/>
                <a:gd name="connsiteX27" fmla="*/ 581288 w 972006"/>
                <a:gd name="connsiteY27" fmla="*/ 655289 h 772434"/>
                <a:gd name="connsiteX28" fmla="*/ 564401 w 972006"/>
                <a:gd name="connsiteY28" fmla="*/ 675339 h 772434"/>
                <a:gd name="connsiteX29" fmla="*/ 548425 w 972006"/>
                <a:gd name="connsiteY29" fmla="*/ 699679 h 772434"/>
                <a:gd name="connsiteX30" fmla="*/ 536416 w 972006"/>
                <a:gd name="connsiteY30" fmla="*/ 697266 h 772434"/>
                <a:gd name="connsiteX31" fmla="*/ 515883 w 972006"/>
                <a:gd name="connsiteY31" fmla="*/ 711420 h 772434"/>
                <a:gd name="connsiteX32" fmla="*/ 515883 w 972006"/>
                <a:gd name="connsiteY32" fmla="*/ 711420 h 772434"/>
                <a:gd name="connsiteX33" fmla="*/ 516472 w 972006"/>
                <a:gd name="connsiteY33" fmla="*/ 715065 h 772434"/>
                <a:gd name="connsiteX34" fmla="*/ 509932 w 972006"/>
                <a:gd name="connsiteY34" fmla="*/ 729969 h 772434"/>
                <a:gd name="connsiteX35" fmla="*/ 506715 w 972006"/>
                <a:gd name="connsiteY35" fmla="*/ 734365 h 772434"/>
                <a:gd name="connsiteX36" fmla="*/ 503391 w 972006"/>
                <a:gd name="connsiteY36" fmla="*/ 741066 h 772434"/>
                <a:gd name="connsiteX37" fmla="*/ 500175 w 972006"/>
                <a:gd name="connsiteY37" fmla="*/ 746696 h 772434"/>
                <a:gd name="connsiteX38" fmla="*/ 507144 w 972006"/>
                <a:gd name="connsiteY38" fmla="*/ 747446 h 772434"/>
                <a:gd name="connsiteX39" fmla="*/ 505482 w 972006"/>
                <a:gd name="connsiteY39" fmla="*/ 750019 h 772434"/>
                <a:gd name="connsiteX40" fmla="*/ 490149 w 972006"/>
                <a:gd name="connsiteY40" fmla="*/ 763369 h 772434"/>
                <a:gd name="connsiteX41" fmla="*/ 486504 w 972006"/>
                <a:gd name="connsiteY41" fmla="*/ 768998 h 772434"/>
                <a:gd name="connsiteX42" fmla="*/ 486504 w 972006"/>
                <a:gd name="connsiteY42" fmla="*/ 768998 h 772434"/>
                <a:gd name="connsiteX43" fmla="*/ 471439 w 972006"/>
                <a:gd name="connsiteY43" fmla="*/ 771571 h 772434"/>
                <a:gd name="connsiteX44" fmla="*/ 458090 w 972006"/>
                <a:gd name="connsiteY44" fmla="*/ 768515 h 772434"/>
                <a:gd name="connsiteX45" fmla="*/ 450316 w 972006"/>
                <a:gd name="connsiteY45" fmla="*/ 762725 h 772434"/>
                <a:gd name="connsiteX46" fmla="*/ 448493 w 972006"/>
                <a:gd name="connsiteY46" fmla="*/ 754523 h 772434"/>
                <a:gd name="connsiteX47" fmla="*/ 440720 w 972006"/>
                <a:gd name="connsiteY47" fmla="*/ 758168 h 772434"/>
                <a:gd name="connsiteX48" fmla="*/ 440720 w 972006"/>
                <a:gd name="connsiteY48" fmla="*/ 758168 h 772434"/>
                <a:gd name="connsiteX49" fmla="*/ 425548 w 972006"/>
                <a:gd name="connsiteY49" fmla="*/ 764119 h 772434"/>
                <a:gd name="connsiteX50" fmla="*/ 415523 w 972006"/>
                <a:gd name="connsiteY50" fmla="*/ 752110 h 772434"/>
                <a:gd name="connsiteX51" fmla="*/ 400940 w 972006"/>
                <a:gd name="connsiteY51" fmla="*/ 753611 h 772434"/>
                <a:gd name="connsiteX52" fmla="*/ 388932 w 972006"/>
                <a:gd name="connsiteY52" fmla="*/ 762725 h 772434"/>
                <a:gd name="connsiteX53" fmla="*/ 376762 w 972006"/>
                <a:gd name="connsiteY53" fmla="*/ 763047 h 772434"/>
                <a:gd name="connsiteX54" fmla="*/ 360196 w 972006"/>
                <a:gd name="connsiteY54" fmla="*/ 769587 h 772434"/>
                <a:gd name="connsiteX55" fmla="*/ 345614 w 972006"/>
                <a:gd name="connsiteY55" fmla="*/ 765352 h 772434"/>
                <a:gd name="connsiteX56" fmla="*/ 339824 w 972006"/>
                <a:gd name="connsiteY56" fmla="*/ 761707 h 772434"/>
                <a:gd name="connsiteX57" fmla="*/ 332962 w 972006"/>
                <a:gd name="connsiteY57" fmla="*/ 753182 h 772434"/>
                <a:gd name="connsiteX58" fmla="*/ 345560 w 972006"/>
                <a:gd name="connsiteY58" fmla="*/ 744069 h 772434"/>
                <a:gd name="connsiteX59" fmla="*/ 323526 w 972006"/>
                <a:gd name="connsiteY59" fmla="*/ 734955 h 772434"/>
                <a:gd name="connsiteX60" fmla="*/ 321113 w 972006"/>
                <a:gd name="connsiteY60" fmla="*/ 715494 h 772434"/>
                <a:gd name="connsiteX61" fmla="*/ 304708 w 972006"/>
                <a:gd name="connsiteY61" fmla="*/ 707720 h 772434"/>
                <a:gd name="connsiteX62" fmla="*/ 291788 w 972006"/>
                <a:gd name="connsiteY62" fmla="*/ 698606 h 772434"/>
                <a:gd name="connsiteX63" fmla="*/ 288303 w 972006"/>
                <a:gd name="connsiteY63" fmla="*/ 674910 h 772434"/>
                <a:gd name="connsiteX64" fmla="*/ 273882 w 972006"/>
                <a:gd name="connsiteY64" fmla="*/ 665475 h 772434"/>
                <a:gd name="connsiteX65" fmla="*/ 273882 w 972006"/>
                <a:gd name="connsiteY65" fmla="*/ 665475 h 772434"/>
                <a:gd name="connsiteX66" fmla="*/ 273560 w 972006"/>
                <a:gd name="connsiteY66" fmla="*/ 656951 h 772434"/>
                <a:gd name="connsiteX67" fmla="*/ 273078 w 972006"/>
                <a:gd name="connsiteY67" fmla="*/ 650571 h 772434"/>
                <a:gd name="connsiteX68" fmla="*/ 272167 w 972006"/>
                <a:gd name="connsiteY68" fmla="*/ 646336 h 772434"/>
                <a:gd name="connsiteX69" fmla="*/ 267770 w 972006"/>
                <a:gd name="connsiteY69" fmla="*/ 643601 h 772434"/>
                <a:gd name="connsiteX70" fmla="*/ 266376 w 972006"/>
                <a:gd name="connsiteY70" fmla="*/ 639956 h 772434"/>
                <a:gd name="connsiteX71" fmla="*/ 266376 w 972006"/>
                <a:gd name="connsiteY71" fmla="*/ 639956 h 772434"/>
                <a:gd name="connsiteX72" fmla="*/ 259085 w 972006"/>
                <a:gd name="connsiteY72" fmla="*/ 639473 h 772434"/>
                <a:gd name="connsiteX73" fmla="*/ 254689 w 972006"/>
                <a:gd name="connsiteY73" fmla="*/ 637811 h 772434"/>
                <a:gd name="connsiteX74" fmla="*/ 246916 w 972006"/>
                <a:gd name="connsiteY74" fmla="*/ 628537 h 772434"/>
                <a:gd name="connsiteX75" fmla="*/ 240214 w 972006"/>
                <a:gd name="connsiteY75" fmla="*/ 630842 h 772434"/>
                <a:gd name="connsiteX76" fmla="*/ 236247 w 972006"/>
                <a:gd name="connsiteY76" fmla="*/ 627625 h 772434"/>
                <a:gd name="connsiteX77" fmla="*/ 236247 w 972006"/>
                <a:gd name="connsiteY77" fmla="*/ 627625 h 772434"/>
                <a:gd name="connsiteX78" fmla="*/ 231368 w 972006"/>
                <a:gd name="connsiteY78" fmla="*/ 623068 h 772434"/>
                <a:gd name="connsiteX79" fmla="*/ 219949 w 972006"/>
                <a:gd name="connsiteY79" fmla="*/ 607575 h 772434"/>
                <a:gd name="connsiteX80" fmla="*/ 206868 w 972006"/>
                <a:gd name="connsiteY80" fmla="*/ 593743 h 772434"/>
                <a:gd name="connsiteX81" fmla="*/ 201400 w 972006"/>
                <a:gd name="connsiteY81" fmla="*/ 584951 h 772434"/>
                <a:gd name="connsiteX82" fmla="*/ 191053 w 972006"/>
                <a:gd name="connsiteY82" fmla="*/ 580823 h 772434"/>
                <a:gd name="connsiteX83" fmla="*/ 191053 w 972006"/>
                <a:gd name="connsiteY83" fmla="*/ 580823 h 772434"/>
                <a:gd name="connsiteX84" fmla="*/ 184834 w 972006"/>
                <a:gd name="connsiteY84" fmla="*/ 570637 h 772434"/>
                <a:gd name="connsiteX85" fmla="*/ 186228 w 972006"/>
                <a:gd name="connsiteY85" fmla="*/ 560290 h 772434"/>
                <a:gd name="connsiteX86" fmla="*/ 182100 w 972006"/>
                <a:gd name="connsiteY86" fmla="*/ 554339 h 772434"/>
                <a:gd name="connsiteX87" fmla="*/ 175881 w 972006"/>
                <a:gd name="connsiteY87" fmla="*/ 549460 h 772434"/>
                <a:gd name="connsiteX88" fmla="*/ 157975 w 972006"/>
                <a:gd name="connsiteY88" fmla="*/ 553588 h 772434"/>
                <a:gd name="connsiteX89" fmla="*/ 149772 w 972006"/>
                <a:gd name="connsiteY89" fmla="*/ 552087 h 772434"/>
                <a:gd name="connsiteX90" fmla="*/ 149772 w 972006"/>
                <a:gd name="connsiteY90" fmla="*/ 552087 h 772434"/>
                <a:gd name="connsiteX91" fmla="*/ 140498 w 972006"/>
                <a:gd name="connsiteY91" fmla="*/ 537023 h 772434"/>
                <a:gd name="connsiteX92" fmla="*/ 144733 w 972006"/>
                <a:gd name="connsiteY92" fmla="*/ 516650 h 772434"/>
                <a:gd name="connsiteX93" fmla="*/ 157331 w 972006"/>
                <a:gd name="connsiteY93" fmla="*/ 476817 h 772434"/>
                <a:gd name="connsiteX94" fmla="*/ 180599 w 972006"/>
                <a:gd name="connsiteY94" fmla="*/ 460734 h 772434"/>
                <a:gd name="connsiteX95" fmla="*/ 180599 w 972006"/>
                <a:gd name="connsiteY95" fmla="*/ 460734 h 772434"/>
                <a:gd name="connsiteX96" fmla="*/ 183172 w 972006"/>
                <a:gd name="connsiteY96" fmla="*/ 456606 h 772434"/>
                <a:gd name="connsiteX97" fmla="*/ 184566 w 972006"/>
                <a:gd name="connsiteY97" fmla="*/ 453389 h 772434"/>
                <a:gd name="connsiteX98" fmla="*/ 184405 w 972006"/>
                <a:gd name="connsiteY98" fmla="*/ 446420 h 772434"/>
                <a:gd name="connsiteX99" fmla="*/ 184995 w 972006"/>
                <a:gd name="connsiteY99" fmla="*/ 442935 h 772434"/>
                <a:gd name="connsiteX100" fmla="*/ 184995 w 972006"/>
                <a:gd name="connsiteY100" fmla="*/ 442935 h 772434"/>
                <a:gd name="connsiteX101" fmla="*/ 178133 w 972006"/>
                <a:gd name="connsiteY101" fmla="*/ 436877 h 772434"/>
                <a:gd name="connsiteX102" fmla="*/ 169769 w 972006"/>
                <a:gd name="connsiteY102" fmla="*/ 429586 h 772434"/>
                <a:gd name="connsiteX103" fmla="*/ 167786 w 972006"/>
                <a:gd name="connsiteY103" fmla="*/ 422724 h 772434"/>
                <a:gd name="connsiteX104" fmla="*/ 149236 w 972006"/>
                <a:gd name="connsiteY104" fmla="*/ 399028 h 772434"/>
                <a:gd name="connsiteX105" fmla="*/ 132992 w 972006"/>
                <a:gd name="connsiteY105" fmla="*/ 377905 h 772434"/>
                <a:gd name="connsiteX106" fmla="*/ 121573 w 972006"/>
                <a:gd name="connsiteY106" fmla="*/ 377905 h 772434"/>
                <a:gd name="connsiteX107" fmla="*/ 113692 w 972006"/>
                <a:gd name="connsiteY107" fmla="*/ 364073 h 772434"/>
                <a:gd name="connsiteX108" fmla="*/ 90264 w 972006"/>
                <a:gd name="connsiteY108" fmla="*/ 360427 h 772434"/>
                <a:gd name="connsiteX109" fmla="*/ 76003 w 972006"/>
                <a:gd name="connsiteY109" fmla="*/ 356782 h 772434"/>
                <a:gd name="connsiteX110" fmla="*/ 80560 w 972006"/>
                <a:gd name="connsiteY110" fmla="*/ 345095 h 772434"/>
                <a:gd name="connsiteX111" fmla="*/ 68873 w 972006"/>
                <a:gd name="connsiteY111" fmla="*/ 332925 h 772434"/>
                <a:gd name="connsiteX112" fmla="*/ 58365 w 972006"/>
                <a:gd name="connsiteY112" fmla="*/ 324240 h 772434"/>
                <a:gd name="connsiteX113" fmla="*/ 32846 w 972006"/>
                <a:gd name="connsiteY113" fmla="*/ 309175 h 772434"/>
                <a:gd name="connsiteX114" fmla="*/ 28879 w 972006"/>
                <a:gd name="connsiteY114" fmla="*/ 300061 h 772434"/>
                <a:gd name="connsiteX115" fmla="*/ 17192 w 972006"/>
                <a:gd name="connsiteY115" fmla="*/ 292770 h 772434"/>
                <a:gd name="connsiteX116" fmla="*/ 7917 w 972006"/>
                <a:gd name="connsiteY116" fmla="*/ 284085 h 772434"/>
                <a:gd name="connsiteX117" fmla="*/ 36 w 972006"/>
                <a:gd name="connsiteY117" fmla="*/ 268592 h 772434"/>
                <a:gd name="connsiteX118" fmla="*/ 2020 w 972006"/>
                <a:gd name="connsiteY118" fmla="*/ 258084 h 772434"/>
                <a:gd name="connsiteX119" fmla="*/ 14940 w 972006"/>
                <a:gd name="connsiteY119" fmla="*/ 247147 h 772434"/>
                <a:gd name="connsiteX120" fmla="*/ 29201 w 972006"/>
                <a:gd name="connsiteY120" fmla="*/ 226185 h 772434"/>
                <a:gd name="connsiteX121" fmla="*/ 36975 w 972006"/>
                <a:gd name="connsiteY121" fmla="*/ 212354 h 772434"/>
                <a:gd name="connsiteX122" fmla="*/ 36975 w 972006"/>
                <a:gd name="connsiteY122" fmla="*/ 212354 h 772434"/>
                <a:gd name="connsiteX123" fmla="*/ 57668 w 972006"/>
                <a:gd name="connsiteY123" fmla="*/ 210370 h 772434"/>
                <a:gd name="connsiteX124" fmla="*/ 67854 w 972006"/>
                <a:gd name="connsiteY124" fmla="*/ 200934 h 772434"/>
                <a:gd name="connsiteX125" fmla="*/ 76540 w 972006"/>
                <a:gd name="connsiteY125" fmla="*/ 205331 h 772434"/>
                <a:gd name="connsiteX126" fmla="*/ 86243 w 972006"/>
                <a:gd name="connsiteY126" fmla="*/ 197879 h 772434"/>
                <a:gd name="connsiteX127" fmla="*/ 84581 w 972006"/>
                <a:gd name="connsiteY127" fmla="*/ 184047 h 772434"/>
                <a:gd name="connsiteX128" fmla="*/ 88227 w 972006"/>
                <a:gd name="connsiteY128" fmla="*/ 157456 h 772434"/>
                <a:gd name="connsiteX129" fmla="*/ 85010 w 972006"/>
                <a:gd name="connsiteY129" fmla="*/ 147109 h 772434"/>
                <a:gd name="connsiteX130" fmla="*/ 76325 w 972006"/>
                <a:gd name="connsiteY130" fmla="*/ 136923 h 772434"/>
                <a:gd name="connsiteX131" fmla="*/ 71018 w 972006"/>
                <a:gd name="connsiteY131" fmla="*/ 133277 h 772434"/>
                <a:gd name="connsiteX132" fmla="*/ 82866 w 972006"/>
                <a:gd name="connsiteY132" fmla="*/ 125504 h 772434"/>
                <a:gd name="connsiteX133" fmla="*/ 95947 w 972006"/>
                <a:gd name="connsiteY133" fmla="*/ 118963 h 772434"/>
                <a:gd name="connsiteX134" fmla="*/ 92730 w 972006"/>
                <a:gd name="connsiteY134" fmla="*/ 102558 h 772434"/>
                <a:gd name="connsiteX135" fmla="*/ 103988 w 972006"/>
                <a:gd name="connsiteY135" fmla="*/ 78111 h 772434"/>
                <a:gd name="connsiteX136" fmla="*/ 117820 w 972006"/>
                <a:gd name="connsiteY136" fmla="*/ 75806 h 772434"/>
                <a:gd name="connsiteX137" fmla="*/ 132885 w 972006"/>
                <a:gd name="connsiteY137" fmla="*/ 75484 h 772434"/>
                <a:gd name="connsiteX138" fmla="*/ 140015 w 972006"/>
                <a:gd name="connsiteY138" fmla="*/ 71249 h 772434"/>
                <a:gd name="connsiteX139" fmla="*/ 140015 w 972006"/>
                <a:gd name="connsiteY139" fmla="*/ 71249 h 772434"/>
                <a:gd name="connsiteX140" fmla="*/ 162049 w 972006"/>
                <a:gd name="connsiteY140" fmla="*/ 65191 h 772434"/>
                <a:gd name="connsiteX141" fmla="*/ 183655 w 972006"/>
                <a:gd name="connsiteY141" fmla="*/ 53665 h 772434"/>
                <a:gd name="connsiteX142" fmla="*/ 190624 w 972006"/>
                <a:gd name="connsiteY142" fmla="*/ 60205 h 772434"/>
                <a:gd name="connsiteX143" fmla="*/ 203973 w 972006"/>
                <a:gd name="connsiteY143" fmla="*/ 63422 h 772434"/>
                <a:gd name="connsiteX144" fmla="*/ 216572 w 972006"/>
                <a:gd name="connsiteY144" fmla="*/ 73286 h 772434"/>
                <a:gd name="connsiteX145" fmla="*/ 238606 w 972006"/>
                <a:gd name="connsiteY145" fmla="*/ 63100 h 772434"/>
                <a:gd name="connsiteX146" fmla="*/ 251955 w 972006"/>
                <a:gd name="connsiteY146" fmla="*/ 53236 h 772434"/>
                <a:gd name="connsiteX147" fmla="*/ 252867 w 972006"/>
                <a:gd name="connsiteY147" fmla="*/ 42728 h 772434"/>
                <a:gd name="connsiteX148" fmla="*/ 261659 w 972006"/>
                <a:gd name="connsiteY148" fmla="*/ 41334 h 772434"/>
                <a:gd name="connsiteX149" fmla="*/ 276080 w 972006"/>
                <a:gd name="connsiteY149" fmla="*/ 49215 h 772434"/>
                <a:gd name="connsiteX150" fmla="*/ 281120 w 972006"/>
                <a:gd name="connsiteY150" fmla="*/ 42996 h 772434"/>
                <a:gd name="connsiteX151" fmla="*/ 280798 w 972006"/>
                <a:gd name="connsiteY151" fmla="*/ 27663 h 772434"/>
                <a:gd name="connsiteX152" fmla="*/ 307228 w 972006"/>
                <a:gd name="connsiteY152" fmla="*/ 11687 h 772434"/>
                <a:gd name="connsiteX153" fmla="*/ 307228 w 972006"/>
                <a:gd name="connsiteY153" fmla="*/ 11687 h 772434"/>
                <a:gd name="connsiteX154" fmla="*/ 327279 w 972006"/>
                <a:gd name="connsiteY154" fmla="*/ 16995 h 772434"/>
                <a:gd name="connsiteX155" fmla="*/ 333337 w 972006"/>
                <a:gd name="connsiteY155" fmla="*/ 24768 h 772434"/>
                <a:gd name="connsiteX156" fmla="*/ 352476 w 972006"/>
                <a:gd name="connsiteY156" fmla="*/ 32649 h 772434"/>
                <a:gd name="connsiteX157" fmla="*/ 374993 w 972006"/>
                <a:gd name="connsiteY157" fmla="*/ 54254 h 772434"/>
                <a:gd name="connsiteX158" fmla="*/ 391880 w 972006"/>
                <a:gd name="connsiteY158" fmla="*/ 61224 h 772434"/>
                <a:gd name="connsiteX159" fmla="*/ 398099 w 972006"/>
                <a:gd name="connsiteY159" fmla="*/ 61814 h 772434"/>
                <a:gd name="connsiteX160" fmla="*/ 395204 w 972006"/>
                <a:gd name="connsiteY160" fmla="*/ 37957 h 772434"/>
                <a:gd name="connsiteX161" fmla="*/ 407052 w 972006"/>
                <a:gd name="connsiteY161" fmla="*/ 45569 h 772434"/>
                <a:gd name="connsiteX162" fmla="*/ 407052 w 972006"/>
                <a:gd name="connsiteY162" fmla="*/ 45569 h 772434"/>
                <a:gd name="connsiteX163" fmla="*/ 413432 w 972006"/>
                <a:gd name="connsiteY163" fmla="*/ 50126 h 772434"/>
                <a:gd name="connsiteX164" fmla="*/ 422224 w 972006"/>
                <a:gd name="connsiteY164" fmla="*/ 44176 h 772434"/>
                <a:gd name="connsiteX165" fmla="*/ 427264 w 972006"/>
                <a:gd name="connsiteY165" fmla="*/ 61492 h 772434"/>
                <a:gd name="connsiteX166" fmla="*/ 432410 w 972006"/>
                <a:gd name="connsiteY166" fmla="*/ 60098 h 772434"/>
                <a:gd name="connsiteX167" fmla="*/ 441524 w 972006"/>
                <a:gd name="connsiteY167" fmla="*/ 62511 h 772434"/>
                <a:gd name="connsiteX168" fmla="*/ 451549 w 972006"/>
                <a:gd name="connsiteY168" fmla="*/ 56292 h 772434"/>
                <a:gd name="connsiteX169" fmla="*/ 457607 w 972006"/>
                <a:gd name="connsiteY169" fmla="*/ 50502 h 772434"/>
                <a:gd name="connsiteX170" fmla="*/ 467633 w 972006"/>
                <a:gd name="connsiteY170" fmla="*/ 46374 h 772434"/>
                <a:gd name="connsiteX171" fmla="*/ 475996 w 972006"/>
                <a:gd name="connsiteY171" fmla="*/ 35866 h 772434"/>
                <a:gd name="connsiteX172" fmla="*/ 475996 w 972006"/>
                <a:gd name="connsiteY172" fmla="*/ 35866 h 772434"/>
                <a:gd name="connsiteX173" fmla="*/ 488327 w 972006"/>
                <a:gd name="connsiteY173" fmla="*/ 36456 h 772434"/>
                <a:gd name="connsiteX174" fmla="*/ 500175 w 972006"/>
                <a:gd name="connsiteY174" fmla="*/ 38600 h 772434"/>
                <a:gd name="connsiteX175" fmla="*/ 503230 w 972006"/>
                <a:gd name="connsiteY175" fmla="*/ 40905 h 772434"/>
                <a:gd name="connsiteX176" fmla="*/ 503230 w 972006"/>
                <a:gd name="connsiteY176" fmla="*/ 40905 h 772434"/>
                <a:gd name="connsiteX177" fmla="*/ 527838 w 972006"/>
                <a:gd name="connsiteY177" fmla="*/ 40584 h 772434"/>
                <a:gd name="connsiteX178" fmla="*/ 546548 w 972006"/>
                <a:gd name="connsiteY178" fmla="*/ 45462 h 772434"/>
                <a:gd name="connsiteX179" fmla="*/ 559308 w 972006"/>
                <a:gd name="connsiteY179" fmla="*/ 41334 h 772434"/>
                <a:gd name="connsiteX180" fmla="*/ 576946 w 972006"/>
                <a:gd name="connsiteY180" fmla="*/ 47553 h 772434"/>
                <a:gd name="connsiteX181" fmla="*/ 602625 w 972006"/>
                <a:gd name="connsiteY181" fmla="*/ 42674 h 772434"/>
                <a:gd name="connsiteX182" fmla="*/ 614634 w 972006"/>
                <a:gd name="connsiteY182" fmla="*/ 49215 h 772434"/>
                <a:gd name="connsiteX183" fmla="*/ 613723 w 972006"/>
                <a:gd name="connsiteY183" fmla="*/ 35866 h 772434"/>
                <a:gd name="connsiteX184" fmla="*/ 616457 w 972006"/>
                <a:gd name="connsiteY184" fmla="*/ 16244 h 772434"/>
                <a:gd name="connsiteX185" fmla="*/ 630450 w 972006"/>
                <a:gd name="connsiteY185" fmla="*/ 7452 h 772434"/>
                <a:gd name="connsiteX186" fmla="*/ 634685 w 972006"/>
                <a:gd name="connsiteY186" fmla="*/ 0 h 772434"/>
                <a:gd name="connsiteX187" fmla="*/ 634685 w 972006"/>
                <a:gd name="connsiteY187" fmla="*/ 0 h 772434"/>
                <a:gd name="connsiteX188" fmla="*/ 643048 w 972006"/>
                <a:gd name="connsiteY188" fmla="*/ 4718 h 772434"/>
                <a:gd name="connsiteX189" fmla="*/ 650339 w 972006"/>
                <a:gd name="connsiteY189" fmla="*/ 10347 h 772434"/>
                <a:gd name="connsiteX190" fmla="*/ 660043 w 972006"/>
                <a:gd name="connsiteY190" fmla="*/ 19032 h 772434"/>
                <a:gd name="connsiteX191" fmla="*/ 669747 w 972006"/>
                <a:gd name="connsiteY191" fmla="*/ 21337 h 772434"/>
                <a:gd name="connsiteX192" fmla="*/ 677199 w 972006"/>
                <a:gd name="connsiteY192" fmla="*/ 27878 h 772434"/>
                <a:gd name="connsiteX193" fmla="*/ 716281 w 972006"/>
                <a:gd name="connsiteY193" fmla="*/ 51735 h 772434"/>
                <a:gd name="connsiteX194" fmla="*/ 729791 w 972006"/>
                <a:gd name="connsiteY194" fmla="*/ 67228 h 772434"/>
                <a:gd name="connsiteX195" fmla="*/ 729791 w 972006"/>
                <a:gd name="connsiteY195" fmla="*/ 82293 h 772434"/>
                <a:gd name="connsiteX196" fmla="*/ 736761 w 972006"/>
                <a:gd name="connsiteY196" fmla="*/ 91889 h 772434"/>
                <a:gd name="connsiteX197" fmla="*/ 747268 w 972006"/>
                <a:gd name="connsiteY197" fmla="*/ 95213 h 772434"/>
                <a:gd name="connsiteX198" fmla="*/ 754720 w 972006"/>
                <a:gd name="connsiteY198" fmla="*/ 109206 h 772434"/>
                <a:gd name="connsiteX199" fmla="*/ 759116 w 972006"/>
                <a:gd name="connsiteY199" fmla="*/ 119714 h 772434"/>
                <a:gd name="connsiteX200" fmla="*/ 763512 w 972006"/>
                <a:gd name="connsiteY200" fmla="*/ 126683 h 772434"/>
                <a:gd name="connsiteX201" fmla="*/ 764263 w 972006"/>
                <a:gd name="connsiteY201" fmla="*/ 132741 h 772434"/>
                <a:gd name="connsiteX202" fmla="*/ 768498 w 972006"/>
                <a:gd name="connsiteY202" fmla="*/ 137888 h 772434"/>
                <a:gd name="connsiteX203" fmla="*/ 769571 w 972006"/>
                <a:gd name="connsiteY203" fmla="*/ 146251 h 772434"/>
                <a:gd name="connsiteX204" fmla="*/ 773538 w 972006"/>
                <a:gd name="connsiteY204" fmla="*/ 160512 h 772434"/>
                <a:gd name="connsiteX205" fmla="*/ 780400 w 972006"/>
                <a:gd name="connsiteY205" fmla="*/ 164908 h 772434"/>
                <a:gd name="connsiteX206" fmla="*/ 780722 w 972006"/>
                <a:gd name="connsiteY206" fmla="*/ 165069 h 772434"/>
                <a:gd name="connsiteX207" fmla="*/ 778738 w 972006"/>
                <a:gd name="connsiteY207" fmla="*/ 173861 h 772434"/>
                <a:gd name="connsiteX208" fmla="*/ 793159 w 972006"/>
                <a:gd name="connsiteY208" fmla="*/ 192839 h 772434"/>
                <a:gd name="connsiteX209" fmla="*/ 816855 w 972006"/>
                <a:gd name="connsiteY209" fmla="*/ 205277 h 772434"/>
                <a:gd name="connsiteX210" fmla="*/ 822163 w 972006"/>
                <a:gd name="connsiteY210" fmla="*/ 229295 h 772434"/>
                <a:gd name="connsiteX211" fmla="*/ 865642 w 972006"/>
                <a:gd name="connsiteY211" fmla="*/ 255564 h 772434"/>
                <a:gd name="connsiteX212" fmla="*/ 888158 w 972006"/>
                <a:gd name="connsiteY212" fmla="*/ 277438 h 772434"/>
                <a:gd name="connsiteX213" fmla="*/ 865374 w 972006"/>
                <a:gd name="connsiteY213" fmla="*/ 280922 h 772434"/>
                <a:gd name="connsiteX214" fmla="*/ 845323 w 972006"/>
                <a:gd name="connsiteY214" fmla="*/ 342307 h 772434"/>
                <a:gd name="connsiteX215" fmla="*/ 849290 w 972006"/>
                <a:gd name="connsiteY215" fmla="*/ 358390 h 772434"/>
                <a:gd name="connsiteX216" fmla="*/ 859155 w 972006"/>
                <a:gd name="connsiteY216" fmla="*/ 385893 h 772434"/>
                <a:gd name="connsiteX217" fmla="*/ 872504 w 972006"/>
                <a:gd name="connsiteY217" fmla="*/ 414896 h 772434"/>
                <a:gd name="connsiteX218" fmla="*/ 880117 w 972006"/>
                <a:gd name="connsiteY218" fmla="*/ 430872 h 772434"/>
                <a:gd name="connsiteX219" fmla="*/ 916572 w 972006"/>
                <a:gd name="connsiteY219" fmla="*/ 482554 h 772434"/>
                <a:gd name="connsiteX220" fmla="*/ 943324 w 972006"/>
                <a:gd name="connsiteY220" fmla="*/ 518259 h 772434"/>
                <a:gd name="connsiteX221" fmla="*/ 965358 w 972006"/>
                <a:gd name="connsiteY221" fmla="*/ 553052 h 772434"/>
                <a:gd name="connsiteX222" fmla="*/ 969594 w 972006"/>
                <a:gd name="connsiteY222" fmla="*/ 570047 h 772434"/>
                <a:gd name="connsiteX223" fmla="*/ 972006 w 972006"/>
                <a:gd name="connsiteY223" fmla="*/ 581466 h 772434"/>
                <a:gd name="connsiteX224" fmla="*/ 964393 w 972006"/>
                <a:gd name="connsiteY224" fmla="*/ 572942 h 772434"/>
                <a:gd name="connsiteX225" fmla="*/ 956513 w 972006"/>
                <a:gd name="connsiteY225" fmla="*/ 566884 h 772434"/>
                <a:gd name="connsiteX226" fmla="*/ 939947 w 972006"/>
                <a:gd name="connsiteY226" fmla="*/ 559110 h 772434"/>
                <a:gd name="connsiteX227" fmla="*/ 917912 w 972006"/>
                <a:gd name="connsiteY227" fmla="*/ 560022 h 772434"/>
                <a:gd name="connsiteX228" fmla="*/ 902848 w 972006"/>
                <a:gd name="connsiteY228" fmla="*/ 565329 h 772434"/>
                <a:gd name="connsiteX229" fmla="*/ 872129 w 972006"/>
                <a:gd name="connsiteY229" fmla="*/ 555733 h 772434"/>
                <a:gd name="connsiteX230" fmla="*/ 847950 w 972006"/>
                <a:gd name="connsiteY230" fmla="*/ 528069 h 772434"/>
                <a:gd name="connsiteX231" fmla="*/ 834118 w 972006"/>
                <a:gd name="connsiteY231" fmla="*/ 510163 h 772434"/>
                <a:gd name="connsiteX232" fmla="*/ 822431 w 972006"/>
                <a:gd name="connsiteY232" fmla="*/ 500138 h 772434"/>
                <a:gd name="connsiteX233" fmla="*/ 787638 w 972006"/>
                <a:gd name="connsiteY233" fmla="*/ 507429 h 772434"/>
                <a:gd name="connsiteX234" fmla="*/ 769999 w 972006"/>
                <a:gd name="connsiteY234" fmla="*/ 511825 h 772434"/>
                <a:gd name="connsiteX235" fmla="*/ 751772 w 972006"/>
                <a:gd name="connsiteY235" fmla="*/ 514238 h 772434"/>
                <a:gd name="connsiteX236" fmla="*/ 725770 w 972006"/>
                <a:gd name="connsiteY236" fmla="*/ 518634 h 772434"/>
                <a:gd name="connsiteX237" fmla="*/ 689154 w 972006"/>
                <a:gd name="connsiteY237" fmla="*/ 507107 h 772434"/>
                <a:gd name="connsiteX238" fmla="*/ 668942 w 972006"/>
                <a:gd name="connsiteY238" fmla="*/ 527158 h 772434"/>
                <a:gd name="connsiteX239" fmla="*/ 695373 w 972006"/>
                <a:gd name="connsiteY239" fmla="*/ 516543 h 772434"/>
                <a:gd name="connsiteX240" fmla="*/ 732740 w 972006"/>
                <a:gd name="connsiteY240" fmla="*/ 538416 h 772434"/>
                <a:gd name="connsiteX241" fmla="*/ 752200 w 972006"/>
                <a:gd name="connsiteY241" fmla="*/ 525067 h 772434"/>
                <a:gd name="connsiteX242" fmla="*/ 780936 w 972006"/>
                <a:gd name="connsiteY242" fmla="*/ 523673 h 772434"/>
                <a:gd name="connsiteX243" fmla="*/ 806455 w 972006"/>
                <a:gd name="connsiteY243" fmla="*/ 515900 h 772434"/>
                <a:gd name="connsiteX244" fmla="*/ 834440 w 972006"/>
                <a:gd name="connsiteY244" fmla="*/ 542652 h 772434"/>
                <a:gd name="connsiteX245" fmla="*/ 849934 w 972006"/>
                <a:gd name="connsiteY245" fmla="*/ 563185 h 772434"/>
                <a:gd name="connsiteX246" fmla="*/ 868644 w 972006"/>
                <a:gd name="connsiteY246" fmla="*/ 578678 h 772434"/>
                <a:gd name="connsiteX247" fmla="*/ 886872 w 972006"/>
                <a:gd name="connsiteY247" fmla="*/ 595566 h 772434"/>
                <a:gd name="connsiteX248" fmla="*/ 899202 w 972006"/>
                <a:gd name="connsiteY248" fmla="*/ 594976 h 772434"/>
                <a:gd name="connsiteX249" fmla="*/ 928849 w 972006"/>
                <a:gd name="connsiteY249" fmla="*/ 627786 h 772434"/>
                <a:gd name="connsiteX250" fmla="*/ 928849 w 972006"/>
                <a:gd name="connsiteY250" fmla="*/ 627786 h 772434"/>
                <a:gd name="connsiteX251" fmla="*/ 914106 w 972006"/>
                <a:gd name="connsiteY251" fmla="*/ 641779 h 772434"/>
                <a:gd name="connsiteX252" fmla="*/ 890088 w 972006"/>
                <a:gd name="connsiteY252" fmla="*/ 652715 h 772434"/>
                <a:gd name="connsiteX253" fmla="*/ 880492 w 972006"/>
                <a:gd name="connsiteY253" fmla="*/ 673087 h 772434"/>
                <a:gd name="connsiteX254" fmla="*/ 879581 w 972006"/>
                <a:gd name="connsiteY254" fmla="*/ 685847 h 772434"/>
                <a:gd name="connsiteX255" fmla="*/ 867893 w 972006"/>
                <a:gd name="connsiteY255" fmla="*/ 692066 h 772434"/>
                <a:gd name="connsiteX256" fmla="*/ 855884 w 972006"/>
                <a:gd name="connsiteY256" fmla="*/ 675822 h 772434"/>
                <a:gd name="connsiteX257" fmla="*/ 849183 w 972006"/>
                <a:gd name="connsiteY257" fmla="*/ 674160 h 772434"/>
                <a:gd name="connsiteX258" fmla="*/ 849773 w 972006"/>
                <a:gd name="connsiteY258" fmla="*/ 666869 h 772434"/>
                <a:gd name="connsiteX259" fmla="*/ 849773 w 972006"/>
                <a:gd name="connsiteY259" fmla="*/ 666547 h 772434"/>
                <a:gd name="connsiteX260" fmla="*/ 841088 w 972006"/>
                <a:gd name="connsiteY260" fmla="*/ 653627 h 772434"/>
                <a:gd name="connsiteX261" fmla="*/ 836960 w 972006"/>
                <a:gd name="connsiteY261" fmla="*/ 638133 h 772434"/>
                <a:gd name="connsiteX262" fmla="*/ 835298 w 972006"/>
                <a:gd name="connsiteY262" fmla="*/ 615777 h 772434"/>
                <a:gd name="connsiteX263" fmla="*/ 825701 w 972006"/>
                <a:gd name="connsiteY263" fmla="*/ 604251 h 772434"/>
                <a:gd name="connsiteX264" fmla="*/ 813371 w 972006"/>
                <a:gd name="connsiteY264" fmla="*/ 595887 h 772434"/>
                <a:gd name="connsiteX265" fmla="*/ 808063 w 972006"/>
                <a:gd name="connsiteY265" fmla="*/ 588436 h 772434"/>
                <a:gd name="connsiteX266" fmla="*/ 808063 w 972006"/>
                <a:gd name="connsiteY266" fmla="*/ 588436 h 772434"/>
                <a:gd name="connsiteX267" fmla="*/ 808331 w 972006"/>
                <a:gd name="connsiteY267" fmla="*/ 588596 h 77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972006" h="772434">
                  <a:moveTo>
                    <a:pt x="808331" y="588596"/>
                  </a:moveTo>
                  <a:lnTo>
                    <a:pt x="800450" y="589990"/>
                  </a:lnTo>
                  <a:cubicBezTo>
                    <a:pt x="795572" y="595620"/>
                    <a:pt x="804418" y="605806"/>
                    <a:pt x="798467" y="613847"/>
                  </a:cubicBezTo>
                  <a:cubicBezTo>
                    <a:pt x="790264" y="624945"/>
                    <a:pt x="784314" y="618083"/>
                    <a:pt x="773109" y="619637"/>
                  </a:cubicBezTo>
                  <a:cubicBezTo>
                    <a:pt x="766247" y="620549"/>
                    <a:pt x="763084" y="615831"/>
                    <a:pt x="758366" y="612024"/>
                  </a:cubicBezTo>
                  <a:cubicBezTo>
                    <a:pt x="755792" y="609880"/>
                    <a:pt x="747751" y="624784"/>
                    <a:pt x="745446" y="627518"/>
                  </a:cubicBezTo>
                  <a:cubicBezTo>
                    <a:pt x="743623" y="629823"/>
                    <a:pt x="734509" y="631914"/>
                    <a:pt x="734187" y="634219"/>
                  </a:cubicBezTo>
                  <a:cubicBezTo>
                    <a:pt x="738905" y="635453"/>
                    <a:pt x="742979" y="634541"/>
                    <a:pt x="747697" y="633469"/>
                  </a:cubicBezTo>
                  <a:cubicBezTo>
                    <a:pt x="751021" y="632718"/>
                    <a:pt x="754988" y="629502"/>
                    <a:pt x="757883" y="630145"/>
                  </a:cubicBezTo>
                  <a:cubicBezTo>
                    <a:pt x="761690" y="630896"/>
                    <a:pt x="771715" y="644888"/>
                    <a:pt x="767158" y="647944"/>
                  </a:cubicBezTo>
                  <a:cubicBezTo>
                    <a:pt x="764853" y="649445"/>
                    <a:pt x="749091" y="650356"/>
                    <a:pt x="745553" y="650678"/>
                  </a:cubicBezTo>
                  <a:cubicBezTo>
                    <a:pt x="739334" y="656897"/>
                    <a:pt x="738583" y="651590"/>
                    <a:pt x="738583" y="661936"/>
                  </a:cubicBezTo>
                  <a:cubicBezTo>
                    <a:pt x="738583" y="664349"/>
                    <a:pt x="740996" y="670621"/>
                    <a:pt x="740567" y="670621"/>
                  </a:cubicBezTo>
                  <a:cubicBezTo>
                    <a:pt x="740084" y="672283"/>
                    <a:pt x="723679" y="675339"/>
                    <a:pt x="721589" y="675661"/>
                  </a:cubicBezTo>
                  <a:cubicBezTo>
                    <a:pt x="713225" y="677055"/>
                    <a:pt x="700305" y="682523"/>
                    <a:pt x="692424" y="680539"/>
                  </a:cubicBezTo>
                  <a:cubicBezTo>
                    <a:pt x="678164" y="677055"/>
                    <a:pt x="690012" y="655771"/>
                    <a:pt x="690012" y="647730"/>
                  </a:cubicBezTo>
                  <a:lnTo>
                    <a:pt x="689851" y="647569"/>
                  </a:lnTo>
                  <a:cubicBezTo>
                    <a:pt x="681166" y="647569"/>
                    <a:pt x="673446" y="648319"/>
                    <a:pt x="664761" y="647247"/>
                  </a:cubicBezTo>
                  <a:cubicBezTo>
                    <a:pt x="661705" y="646765"/>
                    <a:pt x="656880" y="645102"/>
                    <a:pt x="652430" y="644513"/>
                  </a:cubicBezTo>
                  <a:cubicBezTo>
                    <a:pt x="647552" y="648480"/>
                    <a:pt x="643477" y="647998"/>
                    <a:pt x="642405" y="654699"/>
                  </a:cubicBezTo>
                  <a:cubicBezTo>
                    <a:pt x="641494" y="660328"/>
                    <a:pt x="640582" y="665314"/>
                    <a:pt x="636347" y="669603"/>
                  </a:cubicBezTo>
                  <a:cubicBezTo>
                    <a:pt x="632380" y="673570"/>
                    <a:pt x="628305" y="678717"/>
                    <a:pt x="627394" y="684185"/>
                  </a:cubicBezTo>
                  <a:lnTo>
                    <a:pt x="627394" y="684185"/>
                  </a:lnTo>
                  <a:cubicBezTo>
                    <a:pt x="619513" y="682684"/>
                    <a:pt x="611150" y="678127"/>
                    <a:pt x="602947" y="677644"/>
                  </a:cubicBezTo>
                  <a:cubicBezTo>
                    <a:pt x="597640" y="677323"/>
                    <a:pt x="581342" y="683863"/>
                    <a:pt x="585952" y="672498"/>
                  </a:cubicBezTo>
                  <a:cubicBezTo>
                    <a:pt x="586864" y="670353"/>
                    <a:pt x="589169" y="670193"/>
                    <a:pt x="590080" y="668531"/>
                  </a:cubicBezTo>
                  <a:cubicBezTo>
                    <a:pt x="590670" y="667137"/>
                    <a:pt x="582789" y="656682"/>
                    <a:pt x="581288" y="655289"/>
                  </a:cubicBezTo>
                  <a:lnTo>
                    <a:pt x="581288" y="655289"/>
                  </a:lnTo>
                  <a:cubicBezTo>
                    <a:pt x="576892" y="662901"/>
                    <a:pt x="568690" y="668048"/>
                    <a:pt x="564401" y="675339"/>
                  </a:cubicBezTo>
                  <a:cubicBezTo>
                    <a:pt x="559254" y="684292"/>
                    <a:pt x="562417" y="696140"/>
                    <a:pt x="548425" y="699679"/>
                  </a:cubicBezTo>
                  <a:cubicBezTo>
                    <a:pt x="543278" y="700912"/>
                    <a:pt x="541562" y="698446"/>
                    <a:pt x="536416" y="697266"/>
                  </a:cubicBezTo>
                  <a:cubicBezTo>
                    <a:pt x="526390" y="695122"/>
                    <a:pt x="523495" y="708792"/>
                    <a:pt x="515883" y="711420"/>
                  </a:cubicBezTo>
                  <a:lnTo>
                    <a:pt x="515883" y="711420"/>
                  </a:lnTo>
                  <a:cubicBezTo>
                    <a:pt x="516794" y="713993"/>
                    <a:pt x="516472" y="713403"/>
                    <a:pt x="516472" y="715065"/>
                  </a:cubicBezTo>
                  <a:cubicBezTo>
                    <a:pt x="508699" y="715065"/>
                    <a:pt x="512988" y="726484"/>
                    <a:pt x="509932" y="729969"/>
                  </a:cubicBezTo>
                  <a:cubicBezTo>
                    <a:pt x="508538" y="731470"/>
                    <a:pt x="506715" y="732274"/>
                    <a:pt x="506715" y="734365"/>
                  </a:cubicBezTo>
                  <a:cubicBezTo>
                    <a:pt x="506715" y="738171"/>
                    <a:pt x="510039" y="741066"/>
                    <a:pt x="503391" y="741066"/>
                  </a:cubicBezTo>
                  <a:cubicBezTo>
                    <a:pt x="500979" y="741066"/>
                    <a:pt x="498245" y="745194"/>
                    <a:pt x="500175" y="746696"/>
                  </a:cubicBezTo>
                  <a:cubicBezTo>
                    <a:pt x="502158" y="748090"/>
                    <a:pt x="505053" y="746535"/>
                    <a:pt x="507144" y="747446"/>
                  </a:cubicBezTo>
                  <a:cubicBezTo>
                    <a:pt x="508645" y="748036"/>
                    <a:pt x="505911" y="749591"/>
                    <a:pt x="505482" y="750019"/>
                  </a:cubicBezTo>
                  <a:cubicBezTo>
                    <a:pt x="501247" y="754576"/>
                    <a:pt x="495296" y="760206"/>
                    <a:pt x="490149" y="763369"/>
                  </a:cubicBezTo>
                  <a:lnTo>
                    <a:pt x="486504" y="768998"/>
                  </a:lnTo>
                  <a:lnTo>
                    <a:pt x="486504" y="768998"/>
                  </a:lnTo>
                  <a:cubicBezTo>
                    <a:pt x="481625" y="771142"/>
                    <a:pt x="476318" y="770392"/>
                    <a:pt x="471439" y="771571"/>
                  </a:cubicBezTo>
                  <a:cubicBezTo>
                    <a:pt x="465220" y="773233"/>
                    <a:pt x="463076" y="772643"/>
                    <a:pt x="458090" y="768515"/>
                  </a:cubicBezTo>
                  <a:cubicBezTo>
                    <a:pt x="455195" y="766210"/>
                    <a:pt x="451549" y="766693"/>
                    <a:pt x="450316" y="762725"/>
                  </a:cubicBezTo>
                  <a:cubicBezTo>
                    <a:pt x="449083" y="759080"/>
                    <a:pt x="454873" y="756667"/>
                    <a:pt x="448493" y="754523"/>
                  </a:cubicBezTo>
                  <a:cubicBezTo>
                    <a:pt x="445920" y="753611"/>
                    <a:pt x="444097" y="758168"/>
                    <a:pt x="440720" y="758168"/>
                  </a:cubicBezTo>
                  <a:lnTo>
                    <a:pt x="440720" y="758168"/>
                  </a:lnTo>
                  <a:cubicBezTo>
                    <a:pt x="437235" y="765299"/>
                    <a:pt x="432196" y="764119"/>
                    <a:pt x="425548" y="764119"/>
                  </a:cubicBezTo>
                  <a:cubicBezTo>
                    <a:pt x="416595" y="764119"/>
                    <a:pt x="415523" y="759884"/>
                    <a:pt x="415523" y="752110"/>
                  </a:cubicBezTo>
                  <a:cubicBezTo>
                    <a:pt x="410805" y="750877"/>
                    <a:pt x="405497" y="752110"/>
                    <a:pt x="400940" y="753611"/>
                  </a:cubicBezTo>
                  <a:cubicBezTo>
                    <a:pt x="394882" y="755595"/>
                    <a:pt x="394561" y="762564"/>
                    <a:pt x="388932" y="762725"/>
                  </a:cubicBezTo>
                  <a:lnTo>
                    <a:pt x="376762" y="763047"/>
                  </a:lnTo>
                  <a:cubicBezTo>
                    <a:pt x="370543" y="763208"/>
                    <a:pt x="365664" y="769587"/>
                    <a:pt x="360196" y="769587"/>
                  </a:cubicBezTo>
                  <a:cubicBezTo>
                    <a:pt x="351404" y="769587"/>
                    <a:pt x="353977" y="761385"/>
                    <a:pt x="345614" y="765352"/>
                  </a:cubicBezTo>
                  <a:cubicBezTo>
                    <a:pt x="340735" y="767658"/>
                    <a:pt x="343308" y="761707"/>
                    <a:pt x="339824" y="761707"/>
                  </a:cubicBezTo>
                  <a:cubicBezTo>
                    <a:pt x="332372" y="761707"/>
                    <a:pt x="331139" y="761385"/>
                    <a:pt x="332962" y="753182"/>
                  </a:cubicBezTo>
                  <a:cubicBezTo>
                    <a:pt x="337358" y="748143"/>
                    <a:pt x="339502" y="745570"/>
                    <a:pt x="345560" y="744069"/>
                  </a:cubicBezTo>
                  <a:cubicBezTo>
                    <a:pt x="345078" y="742675"/>
                    <a:pt x="326850" y="736617"/>
                    <a:pt x="323526" y="734955"/>
                  </a:cubicBezTo>
                  <a:cubicBezTo>
                    <a:pt x="314251" y="730237"/>
                    <a:pt x="327654" y="720212"/>
                    <a:pt x="321113" y="715494"/>
                  </a:cubicBezTo>
                  <a:cubicBezTo>
                    <a:pt x="315484" y="711366"/>
                    <a:pt x="307121" y="717477"/>
                    <a:pt x="304708" y="707720"/>
                  </a:cubicBezTo>
                  <a:cubicBezTo>
                    <a:pt x="302296" y="698124"/>
                    <a:pt x="294362" y="705147"/>
                    <a:pt x="291788" y="698606"/>
                  </a:cubicBezTo>
                  <a:cubicBezTo>
                    <a:pt x="290126" y="694210"/>
                    <a:pt x="290287" y="675983"/>
                    <a:pt x="288303" y="674910"/>
                  </a:cubicBezTo>
                  <a:cubicBezTo>
                    <a:pt x="282085" y="671694"/>
                    <a:pt x="279350" y="671265"/>
                    <a:pt x="273882" y="665475"/>
                  </a:cubicBezTo>
                  <a:lnTo>
                    <a:pt x="273882" y="665475"/>
                  </a:lnTo>
                  <a:cubicBezTo>
                    <a:pt x="272649" y="662258"/>
                    <a:pt x="272381" y="660167"/>
                    <a:pt x="273560" y="656951"/>
                  </a:cubicBezTo>
                  <a:cubicBezTo>
                    <a:pt x="274633" y="654216"/>
                    <a:pt x="275383" y="652715"/>
                    <a:pt x="273078" y="650571"/>
                  </a:cubicBezTo>
                  <a:cubicBezTo>
                    <a:pt x="271416" y="649070"/>
                    <a:pt x="271684" y="648426"/>
                    <a:pt x="272167" y="646336"/>
                  </a:cubicBezTo>
                  <a:cubicBezTo>
                    <a:pt x="272756" y="643923"/>
                    <a:pt x="268682" y="644513"/>
                    <a:pt x="267770" y="643601"/>
                  </a:cubicBezTo>
                  <a:cubicBezTo>
                    <a:pt x="267020" y="642851"/>
                    <a:pt x="267020" y="641028"/>
                    <a:pt x="266376" y="639956"/>
                  </a:cubicBezTo>
                  <a:lnTo>
                    <a:pt x="266376" y="639956"/>
                  </a:lnTo>
                  <a:cubicBezTo>
                    <a:pt x="264875" y="640546"/>
                    <a:pt x="260747" y="639045"/>
                    <a:pt x="259085" y="639473"/>
                  </a:cubicBezTo>
                  <a:cubicBezTo>
                    <a:pt x="257584" y="639795"/>
                    <a:pt x="255601" y="638884"/>
                    <a:pt x="254689" y="637811"/>
                  </a:cubicBezTo>
                  <a:cubicBezTo>
                    <a:pt x="252706" y="635399"/>
                    <a:pt x="250293" y="629287"/>
                    <a:pt x="246916" y="628537"/>
                  </a:cubicBezTo>
                  <a:cubicBezTo>
                    <a:pt x="244021" y="627947"/>
                    <a:pt x="242359" y="631753"/>
                    <a:pt x="240214" y="630842"/>
                  </a:cubicBezTo>
                  <a:cubicBezTo>
                    <a:pt x="238713" y="630252"/>
                    <a:pt x="237319" y="629019"/>
                    <a:pt x="236247" y="627625"/>
                  </a:cubicBezTo>
                  <a:lnTo>
                    <a:pt x="236247" y="627625"/>
                  </a:lnTo>
                  <a:lnTo>
                    <a:pt x="231368" y="623068"/>
                  </a:lnTo>
                  <a:cubicBezTo>
                    <a:pt x="224989" y="619101"/>
                    <a:pt x="223756" y="613365"/>
                    <a:pt x="219949" y="607575"/>
                  </a:cubicBezTo>
                  <a:cubicBezTo>
                    <a:pt x="215982" y="601624"/>
                    <a:pt x="209334" y="601195"/>
                    <a:pt x="206868" y="593743"/>
                  </a:cubicBezTo>
                  <a:cubicBezTo>
                    <a:pt x="205796" y="590419"/>
                    <a:pt x="202633" y="588275"/>
                    <a:pt x="201400" y="584951"/>
                  </a:cubicBezTo>
                  <a:lnTo>
                    <a:pt x="191053" y="580823"/>
                  </a:lnTo>
                  <a:lnTo>
                    <a:pt x="191053" y="580823"/>
                  </a:lnTo>
                  <a:cubicBezTo>
                    <a:pt x="188748" y="578518"/>
                    <a:pt x="183762" y="574121"/>
                    <a:pt x="184834" y="570637"/>
                  </a:cubicBezTo>
                  <a:cubicBezTo>
                    <a:pt x="185585" y="567742"/>
                    <a:pt x="187407" y="563024"/>
                    <a:pt x="186228" y="560290"/>
                  </a:cubicBezTo>
                  <a:cubicBezTo>
                    <a:pt x="185316" y="558145"/>
                    <a:pt x="182261" y="556323"/>
                    <a:pt x="182100" y="554339"/>
                  </a:cubicBezTo>
                  <a:cubicBezTo>
                    <a:pt x="181778" y="551122"/>
                    <a:pt x="179526" y="546726"/>
                    <a:pt x="175881" y="549460"/>
                  </a:cubicBezTo>
                  <a:cubicBezTo>
                    <a:pt x="171914" y="552355"/>
                    <a:pt x="162210" y="559968"/>
                    <a:pt x="157975" y="553588"/>
                  </a:cubicBezTo>
                  <a:cubicBezTo>
                    <a:pt x="154758" y="548871"/>
                    <a:pt x="154168" y="551605"/>
                    <a:pt x="149772" y="552087"/>
                  </a:cubicBezTo>
                  <a:lnTo>
                    <a:pt x="149772" y="552087"/>
                  </a:lnTo>
                  <a:cubicBezTo>
                    <a:pt x="149772" y="542384"/>
                    <a:pt x="143714" y="543885"/>
                    <a:pt x="140498" y="537023"/>
                  </a:cubicBezTo>
                  <a:cubicBezTo>
                    <a:pt x="137603" y="530965"/>
                    <a:pt x="139586" y="520778"/>
                    <a:pt x="144733" y="516650"/>
                  </a:cubicBezTo>
                  <a:cubicBezTo>
                    <a:pt x="159798" y="504481"/>
                    <a:pt x="147467" y="491131"/>
                    <a:pt x="157331" y="476817"/>
                  </a:cubicBezTo>
                  <a:cubicBezTo>
                    <a:pt x="163121" y="468454"/>
                    <a:pt x="172986" y="466041"/>
                    <a:pt x="180599" y="460734"/>
                  </a:cubicBezTo>
                  <a:lnTo>
                    <a:pt x="180599" y="460734"/>
                  </a:lnTo>
                  <a:cubicBezTo>
                    <a:pt x="181832" y="459662"/>
                    <a:pt x="182582" y="458321"/>
                    <a:pt x="183172" y="456606"/>
                  </a:cubicBezTo>
                  <a:cubicBezTo>
                    <a:pt x="183655" y="455534"/>
                    <a:pt x="184244" y="454301"/>
                    <a:pt x="184566" y="453389"/>
                  </a:cubicBezTo>
                  <a:cubicBezTo>
                    <a:pt x="185156" y="451727"/>
                    <a:pt x="184727" y="448082"/>
                    <a:pt x="184405" y="446420"/>
                  </a:cubicBezTo>
                  <a:cubicBezTo>
                    <a:pt x="184083" y="444597"/>
                    <a:pt x="183815" y="445026"/>
                    <a:pt x="184995" y="442935"/>
                  </a:cubicBezTo>
                  <a:lnTo>
                    <a:pt x="184995" y="442935"/>
                  </a:lnTo>
                  <a:cubicBezTo>
                    <a:pt x="182422" y="441434"/>
                    <a:pt x="180277" y="438807"/>
                    <a:pt x="178133" y="436877"/>
                  </a:cubicBezTo>
                  <a:cubicBezTo>
                    <a:pt x="175827" y="434732"/>
                    <a:pt x="171270" y="432481"/>
                    <a:pt x="169769" y="429586"/>
                  </a:cubicBezTo>
                  <a:cubicBezTo>
                    <a:pt x="169019" y="428192"/>
                    <a:pt x="168107" y="424439"/>
                    <a:pt x="167786" y="422724"/>
                  </a:cubicBezTo>
                  <a:cubicBezTo>
                    <a:pt x="163550" y="412109"/>
                    <a:pt x="161835" y="400207"/>
                    <a:pt x="149236" y="399028"/>
                  </a:cubicBezTo>
                  <a:cubicBezTo>
                    <a:pt x="135887" y="397634"/>
                    <a:pt x="137388" y="385946"/>
                    <a:pt x="132992" y="377905"/>
                  </a:cubicBezTo>
                  <a:cubicBezTo>
                    <a:pt x="126773" y="366646"/>
                    <a:pt x="131008" y="377905"/>
                    <a:pt x="121573" y="377905"/>
                  </a:cubicBezTo>
                  <a:cubicBezTo>
                    <a:pt x="119750" y="370453"/>
                    <a:pt x="126291" y="359999"/>
                    <a:pt x="113692" y="364073"/>
                  </a:cubicBezTo>
                  <a:cubicBezTo>
                    <a:pt x="103988" y="367290"/>
                    <a:pt x="94392" y="372115"/>
                    <a:pt x="90264" y="360427"/>
                  </a:cubicBezTo>
                  <a:cubicBezTo>
                    <a:pt x="87369" y="352386"/>
                    <a:pt x="79649" y="363162"/>
                    <a:pt x="76003" y="356782"/>
                  </a:cubicBezTo>
                  <a:cubicBezTo>
                    <a:pt x="71768" y="349169"/>
                    <a:pt x="71607" y="345095"/>
                    <a:pt x="80560" y="345095"/>
                  </a:cubicBezTo>
                  <a:cubicBezTo>
                    <a:pt x="80560" y="341128"/>
                    <a:pt x="70374" y="337321"/>
                    <a:pt x="68873" y="332925"/>
                  </a:cubicBezTo>
                  <a:cubicBezTo>
                    <a:pt x="66568" y="325795"/>
                    <a:pt x="66461" y="321506"/>
                    <a:pt x="58365" y="324240"/>
                  </a:cubicBezTo>
                  <a:cubicBezTo>
                    <a:pt x="40888" y="330030"/>
                    <a:pt x="34026" y="328368"/>
                    <a:pt x="32846" y="309175"/>
                  </a:cubicBezTo>
                  <a:cubicBezTo>
                    <a:pt x="32525" y="304297"/>
                    <a:pt x="29523" y="304029"/>
                    <a:pt x="28879" y="300061"/>
                  </a:cubicBezTo>
                  <a:cubicBezTo>
                    <a:pt x="25394" y="298828"/>
                    <a:pt x="20677" y="294915"/>
                    <a:pt x="17192" y="292770"/>
                  </a:cubicBezTo>
                  <a:cubicBezTo>
                    <a:pt x="13546" y="290626"/>
                    <a:pt x="10330" y="287731"/>
                    <a:pt x="7917" y="284085"/>
                  </a:cubicBezTo>
                  <a:cubicBezTo>
                    <a:pt x="3950" y="278295"/>
                    <a:pt x="-446" y="275722"/>
                    <a:pt x="36" y="268592"/>
                  </a:cubicBezTo>
                  <a:cubicBezTo>
                    <a:pt x="197" y="265857"/>
                    <a:pt x="-446" y="258995"/>
                    <a:pt x="2020" y="258084"/>
                  </a:cubicBezTo>
                  <a:cubicBezTo>
                    <a:pt x="7810" y="255779"/>
                    <a:pt x="11616" y="252294"/>
                    <a:pt x="14940" y="247147"/>
                  </a:cubicBezTo>
                  <a:cubicBezTo>
                    <a:pt x="19336" y="240178"/>
                    <a:pt x="28021" y="235621"/>
                    <a:pt x="29201" y="226185"/>
                  </a:cubicBezTo>
                  <a:lnTo>
                    <a:pt x="36975" y="212354"/>
                  </a:lnTo>
                  <a:lnTo>
                    <a:pt x="36975" y="212354"/>
                  </a:lnTo>
                  <a:cubicBezTo>
                    <a:pt x="41103" y="213747"/>
                    <a:pt x="57668" y="216911"/>
                    <a:pt x="57668" y="210370"/>
                  </a:cubicBezTo>
                  <a:cubicBezTo>
                    <a:pt x="57668" y="204902"/>
                    <a:pt x="64638" y="205331"/>
                    <a:pt x="67854" y="200934"/>
                  </a:cubicBezTo>
                  <a:cubicBezTo>
                    <a:pt x="70589" y="197128"/>
                    <a:pt x="74073" y="203347"/>
                    <a:pt x="76540" y="205331"/>
                  </a:cubicBezTo>
                  <a:cubicBezTo>
                    <a:pt x="78952" y="207153"/>
                    <a:pt x="85814" y="200452"/>
                    <a:pt x="86243" y="197879"/>
                  </a:cubicBezTo>
                  <a:cubicBezTo>
                    <a:pt x="86726" y="196056"/>
                    <a:pt x="84849" y="186352"/>
                    <a:pt x="84581" y="184047"/>
                  </a:cubicBezTo>
                  <a:cubicBezTo>
                    <a:pt x="83670" y="177078"/>
                    <a:pt x="84259" y="163246"/>
                    <a:pt x="88227" y="157456"/>
                  </a:cubicBezTo>
                  <a:cubicBezTo>
                    <a:pt x="91872" y="151988"/>
                    <a:pt x="90371" y="149843"/>
                    <a:pt x="85010" y="147109"/>
                  </a:cubicBezTo>
                  <a:cubicBezTo>
                    <a:pt x="81043" y="144964"/>
                    <a:pt x="79971" y="138906"/>
                    <a:pt x="76325" y="136923"/>
                  </a:cubicBezTo>
                  <a:cubicBezTo>
                    <a:pt x="76164" y="136923"/>
                    <a:pt x="68283" y="134349"/>
                    <a:pt x="71018" y="133277"/>
                  </a:cubicBezTo>
                  <a:cubicBezTo>
                    <a:pt x="78309" y="130221"/>
                    <a:pt x="78309" y="131454"/>
                    <a:pt x="82866" y="125504"/>
                  </a:cubicBezTo>
                  <a:cubicBezTo>
                    <a:pt x="87101" y="119874"/>
                    <a:pt x="90318" y="121376"/>
                    <a:pt x="95947" y="118963"/>
                  </a:cubicBezTo>
                  <a:cubicBezTo>
                    <a:pt x="98681" y="113656"/>
                    <a:pt x="93052" y="108348"/>
                    <a:pt x="92730" y="102558"/>
                  </a:cubicBezTo>
                  <a:cubicBezTo>
                    <a:pt x="92248" y="93605"/>
                    <a:pt x="94875" y="82186"/>
                    <a:pt x="103988" y="78111"/>
                  </a:cubicBezTo>
                  <a:cubicBezTo>
                    <a:pt x="107956" y="76289"/>
                    <a:pt x="113424" y="74895"/>
                    <a:pt x="117820" y="75806"/>
                  </a:cubicBezTo>
                  <a:cubicBezTo>
                    <a:pt x="123771" y="77039"/>
                    <a:pt x="126183" y="79291"/>
                    <a:pt x="132885" y="75484"/>
                  </a:cubicBezTo>
                  <a:lnTo>
                    <a:pt x="140015" y="71249"/>
                  </a:lnTo>
                  <a:lnTo>
                    <a:pt x="140015" y="71249"/>
                  </a:lnTo>
                  <a:cubicBezTo>
                    <a:pt x="147145" y="74895"/>
                    <a:pt x="154758" y="65620"/>
                    <a:pt x="162049" y="65191"/>
                  </a:cubicBezTo>
                  <a:cubicBezTo>
                    <a:pt x="171646" y="64601"/>
                    <a:pt x="176953" y="58811"/>
                    <a:pt x="183655" y="53665"/>
                  </a:cubicBezTo>
                  <a:cubicBezTo>
                    <a:pt x="185477" y="59294"/>
                    <a:pt x="183494" y="58704"/>
                    <a:pt x="190624" y="60205"/>
                  </a:cubicBezTo>
                  <a:cubicBezTo>
                    <a:pt x="195503" y="61117"/>
                    <a:pt x="199577" y="60956"/>
                    <a:pt x="203973" y="63422"/>
                  </a:cubicBezTo>
                  <a:cubicBezTo>
                    <a:pt x="209013" y="66156"/>
                    <a:pt x="210031" y="73286"/>
                    <a:pt x="216572" y="73286"/>
                  </a:cubicBezTo>
                  <a:cubicBezTo>
                    <a:pt x="220968" y="73286"/>
                    <a:pt x="235389" y="66317"/>
                    <a:pt x="238606" y="63100"/>
                  </a:cubicBezTo>
                  <a:cubicBezTo>
                    <a:pt x="241501" y="60956"/>
                    <a:pt x="250454" y="55970"/>
                    <a:pt x="251955" y="53236"/>
                  </a:cubicBezTo>
                  <a:cubicBezTo>
                    <a:pt x="253349" y="50823"/>
                    <a:pt x="251044" y="43800"/>
                    <a:pt x="252867" y="42728"/>
                  </a:cubicBezTo>
                  <a:cubicBezTo>
                    <a:pt x="255440" y="41066"/>
                    <a:pt x="259568" y="39083"/>
                    <a:pt x="261659" y="41334"/>
                  </a:cubicBezTo>
                  <a:cubicBezTo>
                    <a:pt x="262892" y="42728"/>
                    <a:pt x="274901" y="58222"/>
                    <a:pt x="276080" y="49215"/>
                  </a:cubicBezTo>
                  <a:cubicBezTo>
                    <a:pt x="276563" y="45569"/>
                    <a:pt x="279404" y="45569"/>
                    <a:pt x="281120" y="42996"/>
                  </a:cubicBezTo>
                  <a:cubicBezTo>
                    <a:pt x="284015" y="38278"/>
                    <a:pt x="279458" y="33132"/>
                    <a:pt x="280798" y="27663"/>
                  </a:cubicBezTo>
                  <a:cubicBezTo>
                    <a:pt x="282192" y="22034"/>
                    <a:pt x="303743" y="22356"/>
                    <a:pt x="307228" y="11687"/>
                  </a:cubicBezTo>
                  <a:lnTo>
                    <a:pt x="307228" y="11687"/>
                  </a:lnTo>
                  <a:cubicBezTo>
                    <a:pt x="314090" y="12759"/>
                    <a:pt x="322883" y="14904"/>
                    <a:pt x="327279" y="16995"/>
                  </a:cubicBezTo>
                  <a:cubicBezTo>
                    <a:pt x="330174" y="18389"/>
                    <a:pt x="331407" y="22302"/>
                    <a:pt x="333337" y="24768"/>
                  </a:cubicBezTo>
                  <a:cubicBezTo>
                    <a:pt x="338055" y="30397"/>
                    <a:pt x="348670" y="24607"/>
                    <a:pt x="352476" y="32649"/>
                  </a:cubicBezTo>
                  <a:cubicBezTo>
                    <a:pt x="355210" y="38439"/>
                    <a:pt x="368452" y="59240"/>
                    <a:pt x="374993" y="54254"/>
                  </a:cubicBezTo>
                  <a:cubicBezTo>
                    <a:pt x="384267" y="47124"/>
                    <a:pt x="388074" y="52753"/>
                    <a:pt x="391880" y="61224"/>
                  </a:cubicBezTo>
                  <a:cubicBezTo>
                    <a:pt x="393274" y="64280"/>
                    <a:pt x="396437" y="65030"/>
                    <a:pt x="398099" y="61814"/>
                  </a:cubicBezTo>
                  <a:cubicBezTo>
                    <a:pt x="400994" y="56774"/>
                    <a:pt x="395794" y="43586"/>
                    <a:pt x="395204" y="37957"/>
                  </a:cubicBezTo>
                  <a:cubicBezTo>
                    <a:pt x="394293" y="30183"/>
                    <a:pt x="401423" y="39351"/>
                    <a:pt x="407052" y="45569"/>
                  </a:cubicBezTo>
                  <a:lnTo>
                    <a:pt x="407052" y="45569"/>
                  </a:lnTo>
                  <a:cubicBezTo>
                    <a:pt x="409947" y="48786"/>
                    <a:pt x="412520" y="51359"/>
                    <a:pt x="413432" y="50126"/>
                  </a:cubicBezTo>
                  <a:cubicBezTo>
                    <a:pt x="417989" y="43425"/>
                    <a:pt x="416327" y="51359"/>
                    <a:pt x="422224" y="44176"/>
                  </a:cubicBezTo>
                  <a:cubicBezTo>
                    <a:pt x="427853" y="43264"/>
                    <a:pt x="425548" y="57525"/>
                    <a:pt x="427264" y="61492"/>
                  </a:cubicBezTo>
                  <a:cubicBezTo>
                    <a:pt x="429569" y="66531"/>
                    <a:pt x="429998" y="62243"/>
                    <a:pt x="432410" y="60098"/>
                  </a:cubicBezTo>
                  <a:cubicBezTo>
                    <a:pt x="436056" y="56881"/>
                    <a:pt x="434715" y="67550"/>
                    <a:pt x="441524" y="62511"/>
                  </a:cubicBezTo>
                  <a:cubicBezTo>
                    <a:pt x="445170" y="59776"/>
                    <a:pt x="447904" y="58543"/>
                    <a:pt x="451549" y="56292"/>
                  </a:cubicBezTo>
                  <a:cubicBezTo>
                    <a:pt x="454123" y="54791"/>
                    <a:pt x="454873" y="51574"/>
                    <a:pt x="457607" y="50502"/>
                  </a:cubicBezTo>
                  <a:cubicBezTo>
                    <a:pt x="462004" y="48518"/>
                    <a:pt x="465381" y="52164"/>
                    <a:pt x="467633" y="46374"/>
                  </a:cubicBezTo>
                  <a:cubicBezTo>
                    <a:pt x="469134" y="42406"/>
                    <a:pt x="473101" y="38761"/>
                    <a:pt x="475996" y="35866"/>
                  </a:cubicBezTo>
                  <a:lnTo>
                    <a:pt x="475996" y="35866"/>
                  </a:lnTo>
                  <a:cubicBezTo>
                    <a:pt x="480124" y="36188"/>
                    <a:pt x="484199" y="35705"/>
                    <a:pt x="488327" y="36456"/>
                  </a:cubicBezTo>
                  <a:cubicBezTo>
                    <a:pt x="492294" y="37206"/>
                    <a:pt x="496207" y="38439"/>
                    <a:pt x="500175" y="38600"/>
                  </a:cubicBezTo>
                  <a:lnTo>
                    <a:pt x="503230" y="40905"/>
                  </a:lnTo>
                  <a:lnTo>
                    <a:pt x="503230" y="40905"/>
                  </a:lnTo>
                  <a:cubicBezTo>
                    <a:pt x="512344" y="44122"/>
                    <a:pt x="519636" y="42299"/>
                    <a:pt x="527838" y="40584"/>
                  </a:cubicBezTo>
                  <a:cubicBezTo>
                    <a:pt x="534968" y="39083"/>
                    <a:pt x="541670" y="47124"/>
                    <a:pt x="546548" y="45462"/>
                  </a:cubicBezTo>
                  <a:cubicBezTo>
                    <a:pt x="552017" y="43479"/>
                    <a:pt x="552767" y="41334"/>
                    <a:pt x="559308" y="41334"/>
                  </a:cubicBezTo>
                  <a:cubicBezTo>
                    <a:pt x="566760" y="41334"/>
                    <a:pt x="572228" y="47553"/>
                    <a:pt x="576946" y="47553"/>
                  </a:cubicBezTo>
                  <a:cubicBezTo>
                    <a:pt x="581342" y="47553"/>
                    <a:pt x="600374" y="40691"/>
                    <a:pt x="602625" y="42674"/>
                  </a:cubicBezTo>
                  <a:cubicBezTo>
                    <a:pt x="606754" y="46320"/>
                    <a:pt x="607504" y="50716"/>
                    <a:pt x="614634" y="49215"/>
                  </a:cubicBezTo>
                  <a:cubicBezTo>
                    <a:pt x="617047" y="48732"/>
                    <a:pt x="613723" y="38600"/>
                    <a:pt x="613723" y="35866"/>
                  </a:cubicBezTo>
                  <a:cubicBezTo>
                    <a:pt x="613723" y="29486"/>
                    <a:pt x="613723" y="21713"/>
                    <a:pt x="616457" y="16244"/>
                  </a:cubicBezTo>
                  <a:cubicBezTo>
                    <a:pt x="619513" y="10025"/>
                    <a:pt x="626322" y="11687"/>
                    <a:pt x="630450" y="7452"/>
                  </a:cubicBezTo>
                  <a:lnTo>
                    <a:pt x="634685" y="0"/>
                  </a:lnTo>
                  <a:lnTo>
                    <a:pt x="634685" y="0"/>
                  </a:lnTo>
                  <a:cubicBezTo>
                    <a:pt x="638170" y="322"/>
                    <a:pt x="641654" y="1233"/>
                    <a:pt x="643048" y="4718"/>
                  </a:cubicBezTo>
                  <a:cubicBezTo>
                    <a:pt x="644871" y="9436"/>
                    <a:pt x="647444" y="7613"/>
                    <a:pt x="650339" y="10347"/>
                  </a:cubicBezTo>
                  <a:cubicBezTo>
                    <a:pt x="652913" y="12759"/>
                    <a:pt x="652752" y="22946"/>
                    <a:pt x="660043" y="19032"/>
                  </a:cubicBezTo>
                  <a:cubicBezTo>
                    <a:pt x="668085" y="14636"/>
                    <a:pt x="663849" y="17048"/>
                    <a:pt x="669747" y="21337"/>
                  </a:cubicBezTo>
                  <a:cubicBezTo>
                    <a:pt x="673231" y="24071"/>
                    <a:pt x="675537" y="23643"/>
                    <a:pt x="677199" y="27878"/>
                  </a:cubicBezTo>
                  <a:cubicBezTo>
                    <a:pt x="682506" y="42621"/>
                    <a:pt x="709419" y="36992"/>
                    <a:pt x="716281" y="51735"/>
                  </a:cubicBezTo>
                  <a:cubicBezTo>
                    <a:pt x="718694" y="56881"/>
                    <a:pt x="724805" y="64494"/>
                    <a:pt x="729791" y="67228"/>
                  </a:cubicBezTo>
                  <a:cubicBezTo>
                    <a:pt x="736332" y="70874"/>
                    <a:pt x="729309" y="75592"/>
                    <a:pt x="729791" y="82293"/>
                  </a:cubicBezTo>
                  <a:cubicBezTo>
                    <a:pt x="728397" y="84866"/>
                    <a:pt x="734509" y="90656"/>
                    <a:pt x="736761" y="91889"/>
                  </a:cubicBezTo>
                  <a:cubicBezTo>
                    <a:pt x="740084" y="93391"/>
                    <a:pt x="744212" y="93391"/>
                    <a:pt x="747268" y="95213"/>
                  </a:cubicBezTo>
                  <a:cubicBezTo>
                    <a:pt x="749252" y="96446"/>
                    <a:pt x="753326" y="106740"/>
                    <a:pt x="754720" y="109206"/>
                  </a:cubicBezTo>
                  <a:cubicBezTo>
                    <a:pt x="756543" y="112851"/>
                    <a:pt x="757615" y="116068"/>
                    <a:pt x="759116" y="119714"/>
                  </a:cubicBezTo>
                  <a:cubicBezTo>
                    <a:pt x="760189" y="122609"/>
                    <a:pt x="762601" y="124110"/>
                    <a:pt x="763512" y="126683"/>
                  </a:cubicBezTo>
                  <a:cubicBezTo>
                    <a:pt x="764102" y="128667"/>
                    <a:pt x="763512" y="130918"/>
                    <a:pt x="764263" y="132741"/>
                  </a:cubicBezTo>
                  <a:cubicBezTo>
                    <a:pt x="765014" y="134886"/>
                    <a:pt x="767480" y="135475"/>
                    <a:pt x="768498" y="137888"/>
                  </a:cubicBezTo>
                  <a:cubicBezTo>
                    <a:pt x="769571" y="140193"/>
                    <a:pt x="769571" y="143839"/>
                    <a:pt x="769571" y="146251"/>
                  </a:cubicBezTo>
                  <a:cubicBezTo>
                    <a:pt x="767909" y="152953"/>
                    <a:pt x="772787" y="155365"/>
                    <a:pt x="773538" y="160512"/>
                  </a:cubicBezTo>
                  <a:cubicBezTo>
                    <a:pt x="774610" y="167481"/>
                    <a:pt x="775039" y="164908"/>
                    <a:pt x="780400" y="164908"/>
                  </a:cubicBezTo>
                  <a:cubicBezTo>
                    <a:pt x="780400" y="165069"/>
                    <a:pt x="780561" y="165069"/>
                    <a:pt x="780722" y="165069"/>
                  </a:cubicBezTo>
                  <a:cubicBezTo>
                    <a:pt x="781955" y="170215"/>
                    <a:pt x="776754" y="169036"/>
                    <a:pt x="778738" y="173861"/>
                  </a:cubicBezTo>
                  <a:cubicBezTo>
                    <a:pt x="780882" y="179329"/>
                    <a:pt x="787691" y="190588"/>
                    <a:pt x="793159" y="192839"/>
                  </a:cubicBezTo>
                  <a:cubicBezTo>
                    <a:pt x="801201" y="196163"/>
                    <a:pt x="808224" y="203454"/>
                    <a:pt x="816855" y="205277"/>
                  </a:cubicBezTo>
                  <a:cubicBezTo>
                    <a:pt x="822324" y="211228"/>
                    <a:pt x="817928" y="221521"/>
                    <a:pt x="822163" y="229295"/>
                  </a:cubicBezTo>
                  <a:cubicBezTo>
                    <a:pt x="830955" y="246021"/>
                    <a:pt x="851059" y="246182"/>
                    <a:pt x="865642" y="255564"/>
                  </a:cubicBezTo>
                  <a:cubicBezTo>
                    <a:pt x="871861" y="259531"/>
                    <a:pt x="902848" y="267573"/>
                    <a:pt x="888158" y="277438"/>
                  </a:cubicBezTo>
                  <a:cubicBezTo>
                    <a:pt x="883280" y="281083"/>
                    <a:pt x="871593" y="279099"/>
                    <a:pt x="865374" y="280922"/>
                  </a:cubicBezTo>
                  <a:cubicBezTo>
                    <a:pt x="841517" y="287892"/>
                    <a:pt x="841677" y="323007"/>
                    <a:pt x="845323" y="342307"/>
                  </a:cubicBezTo>
                  <a:cubicBezTo>
                    <a:pt x="844251" y="346274"/>
                    <a:pt x="848647" y="353833"/>
                    <a:pt x="849290" y="358390"/>
                  </a:cubicBezTo>
                  <a:cubicBezTo>
                    <a:pt x="850362" y="367504"/>
                    <a:pt x="855509" y="377529"/>
                    <a:pt x="859155" y="385893"/>
                  </a:cubicBezTo>
                  <a:cubicBezTo>
                    <a:pt x="863283" y="395007"/>
                    <a:pt x="866017" y="407337"/>
                    <a:pt x="872504" y="414896"/>
                  </a:cubicBezTo>
                  <a:cubicBezTo>
                    <a:pt x="872021" y="418703"/>
                    <a:pt x="878133" y="427227"/>
                    <a:pt x="880117" y="430872"/>
                  </a:cubicBezTo>
                  <a:cubicBezTo>
                    <a:pt x="889552" y="449261"/>
                    <a:pt x="906547" y="464594"/>
                    <a:pt x="916572" y="482554"/>
                  </a:cubicBezTo>
                  <a:cubicBezTo>
                    <a:pt x="923863" y="495635"/>
                    <a:pt x="935283" y="505982"/>
                    <a:pt x="943324" y="518259"/>
                  </a:cubicBezTo>
                  <a:cubicBezTo>
                    <a:pt x="949275" y="527051"/>
                    <a:pt x="964769" y="542116"/>
                    <a:pt x="965358" y="553052"/>
                  </a:cubicBezTo>
                  <a:cubicBezTo>
                    <a:pt x="965519" y="557931"/>
                    <a:pt x="968253" y="565061"/>
                    <a:pt x="969594" y="570047"/>
                  </a:cubicBezTo>
                  <a:cubicBezTo>
                    <a:pt x="970505" y="573371"/>
                    <a:pt x="972006" y="578089"/>
                    <a:pt x="972006" y="581466"/>
                  </a:cubicBezTo>
                  <a:cubicBezTo>
                    <a:pt x="970344" y="580984"/>
                    <a:pt x="966055" y="574336"/>
                    <a:pt x="964393" y="572942"/>
                  </a:cubicBezTo>
                  <a:cubicBezTo>
                    <a:pt x="961498" y="570529"/>
                    <a:pt x="960265" y="568385"/>
                    <a:pt x="956513" y="566884"/>
                  </a:cubicBezTo>
                  <a:cubicBezTo>
                    <a:pt x="950883" y="564471"/>
                    <a:pt x="946005" y="560826"/>
                    <a:pt x="939947" y="559110"/>
                  </a:cubicBezTo>
                  <a:cubicBezTo>
                    <a:pt x="931583" y="556698"/>
                    <a:pt x="926115" y="558038"/>
                    <a:pt x="917912" y="560022"/>
                  </a:cubicBezTo>
                  <a:cubicBezTo>
                    <a:pt x="913677" y="559700"/>
                    <a:pt x="907405" y="564257"/>
                    <a:pt x="902848" y="565329"/>
                  </a:cubicBezTo>
                  <a:cubicBezTo>
                    <a:pt x="890678" y="568385"/>
                    <a:pt x="880653" y="563935"/>
                    <a:pt x="872129" y="555733"/>
                  </a:cubicBezTo>
                  <a:cubicBezTo>
                    <a:pt x="864516" y="548442"/>
                    <a:pt x="852078" y="537934"/>
                    <a:pt x="847950" y="528069"/>
                  </a:cubicBezTo>
                  <a:cubicBezTo>
                    <a:pt x="840498" y="523030"/>
                    <a:pt x="837013" y="518634"/>
                    <a:pt x="834118" y="510163"/>
                  </a:cubicBezTo>
                  <a:cubicBezTo>
                    <a:pt x="832135" y="504105"/>
                    <a:pt x="829883" y="502122"/>
                    <a:pt x="822431" y="500138"/>
                  </a:cubicBezTo>
                  <a:cubicBezTo>
                    <a:pt x="807098" y="495742"/>
                    <a:pt x="800987" y="501961"/>
                    <a:pt x="787638" y="507429"/>
                  </a:cubicBezTo>
                  <a:cubicBezTo>
                    <a:pt x="782008" y="509842"/>
                    <a:pt x="775307" y="509252"/>
                    <a:pt x="769999" y="511825"/>
                  </a:cubicBezTo>
                  <a:cubicBezTo>
                    <a:pt x="762869" y="515310"/>
                    <a:pt x="759652" y="516061"/>
                    <a:pt x="751772" y="514238"/>
                  </a:cubicBezTo>
                  <a:cubicBezTo>
                    <a:pt x="743248" y="511021"/>
                    <a:pt x="734134" y="518634"/>
                    <a:pt x="725770" y="518634"/>
                  </a:cubicBezTo>
                  <a:cubicBezTo>
                    <a:pt x="711939" y="518634"/>
                    <a:pt x="706309" y="500996"/>
                    <a:pt x="689154" y="507107"/>
                  </a:cubicBezTo>
                  <a:cubicBezTo>
                    <a:pt x="680040" y="510324"/>
                    <a:pt x="671837" y="518044"/>
                    <a:pt x="668942" y="527158"/>
                  </a:cubicBezTo>
                  <a:cubicBezTo>
                    <a:pt x="678056" y="527158"/>
                    <a:pt x="686581" y="518205"/>
                    <a:pt x="695373" y="516543"/>
                  </a:cubicBezTo>
                  <a:cubicBezTo>
                    <a:pt x="711027" y="513487"/>
                    <a:pt x="715423" y="538416"/>
                    <a:pt x="732740" y="538416"/>
                  </a:cubicBezTo>
                  <a:cubicBezTo>
                    <a:pt x="740352" y="538416"/>
                    <a:pt x="745070" y="528069"/>
                    <a:pt x="752200" y="525067"/>
                  </a:cubicBezTo>
                  <a:cubicBezTo>
                    <a:pt x="760886" y="521583"/>
                    <a:pt x="771661" y="525657"/>
                    <a:pt x="780936" y="523673"/>
                  </a:cubicBezTo>
                  <a:cubicBezTo>
                    <a:pt x="788978" y="523512"/>
                    <a:pt x="798413" y="517883"/>
                    <a:pt x="806455" y="515900"/>
                  </a:cubicBezTo>
                  <a:cubicBezTo>
                    <a:pt x="821949" y="511933"/>
                    <a:pt x="826506" y="532144"/>
                    <a:pt x="834440" y="542652"/>
                  </a:cubicBezTo>
                  <a:cubicBezTo>
                    <a:pt x="839158" y="548871"/>
                    <a:pt x="843393" y="558735"/>
                    <a:pt x="849934" y="563185"/>
                  </a:cubicBezTo>
                  <a:cubicBezTo>
                    <a:pt x="856903" y="567742"/>
                    <a:pt x="863176" y="572620"/>
                    <a:pt x="868644" y="578678"/>
                  </a:cubicBezTo>
                  <a:cubicBezTo>
                    <a:pt x="874595" y="583396"/>
                    <a:pt x="880653" y="592671"/>
                    <a:pt x="886872" y="595566"/>
                  </a:cubicBezTo>
                  <a:cubicBezTo>
                    <a:pt x="892930" y="598461"/>
                    <a:pt x="894163" y="591009"/>
                    <a:pt x="899202" y="594976"/>
                  </a:cubicBezTo>
                  <a:cubicBezTo>
                    <a:pt x="910889" y="603929"/>
                    <a:pt x="917591" y="617761"/>
                    <a:pt x="928849" y="627786"/>
                  </a:cubicBezTo>
                  <a:lnTo>
                    <a:pt x="928849" y="627786"/>
                  </a:lnTo>
                  <a:lnTo>
                    <a:pt x="914106" y="641779"/>
                  </a:lnTo>
                  <a:cubicBezTo>
                    <a:pt x="905582" y="647247"/>
                    <a:pt x="890678" y="640546"/>
                    <a:pt x="890088" y="652715"/>
                  </a:cubicBezTo>
                  <a:cubicBezTo>
                    <a:pt x="889767" y="659685"/>
                    <a:pt x="877651" y="666064"/>
                    <a:pt x="880492" y="673087"/>
                  </a:cubicBezTo>
                  <a:cubicBezTo>
                    <a:pt x="884138" y="682201"/>
                    <a:pt x="885531" y="677644"/>
                    <a:pt x="879581" y="685847"/>
                  </a:cubicBezTo>
                  <a:cubicBezTo>
                    <a:pt x="877436" y="688742"/>
                    <a:pt x="871807" y="693138"/>
                    <a:pt x="867893" y="692066"/>
                  </a:cubicBezTo>
                  <a:cubicBezTo>
                    <a:pt x="860013" y="689921"/>
                    <a:pt x="863765" y="678824"/>
                    <a:pt x="855884" y="675822"/>
                  </a:cubicBezTo>
                  <a:cubicBezTo>
                    <a:pt x="854062" y="675071"/>
                    <a:pt x="850094" y="676304"/>
                    <a:pt x="849183" y="674160"/>
                  </a:cubicBezTo>
                  <a:cubicBezTo>
                    <a:pt x="848593" y="672659"/>
                    <a:pt x="850845" y="667298"/>
                    <a:pt x="849773" y="666869"/>
                  </a:cubicBezTo>
                  <a:lnTo>
                    <a:pt x="849773" y="666547"/>
                  </a:lnTo>
                  <a:cubicBezTo>
                    <a:pt x="843554" y="665046"/>
                    <a:pt x="841088" y="660167"/>
                    <a:pt x="841088" y="653627"/>
                  </a:cubicBezTo>
                  <a:cubicBezTo>
                    <a:pt x="841088" y="645263"/>
                    <a:pt x="839694" y="645102"/>
                    <a:pt x="836960" y="638133"/>
                  </a:cubicBezTo>
                  <a:cubicBezTo>
                    <a:pt x="832832" y="627196"/>
                    <a:pt x="857493" y="618994"/>
                    <a:pt x="835298" y="615777"/>
                  </a:cubicBezTo>
                  <a:cubicBezTo>
                    <a:pt x="828007" y="614705"/>
                    <a:pt x="830419" y="606663"/>
                    <a:pt x="825701" y="604251"/>
                  </a:cubicBezTo>
                  <a:cubicBezTo>
                    <a:pt x="820984" y="601946"/>
                    <a:pt x="817177" y="599855"/>
                    <a:pt x="813371" y="595887"/>
                  </a:cubicBezTo>
                  <a:lnTo>
                    <a:pt x="808063" y="588436"/>
                  </a:lnTo>
                  <a:lnTo>
                    <a:pt x="808063" y="588436"/>
                  </a:lnTo>
                  <a:lnTo>
                    <a:pt x="808331" y="588596"/>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5" name="Freeform: Shape 44">
              <a:extLst>
                <a:ext uri="{FF2B5EF4-FFF2-40B4-BE49-F238E27FC236}">
                  <a16:creationId xmlns:a16="http://schemas.microsoft.com/office/drawing/2014/main" id="{F477CF83-6CD8-E55F-8691-DD7BE830D1A2}"/>
                </a:ext>
              </a:extLst>
            </p:cNvPr>
            <p:cNvSpPr/>
            <p:nvPr/>
          </p:nvSpPr>
          <p:spPr>
            <a:xfrm>
              <a:off x="4891460" y="2567303"/>
              <a:ext cx="679933" cy="765472"/>
            </a:xfrm>
            <a:custGeom>
              <a:avLst/>
              <a:gdLst>
                <a:gd name="connsiteX0" fmla="*/ 576208 w 724351"/>
                <a:gd name="connsiteY0" fmla="*/ 314268 h 815478"/>
                <a:gd name="connsiteX1" fmla="*/ 576798 w 724351"/>
                <a:gd name="connsiteY1" fmla="*/ 322471 h 815478"/>
                <a:gd name="connsiteX2" fmla="*/ 576798 w 724351"/>
                <a:gd name="connsiteY2" fmla="*/ 322471 h 815478"/>
                <a:gd name="connsiteX3" fmla="*/ 590040 w 724351"/>
                <a:gd name="connsiteY3" fmla="*/ 336142 h 815478"/>
                <a:gd name="connsiteX4" fmla="*/ 593685 w 724351"/>
                <a:gd name="connsiteY4" fmla="*/ 346488 h 815478"/>
                <a:gd name="connsiteX5" fmla="*/ 586394 w 724351"/>
                <a:gd name="connsiteY5" fmla="*/ 351635 h 815478"/>
                <a:gd name="connsiteX6" fmla="*/ 584732 w 724351"/>
                <a:gd name="connsiteY6" fmla="*/ 362411 h 815478"/>
                <a:gd name="connsiteX7" fmla="*/ 588217 w 724351"/>
                <a:gd name="connsiteY7" fmla="*/ 374581 h 815478"/>
                <a:gd name="connsiteX8" fmla="*/ 595508 w 724351"/>
                <a:gd name="connsiteY8" fmla="*/ 380961 h 815478"/>
                <a:gd name="connsiteX9" fmla="*/ 605534 w 724351"/>
                <a:gd name="connsiteY9" fmla="*/ 393398 h 815478"/>
                <a:gd name="connsiteX10" fmla="*/ 634430 w 724351"/>
                <a:gd name="connsiteY10" fmla="*/ 410875 h 815478"/>
                <a:gd name="connsiteX11" fmla="*/ 650835 w 724351"/>
                <a:gd name="connsiteY11" fmla="*/ 421383 h 815478"/>
                <a:gd name="connsiteX12" fmla="*/ 666489 w 724351"/>
                <a:gd name="connsiteY12" fmla="*/ 430068 h 815478"/>
                <a:gd name="connsiteX13" fmla="*/ 696726 w 724351"/>
                <a:gd name="connsiteY13" fmla="*/ 462610 h 815478"/>
                <a:gd name="connsiteX14" fmla="*/ 715865 w 724351"/>
                <a:gd name="connsiteY14" fmla="*/ 497886 h 815478"/>
                <a:gd name="connsiteX15" fmla="*/ 715865 w 724351"/>
                <a:gd name="connsiteY15" fmla="*/ 497886 h 815478"/>
                <a:gd name="connsiteX16" fmla="*/ 724068 w 724351"/>
                <a:gd name="connsiteY16" fmla="*/ 512147 h 815478"/>
                <a:gd name="connsiteX17" fmla="*/ 717849 w 724351"/>
                <a:gd name="connsiteY17" fmla="*/ 525389 h 815478"/>
                <a:gd name="connsiteX18" fmla="*/ 700533 w 724351"/>
                <a:gd name="connsiteY18" fmla="*/ 529034 h 815478"/>
                <a:gd name="connsiteX19" fmla="*/ 711952 w 724351"/>
                <a:gd name="connsiteY19" fmla="*/ 546512 h 815478"/>
                <a:gd name="connsiteX20" fmla="*/ 705894 w 724351"/>
                <a:gd name="connsiteY20" fmla="*/ 562756 h 815478"/>
                <a:gd name="connsiteX21" fmla="*/ 708199 w 724351"/>
                <a:gd name="connsiteY21" fmla="*/ 577338 h 815478"/>
                <a:gd name="connsiteX22" fmla="*/ 683591 w 724351"/>
                <a:gd name="connsiteY22" fmla="*/ 595137 h 815478"/>
                <a:gd name="connsiteX23" fmla="*/ 695761 w 724351"/>
                <a:gd name="connsiteY23" fmla="*/ 614759 h 815478"/>
                <a:gd name="connsiteX24" fmla="*/ 668419 w 724351"/>
                <a:gd name="connsiteY24" fmla="*/ 632397 h 815478"/>
                <a:gd name="connsiteX25" fmla="*/ 668419 w 724351"/>
                <a:gd name="connsiteY25" fmla="*/ 632397 h 815478"/>
                <a:gd name="connsiteX26" fmla="*/ 666114 w 724351"/>
                <a:gd name="connsiteY26" fmla="*/ 635721 h 815478"/>
                <a:gd name="connsiteX27" fmla="*/ 665524 w 724351"/>
                <a:gd name="connsiteY27" fmla="*/ 638294 h 815478"/>
                <a:gd name="connsiteX28" fmla="*/ 663219 w 724351"/>
                <a:gd name="connsiteY28" fmla="*/ 643601 h 815478"/>
                <a:gd name="connsiteX29" fmla="*/ 660646 w 724351"/>
                <a:gd name="connsiteY29" fmla="*/ 649391 h 815478"/>
                <a:gd name="connsiteX30" fmla="*/ 652122 w 724351"/>
                <a:gd name="connsiteY30" fmla="*/ 665796 h 815478"/>
                <a:gd name="connsiteX31" fmla="*/ 641935 w 724351"/>
                <a:gd name="connsiteY31" fmla="*/ 672766 h 815478"/>
                <a:gd name="connsiteX32" fmla="*/ 633250 w 724351"/>
                <a:gd name="connsiteY32" fmla="*/ 661239 h 815478"/>
                <a:gd name="connsiteX33" fmla="*/ 622314 w 724351"/>
                <a:gd name="connsiteY33" fmla="*/ 675071 h 815478"/>
                <a:gd name="connsiteX34" fmla="*/ 614433 w 724351"/>
                <a:gd name="connsiteY34" fmla="*/ 680861 h 815478"/>
                <a:gd name="connsiteX35" fmla="*/ 613522 w 724351"/>
                <a:gd name="connsiteY35" fmla="*/ 712492 h 815478"/>
                <a:gd name="connsiteX36" fmla="*/ 602102 w 724351"/>
                <a:gd name="connsiteY36" fmla="*/ 743479 h 815478"/>
                <a:gd name="connsiteX37" fmla="*/ 594490 w 724351"/>
                <a:gd name="connsiteY37" fmla="*/ 746696 h 815478"/>
                <a:gd name="connsiteX38" fmla="*/ 579318 w 724351"/>
                <a:gd name="connsiteY38" fmla="*/ 747607 h 815478"/>
                <a:gd name="connsiteX39" fmla="*/ 566719 w 724351"/>
                <a:gd name="connsiteY39" fmla="*/ 737903 h 815478"/>
                <a:gd name="connsiteX40" fmla="*/ 566719 w 724351"/>
                <a:gd name="connsiteY40" fmla="*/ 737903 h 815478"/>
                <a:gd name="connsiteX41" fmla="*/ 567309 w 724351"/>
                <a:gd name="connsiteY41" fmla="*/ 732274 h 815478"/>
                <a:gd name="connsiteX42" fmla="*/ 574439 w 724351"/>
                <a:gd name="connsiteY42" fmla="*/ 726055 h 815478"/>
                <a:gd name="connsiteX43" fmla="*/ 580068 w 724351"/>
                <a:gd name="connsiteY43" fmla="*/ 715548 h 815478"/>
                <a:gd name="connsiteX44" fmla="*/ 584786 w 724351"/>
                <a:gd name="connsiteY44" fmla="*/ 709489 h 815478"/>
                <a:gd name="connsiteX45" fmla="*/ 584464 w 724351"/>
                <a:gd name="connsiteY45" fmla="*/ 709007 h 815478"/>
                <a:gd name="connsiteX46" fmla="*/ 566558 w 724351"/>
                <a:gd name="connsiteY46" fmla="*/ 710401 h 815478"/>
                <a:gd name="connsiteX47" fmla="*/ 548920 w 724351"/>
                <a:gd name="connsiteY47" fmla="*/ 704772 h 815478"/>
                <a:gd name="connsiteX48" fmla="*/ 535410 w 724351"/>
                <a:gd name="connsiteY48" fmla="*/ 699625 h 815478"/>
                <a:gd name="connsiteX49" fmla="*/ 531443 w 724351"/>
                <a:gd name="connsiteY49" fmla="*/ 692924 h 815478"/>
                <a:gd name="connsiteX50" fmla="*/ 527047 w 724351"/>
                <a:gd name="connsiteY50" fmla="*/ 689278 h 815478"/>
                <a:gd name="connsiteX51" fmla="*/ 521257 w 724351"/>
                <a:gd name="connsiteY51" fmla="*/ 673463 h 815478"/>
                <a:gd name="connsiteX52" fmla="*/ 514127 w 724351"/>
                <a:gd name="connsiteY52" fmla="*/ 675446 h 815478"/>
                <a:gd name="connsiteX53" fmla="*/ 507908 w 724351"/>
                <a:gd name="connsiteY53" fmla="*/ 664188 h 815478"/>
                <a:gd name="connsiteX54" fmla="*/ 507908 w 724351"/>
                <a:gd name="connsiteY54" fmla="*/ 664188 h 815478"/>
                <a:gd name="connsiteX55" fmla="*/ 498311 w 724351"/>
                <a:gd name="connsiteY55" fmla="*/ 668155 h 815478"/>
                <a:gd name="connsiteX56" fmla="*/ 487375 w 724351"/>
                <a:gd name="connsiteY56" fmla="*/ 683649 h 815478"/>
                <a:gd name="connsiteX57" fmla="*/ 476760 w 724351"/>
                <a:gd name="connsiteY57" fmla="*/ 684882 h 815478"/>
                <a:gd name="connsiteX58" fmla="*/ 469308 w 724351"/>
                <a:gd name="connsiteY58" fmla="*/ 688099 h 815478"/>
                <a:gd name="connsiteX59" fmla="*/ 473275 w 724351"/>
                <a:gd name="connsiteY59" fmla="*/ 692227 h 815478"/>
                <a:gd name="connsiteX60" fmla="*/ 476331 w 724351"/>
                <a:gd name="connsiteY60" fmla="*/ 699357 h 815478"/>
                <a:gd name="connsiteX61" fmla="*/ 479387 w 724351"/>
                <a:gd name="connsiteY61" fmla="*/ 704986 h 815478"/>
                <a:gd name="connsiteX62" fmla="*/ 474347 w 724351"/>
                <a:gd name="connsiteY62" fmla="*/ 711205 h 815478"/>
                <a:gd name="connsiteX63" fmla="*/ 452903 w 724351"/>
                <a:gd name="connsiteY63" fmla="*/ 710133 h 815478"/>
                <a:gd name="connsiteX64" fmla="*/ 436927 w 724351"/>
                <a:gd name="connsiteY64" fmla="*/ 723053 h 815478"/>
                <a:gd name="connsiteX65" fmla="*/ 424757 w 724351"/>
                <a:gd name="connsiteY65" fmla="*/ 721981 h 815478"/>
                <a:gd name="connsiteX66" fmla="*/ 401490 w 724351"/>
                <a:gd name="connsiteY66" fmla="*/ 726377 h 815478"/>
                <a:gd name="connsiteX67" fmla="*/ 403795 w 724351"/>
                <a:gd name="connsiteY67" fmla="*/ 708310 h 815478"/>
                <a:gd name="connsiteX68" fmla="*/ 403044 w 724351"/>
                <a:gd name="connsiteY68" fmla="*/ 708310 h 815478"/>
                <a:gd name="connsiteX69" fmla="*/ 377204 w 724351"/>
                <a:gd name="connsiteY69" fmla="*/ 693567 h 815478"/>
                <a:gd name="connsiteX70" fmla="*/ 379777 w 724351"/>
                <a:gd name="connsiteY70" fmla="*/ 726109 h 815478"/>
                <a:gd name="connsiteX71" fmla="*/ 368358 w 724351"/>
                <a:gd name="connsiteY71" fmla="*/ 729165 h 815478"/>
                <a:gd name="connsiteX72" fmla="*/ 348736 w 724351"/>
                <a:gd name="connsiteY72" fmla="*/ 746642 h 815478"/>
                <a:gd name="connsiteX73" fmla="*/ 327292 w 724351"/>
                <a:gd name="connsiteY73" fmla="*/ 728093 h 815478"/>
                <a:gd name="connsiteX74" fmla="*/ 324075 w 724351"/>
                <a:gd name="connsiteY74" fmla="*/ 716566 h 815478"/>
                <a:gd name="connsiteX75" fmla="*/ 324075 w 724351"/>
                <a:gd name="connsiteY75" fmla="*/ 716566 h 815478"/>
                <a:gd name="connsiteX76" fmla="*/ 309815 w 724351"/>
                <a:gd name="connsiteY76" fmla="*/ 721874 h 815478"/>
                <a:gd name="connsiteX77" fmla="*/ 298878 w 724351"/>
                <a:gd name="connsiteY77" fmla="*/ 730076 h 815478"/>
                <a:gd name="connsiteX78" fmla="*/ 283706 w 724351"/>
                <a:gd name="connsiteY78" fmla="*/ 717477 h 815478"/>
                <a:gd name="connsiteX79" fmla="*/ 277755 w 724351"/>
                <a:gd name="connsiteY79" fmla="*/ 730076 h 815478"/>
                <a:gd name="connsiteX80" fmla="*/ 271697 w 724351"/>
                <a:gd name="connsiteY80" fmla="*/ 746803 h 815478"/>
                <a:gd name="connsiteX81" fmla="*/ 281722 w 724351"/>
                <a:gd name="connsiteY81" fmla="*/ 753772 h 815478"/>
                <a:gd name="connsiteX82" fmla="*/ 283545 w 724351"/>
                <a:gd name="connsiteY82" fmla="*/ 764548 h 815478"/>
                <a:gd name="connsiteX83" fmla="*/ 283706 w 724351"/>
                <a:gd name="connsiteY83" fmla="*/ 771839 h 815478"/>
                <a:gd name="connsiteX84" fmla="*/ 292498 w 724351"/>
                <a:gd name="connsiteY84" fmla="*/ 784599 h 815478"/>
                <a:gd name="connsiteX85" fmla="*/ 279739 w 724351"/>
                <a:gd name="connsiteY85" fmla="*/ 788727 h 815478"/>
                <a:gd name="connsiteX86" fmla="*/ 268052 w 724351"/>
                <a:gd name="connsiteY86" fmla="*/ 790710 h 815478"/>
                <a:gd name="connsiteX87" fmla="*/ 262744 w 724351"/>
                <a:gd name="connsiteY87" fmla="*/ 796929 h 815478"/>
                <a:gd name="connsiteX88" fmla="*/ 243605 w 724351"/>
                <a:gd name="connsiteY88" fmla="*/ 804220 h 815478"/>
                <a:gd name="connsiteX89" fmla="*/ 237547 w 724351"/>
                <a:gd name="connsiteY89" fmla="*/ 809099 h 815478"/>
                <a:gd name="connsiteX90" fmla="*/ 223286 w 724351"/>
                <a:gd name="connsiteY90" fmla="*/ 813495 h 815478"/>
                <a:gd name="connsiteX91" fmla="*/ 207042 w 724351"/>
                <a:gd name="connsiteY91" fmla="*/ 815479 h 815478"/>
                <a:gd name="connsiteX92" fmla="*/ 207042 w 724351"/>
                <a:gd name="connsiteY92" fmla="*/ 815479 h 815478"/>
                <a:gd name="connsiteX93" fmla="*/ 203825 w 724351"/>
                <a:gd name="connsiteY93" fmla="*/ 811994 h 815478"/>
                <a:gd name="connsiteX94" fmla="*/ 195301 w 724351"/>
                <a:gd name="connsiteY94" fmla="*/ 808938 h 815478"/>
                <a:gd name="connsiteX95" fmla="*/ 188010 w 724351"/>
                <a:gd name="connsiteY95" fmla="*/ 805132 h 815478"/>
                <a:gd name="connsiteX96" fmla="*/ 184204 w 724351"/>
                <a:gd name="connsiteY96" fmla="*/ 802719 h 815478"/>
                <a:gd name="connsiteX97" fmla="*/ 172785 w 724351"/>
                <a:gd name="connsiteY97" fmla="*/ 805024 h 815478"/>
                <a:gd name="connsiteX98" fmla="*/ 165494 w 724351"/>
                <a:gd name="connsiteY98" fmla="*/ 794249 h 815478"/>
                <a:gd name="connsiteX99" fmla="*/ 160615 w 724351"/>
                <a:gd name="connsiteY99" fmla="*/ 789852 h 815478"/>
                <a:gd name="connsiteX100" fmla="*/ 164100 w 724351"/>
                <a:gd name="connsiteY100" fmla="*/ 782561 h 815478"/>
                <a:gd name="connsiteX101" fmla="*/ 156487 w 724351"/>
                <a:gd name="connsiteY101" fmla="*/ 779077 h 815478"/>
                <a:gd name="connsiteX102" fmla="*/ 148123 w 724351"/>
                <a:gd name="connsiteY102" fmla="*/ 770713 h 815478"/>
                <a:gd name="connsiteX103" fmla="*/ 139921 w 724351"/>
                <a:gd name="connsiteY103" fmla="*/ 767497 h 815478"/>
                <a:gd name="connsiteX104" fmla="*/ 139010 w 724351"/>
                <a:gd name="connsiteY104" fmla="*/ 762618 h 815478"/>
                <a:gd name="connsiteX105" fmla="*/ 131879 w 724351"/>
                <a:gd name="connsiteY105" fmla="*/ 761224 h 815478"/>
                <a:gd name="connsiteX106" fmla="*/ 129896 w 724351"/>
                <a:gd name="connsiteY106" fmla="*/ 754844 h 815478"/>
                <a:gd name="connsiteX107" fmla="*/ 118959 w 724351"/>
                <a:gd name="connsiteY107" fmla="*/ 757150 h 815478"/>
                <a:gd name="connsiteX108" fmla="*/ 97675 w 724351"/>
                <a:gd name="connsiteY108" fmla="*/ 768408 h 815478"/>
                <a:gd name="connsiteX109" fmla="*/ 91456 w 724351"/>
                <a:gd name="connsiteY109" fmla="*/ 760206 h 815478"/>
                <a:gd name="connsiteX110" fmla="*/ 83093 w 724351"/>
                <a:gd name="connsiteY110" fmla="*/ 757632 h 815478"/>
                <a:gd name="connsiteX111" fmla="*/ 78697 w 724351"/>
                <a:gd name="connsiteY111" fmla="*/ 747124 h 815478"/>
                <a:gd name="connsiteX112" fmla="*/ 51355 w 724351"/>
                <a:gd name="connsiteY112" fmla="*/ 710025 h 815478"/>
                <a:gd name="connsiteX113" fmla="*/ 47388 w 724351"/>
                <a:gd name="connsiteY113" fmla="*/ 699250 h 815478"/>
                <a:gd name="connsiteX114" fmla="*/ 48889 w 724351"/>
                <a:gd name="connsiteY114" fmla="*/ 685418 h 815478"/>
                <a:gd name="connsiteX115" fmla="*/ 42670 w 724351"/>
                <a:gd name="connsiteY115" fmla="*/ 678127 h 815478"/>
                <a:gd name="connsiteX116" fmla="*/ 39936 w 724351"/>
                <a:gd name="connsiteY116" fmla="*/ 651965 h 815478"/>
                <a:gd name="connsiteX117" fmla="*/ 31144 w 724351"/>
                <a:gd name="connsiteY117" fmla="*/ 638884 h 815478"/>
                <a:gd name="connsiteX118" fmla="*/ 41330 w 724351"/>
                <a:gd name="connsiteY118" fmla="*/ 631753 h 815478"/>
                <a:gd name="connsiteX119" fmla="*/ 44547 w 724351"/>
                <a:gd name="connsiteY119" fmla="*/ 621245 h 815478"/>
                <a:gd name="connsiteX120" fmla="*/ 43635 w 724351"/>
                <a:gd name="connsiteY120" fmla="*/ 613633 h 815478"/>
                <a:gd name="connsiteX121" fmla="*/ 48192 w 724351"/>
                <a:gd name="connsiteY121" fmla="*/ 601946 h 815478"/>
                <a:gd name="connsiteX122" fmla="*/ 51087 w 724351"/>
                <a:gd name="connsiteY122" fmla="*/ 591331 h 815478"/>
                <a:gd name="connsiteX123" fmla="*/ 62614 w 724351"/>
                <a:gd name="connsiteY123" fmla="*/ 575247 h 815478"/>
                <a:gd name="connsiteX124" fmla="*/ 67921 w 724351"/>
                <a:gd name="connsiteY124" fmla="*/ 564310 h 815478"/>
                <a:gd name="connsiteX125" fmla="*/ 76285 w 724351"/>
                <a:gd name="connsiteY125" fmla="*/ 561255 h 815478"/>
                <a:gd name="connsiteX126" fmla="*/ 98158 w 724351"/>
                <a:gd name="connsiteY126" fmla="*/ 554714 h 815478"/>
                <a:gd name="connsiteX127" fmla="*/ 78107 w 724351"/>
                <a:gd name="connsiteY127" fmla="*/ 548495 h 815478"/>
                <a:gd name="connsiteX128" fmla="*/ 80413 w 724351"/>
                <a:gd name="connsiteY128" fmla="*/ 541204 h 815478"/>
                <a:gd name="connsiteX129" fmla="*/ 80413 w 724351"/>
                <a:gd name="connsiteY129" fmla="*/ 534235 h 815478"/>
                <a:gd name="connsiteX130" fmla="*/ 87865 w 724351"/>
                <a:gd name="connsiteY130" fmla="*/ 523459 h 815478"/>
                <a:gd name="connsiteX131" fmla="*/ 96067 w 724351"/>
                <a:gd name="connsiteY131" fmla="*/ 517669 h 815478"/>
                <a:gd name="connsiteX132" fmla="*/ 96978 w 724351"/>
                <a:gd name="connsiteY132" fmla="*/ 509306 h 815478"/>
                <a:gd name="connsiteX133" fmla="*/ 82075 w 724351"/>
                <a:gd name="connsiteY133" fmla="*/ 509145 h 815478"/>
                <a:gd name="connsiteX134" fmla="*/ 56824 w 724351"/>
                <a:gd name="connsiteY134" fmla="*/ 508394 h 815478"/>
                <a:gd name="connsiteX135" fmla="*/ 51195 w 724351"/>
                <a:gd name="connsiteY135" fmla="*/ 506089 h 815478"/>
                <a:gd name="connsiteX136" fmla="*/ 42510 w 724351"/>
                <a:gd name="connsiteY136" fmla="*/ 495581 h 815478"/>
                <a:gd name="connsiteX137" fmla="*/ 33235 w 724351"/>
                <a:gd name="connsiteY137" fmla="*/ 487700 h 815478"/>
                <a:gd name="connsiteX138" fmla="*/ 14846 w 724351"/>
                <a:gd name="connsiteY138" fmla="*/ 471456 h 815478"/>
                <a:gd name="connsiteX139" fmla="*/ 1336 w 724351"/>
                <a:gd name="connsiteY139" fmla="*/ 459769 h 815478"/>
                <a:gd name="connsiteX140" fmla="*/ 8627 w 724351"/>
                <a:gd name="connsiteY140" fmla="*/ 441863 h 815478"/>
                <a:gd name="connsiteX141" fmla="*/ 17741 w 724351"/>
                <a:gd name="connsiteY141" fmla="*/ 438968 h 815478"/>
                <a:gd name="connsiteX142" fmla="*/ 25783 w 724351"/>
                <a:gd name="connsiteY142" fmla="*/ 432910 h 815478"/>
                <a:gd name="connsiteX143" fmla="*/ 51141 w 724351"/>
                <a:gd name="connsiteY143" fmla="*/ 423474 h 815478"/>
                <a:gd name="connsiteX144" fmla="*/ 70119 w 724351"/>
                <a:gd name="connsiteY144" fmla="*/ 422723 h 815478"/>
                <a:gd name="connsiteX145" fmla="*/ 69369 w 724351"/>
                <a:gd name="connsiteY145" fmla="*/ 409803 h 815478"/>
                <a:gd name="connsiteX146" fmla="*/ 81217 w 724351"/>
                <a:gd name="connsiteY146" fmla="*/ 403745 h 815478"/>
                <a:gd name="connsiteX147" fmla="*/ 79716 w 724351"/>
                <a:gd name="connsiteY147" fmla="*/ 378977 h 815478"/>
                <a:gd name="connsiteX148" fmla="*/ 66367 w 724351"/>
                <a:gd name="connsiteY148" fmla="*/ 385196 h 815478"/>
                <a:gd name="connsiteX149" fmla="*/ 50390 w 724351"/>
                <a:gd name="connsiteY149" fmla="*/ 395972 h 815478"/>
                <a:gd name="connsiteX150" fmla="*/ 37792 w 724351"/>
                <a:gd name="connsiteY150" fmla="*/ 407069 h 815478"/>
                <a:gd name="connsiteX151" fmla="*/ 32913 w 724351"/>
                <a:gd name="connsiteY151" fmla="*/ 402191 h 815478"/>
                <a:gd name="connsiteX152" fmla="*/ 32913 w 724351"/>
                <a:gd name="connsiteY152" fmla="*/ 401869 h 815478"/>
                <a:gd name="connsiteX153" fmla="*/ 38864 w 724351"/>
                <a:gd name="connsiteY153" fmla="*/ 388520 h 815478"/>
                <a:gd name="connsiteX154" fmla="*/ 35540 w 724351"/>
                <a:gd name="connsiteY154" fmla="*/ 370613 h 815478"/>
                <a:gd name="connsiteX155" fmla="*/ 50283 w 724351"/>
                <a:gd name="connsiteY155" fmla="*/ 358444 h 815478"/>
                <a:gd name="connsiteX156" fmla="*/ 56502 w 724351"/>
                <a:gd name="connsiteY156" fmla="*/ 340806 h 815478"/>
                <a:gd name="connsiteX157" fmla="*/ 63954 w 724351"/>
                <a:gd name="connsiteY157" fmla="*/ 333354 h 815478"/>
                <a:gd name="connsiteX158" fmla="*/ 65348 w 724351"/>
                <a:gd name="connsiteY158" fmla="*/ 325580 h 815478"/>
                <a:gd name="connsiteX159" fmla="*/ 70387 w 724351"/>
                <a:gd name="connsiteY159" fmla="*/ 306602 h 815478"/>
                <a:gd name="connsiteX160" fmla="*/ 75534 w 724351"/>
                <a:gd name="connsiteY160" fmla="*/ 294164 h 815478"/>
                <a:gd name="connsiteX161" fmla="*/ 88776 w 724351"/>
                <a:gd name="connsiteY161" fmla="*/ 291269 h 815478"/>
                <a:gd name="connsiteX162" fmla="*/ 93011 w 724351"/>
                <a:gd name="connsiteY162" fmla="*/ 296148 h 815478"/>
                <a:gd name="connsiteX163" fmla="*/ 95585 w 724351"/>
                <a:gd name="connsiteY163" fmla="*/ 287945 h 815478"/>
                <a:gd name="connsiteX164" fmla="*/ 85720 w 724351"/>
                <a:gd name="connsiteY164" fmla="*/ 281244 h 815478"/>
                <a:gd name="connsiteX165" fmla="*/ 75695 w 724351"/>
                <a:gd name="connsiteY165" fmla="*/ 267734 h 815478"/>
                <a:gd name="connsiteX166" fmla="*/ 68243 w 724351"/>
                <a:gd name="connsiteY166" fmla="*/ 264088 h 815478"/>
                <a:gd name="connsiteX167" fmla="*/ 64115 w 724351"/>
                <a:gd name="connsiteY167" fmla="*/ 261193 h 815478"/>
                <a:gd name="connsiteX168" fmla="*/ 56502 w 724351"/>
                <a:gd name="connsiteY168" fmla="*/ 263016 h 815478"/>
                <a:gd name="connsiteX169" fmla="*/ 50444 w 724351"/>
                <a:gd name="connsiteY169" fmla="*/ 252240 h 815478"/>
                <a:gd name="connsiteX170" fmla="*/ 39025 w 724351"/>
                <a:gd name="connsiteY170" fmla="*/ 252991 h 815478"/>
                <a:gd name="connsiteX171" fmla="*/ 27177 w 724351"/>
                <a:gd name="connsiteY171" fmla="*/ 244467 h 815478"/>
                <a:gd name="connsiteX172" fmla="*/ 23960 w 724351"/>
                <a:gd name="connsiteY172" fmla="*/ 230796 h 815478"/>
                <a:gd name="connsiteX173" fmla="*/ 25783 w 724351"/>
                <a:gd name="connsiteY173" fmla="*/ 217447 h 815478"/>
                <a:gd name="connsiteX174" fmla="*/ 32484 w 724351"/>
                <a:gd name="connsiteY174" fmla="*/ 209405 h 815478"/>
                <a:gd name="connsiteX175" fmla="*/ 30179 w 724351"/>
                <a:gd name="connsiteY175" fmla="*/ 200720 h 815478"/>
                <a:gd name="connsiteX176" fmla="*/ 37631 w 724351"/>
                <a:gd name="connsiteY176" fmla="*/ 191124 h 815478"/>
                <a:gd name="connsiteX177" fmla="*/ 50980 w 724351"/>
                <a:gd name="connsiteY177" fmla="*/ 168768 h 815478"/>
                <a:gd name="connsiteX178" fmla="*/ 68457 w 724351"/>
                <a:gd name="connsiteY178" fmla="*/ 170751 h 815478"/>
                <a:gd name="connsiteX179" fmla="*/ 80145 w 724351"/>
                <a:gd name="connsiteY179" fmla="*/ 152202 h 815478"/>
                <a:gd name="connsiteX180" fmla="*/ 92314 w 724351"/>
                <a:gd name="connsiteY180" fmla="*/ 149897 h 815478"/>
                <a:gd name="connsiteX181" fmla="*/ 101911 w 724351"/>
                <a:gd name="connsiteY181" fmla="*/ 159332 h 815478"/>
                <a:gd name="connsiteX182" fmla="*/ 136865 w 724351"/>
                <a:gd name="connsiteY182" fmla="*/ 162549 h 815478"/>
                <a:gd name="connsiteX183" fmla="*/ 154664 w 724351"/>
                <a:gd name="connsiteY183" fmla="*/ 187639 h 815478"/>
                <a:gd name="connsiteX184" fmla="*/ 163188 w 724351"/>
                <a:gd name="connsiteY184" fmla="*/ 177292 h 815478"/>
                <a:gd name="connsiteX185" fmla="*/ 179164 w 724351"/>
                <a:gd name="connsiteY185" fmla="*/ 171073 h 815478"/>
                <a:gd name="connsiteX186" fmla="*/ 180987 w 724351"/>
                <a:gd name="connsiteY186" fmla="*/ 155097 h 815478"/>
                <a:gd name="connsiteX187" fmla="*/ 180237 w 724351"/>
                <a:gd name="connsiteY187" fmla="*/ 149468 h 815478"/>
                <a:gd name="connsiteX188" fmla="*/ 177931 w 724351"/>
                <a:gd name="connsiteY188" fmla="*/ 144911 h 815478"/>
                <a:gd name="connsiteX189" fmla="*/ 179915 w 724351"/>
                <a:gd name="connsiteY189" fmla="*/ 135958 h 815478"/>
                <a:gd name="connsiteX190" fmla="*/ 179915 w 724351"/>
                <a:gd name="connsiteY190" fmla="*/ 135958 h 815478"/>
                <a:gd name="connsiteX191" fmla="*/ 183560 w 724351"/>
                <a:gd name="connsiteY191" fmla="*/ 131079 h 815478"/>
                <a:gd name="connsiteX192" fmla="*/ 192835 w 724351"/>
                <a:gd name="connsiteY192" fmla="*/ 135046 h 815478"/>
                <a:gd name="connsiteX193" fmla="*/ 208811 w 724351"/>
                <a:gd name="connsiteY193" fmla="*/ 131240 h 815478"/>
                <a:gd name="connsiteX194" fmla="*/ 208972 w 724351"/>
                <a:gd name="connsiteY194" fmla="*/ 131401 h 815478"/>
                <a:gd name="connsiteX195" fmla="*/ 218086 w 724351"/>
                <a:gd name="connsiteY195" fmla="*/ 137941 h 815478"/>
                <a:gd name="connsiteX196" fmla="*/ 224948 w 724351"/>
                <a:gd name="connsiteY196" fmla="*/ 155419 h 815478"/>
                <a:gd name="connsiteX197" fmla="*/ 234223 w 724351"/>
                <a:gd name="connsiteY197" fmla="*/ 151291 h 815478"/>
                <a:gd name="connsiteX198" fmla="*/ 243337 w 724351"/>
                <a:gd name="connsiteY198" fmla="*/ 159493 h 815478"/>
                <a:gd name="connsiteX199" fmla="*/ 245642 w 724351"/>
                <a:gd name="connsiteY199" fmla="*/ 149468 h 815478"/>
                <a:gd name="connsiteX200" fmla="*/ 249877 w 724351"/>
                <a:gd name="connsiteY200" fmla="*/ 148396 h 815478"/>
                <a:gd name="connsiteX201" fmla="*/ 257329 w 724351"/>
                <a:gd name="connsiteY201" fmla="*/ 149146 h 815478"/>
                <a:gd name="connsiteX202" fmla="*/ 260385 w 724351"/>
                <a:gd name="connsiteY202" fmla="*/ 152363 h 815478"/>
                <a:gd name="connsiteX203" fmla="*/ 267998 w 724351"/>
                <a:gd name="connsiteY203" fmla="*/ 149950 h 815478"/>
                <a:gd name="connsiteX204" fmla="*/ 276951 w 724351"/>
                <a:gd name="connsiteY204" fmla="*/ 146894 h 815478"/>
                <a:gd name="connsiteX205" fmla="*/ 277112 w 724351"/>
                <a:gd name="connsiteY205" fmla="*/ 139925 h 815478"/>
                <a:gd name="connsiteX206" fmla="*/ 286815 w 724351"/>
                <a:gd name="connsiteY206" fmla="*/ 136440 h 815478"/>
                <a:gd name="connsiteX207" fmla="*/ 297752 w 724351"/>
                <a:gd name="connsiteY207" fmla="*/ 131133 h 815478"/>
                <a:gd name="connsiteX208" fmla="*/ 297752 w 724351"/>
                <a:gd name="connsiteY208" fmla="*/ 131133 h 815478"/>
                <a:gd name="connsiteX209" fmla="*/ 295018 w 724351"/>
                <a:gd name="connsiteY209" fmla="*/ 115157 h 815478"/>
                <a:gd name="connsiteX210" fmla="*/ 296519 w 724351"/>
                <a:gd name="connsiteY210" fmla="*/ 102719 h 815478"/>
                <a:gd name="connsiteX211" fmla="*/ 296841 w 724351"/>
                <a:gd name="connsiteY211" fmla="*/ 102397 h 815478"/>
                <a:gd name="connsiteX212" fmla="*/ 314157 w 724351"/>
                <a:gd name="connsiteY212" fmla="*/ 94624 h 815478"/>
                <a:gd name="connsiteX213" fmla="*/ 324665 w 724351"/>
                <a:gd name="connsiteY213" fmla="*/ 86421 h 815478"/>
                <a:gd name="connsiteX214" fmla="*/ 349433 w 724351"/>
                <a:gd name="connsiteY214" fmla="*/ 72750 h 815478"/>
                <a:gd name="connsiteX215" fmla="*/ 373612 w 724351"/>
                <a:gd name="connsiteY215" fmla="*/ 44926 h 815478"/>
                <a:gd name="connsiteX216" fmla="*/ 378008 w 724351"/>
                <a:gd name="connsiteY216" fmla="*/ 40369 h 815478"/>
                <a:gd name="connsiteX217" fmla="*/ 383155 w 724351"/>
                <a:gd name="connsiteY217" fmla="*/ 33829 h 815478"/>
                <a:gd name="connsiteX218" fmla="*/ 384549 w 724351"/>
                <a:gd name="connsiteY218" fmla="*/ 22141 h 815478"/>
                <a:gd name="connsiteX219" fmla="*/ 390338 w 724351"/>
                <a:gd name="connsiteY219" fmla="*/ 28199 h 815478"/>
                <a:gd name="connsiteX220" fmla="*/ 404760 w 724351"/>
                <a:gd name="connsiteY220" fmla="*/ 30022 h 815478"/>
                <a:gd name="connsiteX221" fmla="*/ 410711 w 724351"/>
                <a:gd name="connsiteY221" fmla="*/ 27449 h 815478"/>
                <a:gd name="connsiteX222" fmla="*/ 418913 w 724351"/>
                <a:gd name="connsiteY222" fmla="*/ 18496 h 815478"/>
                <a:gd name="connsiteX223" fmla="*/ 433174 w 724351"/>
                <a:gd name="connsiteY223" fmla="*/ 18657 h 815478"/>
                <a:gd name="connsiteX224" fmla="*/ 439125 w 724351"/>
                <a:gd name="connsiteY224" fmla="*/ 5147 h 815478"/>
                <a:gd name="connsiteX225" fmla="*/ 439125 w 724351"/>
                <a:gd name="connsiteY225" fmla="*/ 5147 h 815478"/>
                <a:gd name="connsiteX226" fmla="*/ 447649 w 724351"/>
                <a:gd name="connsiteY226" fmla="*/ 0 h 815478"/>
                <a:gd name="connsiteX227" fmla="*/ 448239 w 724351"/>
                <a:gd name="connsiteY227" fmla="*/ 322 h 815478"/>
                <a:gd name="connsiteX228" fmla="*/ 488232 w 724351"/>
                <a:gd name="connsiteY228" fmla="*/ 25572 h 815478"/>
                <a:gd name="connsiteX229" fmla="*/ 499652 w 724351"/>
                <a:gd name="connsiteY229" fmla="*/ 43371 h 815478"/>
                <a:gd name="connsiteX230" fmla="*/ 504530 w 724351"/>
                <a:gd name="connsiteY230" fmla="*/ 66317 h 815478"/>
                <a:gd name="connsiteX231" fmla="*/ 508497 w 724351"/>
                <a:gd name="connsiteY231" fmla="*/ 80577 h 815478"/>
                <a:gd name="connsiteX232" fmla="*/ 515038 w 724351"/>
                <a:gd name="connsiteY232" fmla="*/ 108241 h 815478"/>
                <a:gd name="connsiteX233" fmla="*/ 517611 w 724351"/>
                <a:gd name="connsiteY233" fmla="*/ 129524 h 815478"/>
                <a:gd name="connsiteX234" fmla="*/ 501045 w 724351"/>
                <a:gd name="connsiteY234" fmla="*/ 143195 h 815478"/>
                <a:gd name="connsiteX235" fmla="*/ 490270 w 724351"/>
                <a:gd name="connsiteY235" fmla="*/ 167964 h 815478"/>
                <a:gd name="connsiteX236" fmla="*/ 492253 w 724351"/>
                <a:gd name="connsiteY236" fmla="*/ 194876 h 815478"/>
                <a:gd name="connsiteX237" fmla="*/ 501850 w 724351"/>
                <a:gd name="connsiteY237" fmla="*/ 203990 h 815478"/>
                <a:gd name="connsiteX238" fmla="*/ 529942 w 724351"/>
                <a:gd name="connsiteY238" fmla="*/ 217339 h 815478"/>
                <a:gd name="connsiteX239" fmla="*/ 542541 w 724351"/>
                <a:gd name="connsiteY239" fmla="*/ 216428 h 815478"/>
                <a:gd name="connsiteX240" fmla="*/ 575994 w 724351"/>
                <a:gd name="connsiteY240" fmla="*/ 235728 h 815478"/>
                <a:gd name="connsiteX241" fmla="*/ 574332 w 724351"/>
                <a:gd name="connsiteY241" fmla="*/ 246825 h 815478"/>
                <a:gd name="connsiteX242" fmla="*/ 574922 w 724351"/>
                <a:gd name="connsiteY242" fmla="*/ 257333 h 815478"/>
                <a:gd name="connsiteX243" fmla="*/ 565218 w 724351"/>
                <a:gd name="connsiteY243" fmla="*/ 265857 h 815478"/>
                <a:gd name="connsiteX244" fmla="*/ 545435 w 724351"/>
                <a:gd name="connsiteY244" fmla="*/ 277706 h 815478"/>
                <a:gd name="connsiteX245" fmla="*/ 539967 w 724351"/>
                <a:gd name="connsiteY245" fmla="*/ 294700 h 815478"/>
                <a:gd name="connsiteX246" fmla="*/ 553799 w 724351"/>
                <a:gd name="connsiteY246" fmla="*/ 300490 h 815478"/>
                <a:gd name="connsiteX247" fmla="*/ 558677 w 724351"/>
                <a:gd name="connsiteY247" fmla="*/ 314322 h 815478"/>
                <a:gd name="connsiteX248" fmla="*/ 577656 w 724351"/>
                <a:gd name="connsiteY248" fmla="*/ 314912 h 815478"/>
                <a:gd name="connsiteX249" fmla="*/ 577656 w 724351"/>
                <a:gd name="connsiteY249" fmla="*/ 314912 h 815478"/>
                <a:gd name="connsiteX250" fmla="*/ 578246 w 724351"/>
                <a:gd name="connsiteY250" fmla="*/ 323114 h 815478"/>
                <a:gd name="connsiteX251" fmla="*/ 577656 w 724351"/>
                <a:gd name="connsiteY251" fmla="*/ 314912 h 815478"/>
                <a:gd name="connsiteX252" fmla="*/ 576208 w 724351"/>
                <a:gd name="connsiteY252" fmla="*/ 314268 h 81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724351" h="815478">
                  <a:moveTo>
                    <a:pt x="576208" y="314268"/>
                  </a:moveTo>
                  <a:lnTo>
                    <a:pt x="576798" y="322471"/>
                  </a:lnTo>
                  <a:lnTo>
                    <a:pt x="576798" y="322471"/>
                  </a:lnTo>
                  <a:lnTo>
                    <a:pt x="590040" y="336142"/>
                  </a:lnTo>
                  <a:cubicBezTo>
                    <a:pt x="592613" y="338876"/>
                    <a:pt x="595079" y="342843"/>
                    <a:pt x="593685" y="346488"/>
                  </a:cubicBezTo>
                  <a:cubicBezTo>
                    <a:pt x="592613" y="349223"/>
                    <a:pt x="588968" y="350724"/>
                    <a:pt x="586394" y="351635"/>
                  </a:cubicBezTo>
                  <a:cubicBezTo>
                    <a:pt x="583982" y="352386"/>
                    <a:pt x="583339" y="361071"/>
                    <a:pt x="584732" y="362411"/>
                  </a:cubicBezTo>
                  <a:cubicBezTo>
                    <a:pt x="588968" y="366968"/>
                    <a:pt x="588217" y="368201"/>
                    <a:pt x="588217" y="374581"/>
                  </a:cubicBezTo>
                  <a:cubicBezTo>
                    <a:pt x="589611" y="377476"/>
                    <a:pt x="593096" y="378977"/>
                    <a:pt x="595508" y="380961"/>
                  </a:cubicBezTo>
                  <a:cubicBezTo>
                    <a:pt x="599904" y="384606"/>
                    <a:pt x="599315" y="389646"/>
                    <a:pt x="605534" y="393398"/>
                  </a:cubicBezTo>
                  <a:lnTo>
                    <a:pt x="634430" y="410875"/>
                  </a:lnTo>
                  <a:lnTo>
                    <a:pt x="650835" y="421383"/>
                  </a:lnTo>
                  <a:cubicBezTo>
                    <a:pt x="655714" y="424600"/>
                    <a:pt x="662093" y="426101"/>
                    <a:pt x="666489" y="430068"/>
                  </a:cubicBezTo>
                  <a:cubicBezTo>
                    <a:pt x="678177" y="439343"/>
                    <a:pt x="686540" y="451942"/>
                    <a:pt x="696726" y="462610"/>
                  </a:cubicBezTo>
                  <a:cubicBezTo>
                    <a:pt x="706322" y="472475"/>
                    <a:pt x="712702" y="484805"/>
                    <a:pt x="715865" y="497886"/>
                  </a:cubicBezTo>
                  <a:lnTo>
                    <a:pt x="715865" y="497886"/>
                  </a:lnTo>
                  <a:lnTo>
                    <a:pt x="724068" y="512147"/>
                  </a:lnTo>
                  <a:cubicBezTo>
                    <a:pt x="724068" y="517776"/>
                    <a:pt x="726373" y="522655"/>
                    <a:pt x="717849" y="525389"/>
                  </a:cubicBezTo>
                  <a:cubicBezTo>
                    <a:pt x="712059" y="527212"/>
                    <a:pt x="706430" y="527051"/>
                    <a:pt x="700533" y="529034"/>
                  </a:cubicBezTo>
                  <a:cubicBezTo>
                    <a:pt x="684128" y="534664"/>
                    <a:pt x="704178" y="545118"/>
                    <a:pt x="711952" y="546512"/>
                  </a:cubicBezTo>
                  <a:cubicBezTo>
                    <a:pt x="711952" y="551390"/>
                    <a:pt x="707395" y="557931"/>
                    <a:pt x="705894" y="562756"/>
                  </a:cubicBezTo>
                  <a:cubicBezTo>
                    <a:pt x="704071" y="568385"/>
                    <a:pt x="709378" y="574014"/>
                    <a:pt x="708199" y="577338"/>
                  </a:cubicBezTo>
                  <a:cubicBezTo>
                    <a:pt x="706054" y="583289"/>
                    <a:pt x="683591" y="593743"/>
                    <a:pt x="683591" y="595137"/>
                  </a:cubicBezTo>
                  <a:cubicBezTo>
                    <a:pt x="683591" y="601088"/>
                    <a:pt x="695761" y="609290"/>
                    <a:pt x="695761" y="614759"/>
                  </a:cubicBezTo>
                  <a:cubicBezTo>
                    <a:pt x="684503" y="621621"/>
                    <a:pt x="672494" y="616152"/>
                    <a:pt x="668419" y="632397"/>
                  </a:cubicBezTo>
                  <a:lnTo>
                    <a:pt x="668419" y="632397"/>
                  </a:lnTo>
                  <a:cubicBezTo>
                    <a:pt x="667669" y="633308"/>
                    <a:pt x="666597" y="634541"/>
                    <a:pt x="666114" y="635721"/>
                  </a:cubicBezTo>
                  <a:cubicBezTo>
                    <a:pt x="665792" y="636471"/>
                    <a:pt x="665792" y="637543"/>
                    <a:pt x="665524" y="638294"/>
                  </a:cubicBezTo>
                  <a:cubicBezTo>
                    <a:pt x="664774" y="640117"/>
                    <a:pt x="664023" y="641779"/>
                    <a:pt x="663219" y="643601"/>
                  </a:cubicBezTo>
                  <a:cubicBezTo>
                    <a:pt x="662308" y="645907"/>
                    <a:pt x="662147" y="647247"/>
                    <a:pt x="660646" y="649391"/>
                  </a:cubicBezTo>
                  <a:cubicBezTo>
                    <a:pt x="656518" y="652447"/>
                    <a:pt x="634055" y="661239"/>
                    <a:pt x="652122" y="665796"/>
                  </a:cubicBezTo>
                  <a:cubicBezTo>
                    <a:pt x="660324" y="667941"/>
                    <a:pt x="651371" y="680218"/>
                    <a:pt x="641935" y="672766"/>
                  </a:cubicBezTo>
                  <a:cubicBezTo>
                    <a:pt x="637700" y="669442"/>
                    <a:pt x="636306" y="663491"/>
                    <a:pt x="633250" y="661239"/>
                  </a:cubicBezTo>
                  <a:cubicBezTo>
                    <a:pt x="626871" y="656522"/>
                    <a:pt x="624566" y="673838"/>
                    <a:pt x="622314" y="675071"/>
                  </a:cubicBezTo>
                  <a:cubicBezTo>
                    <a:pt x="618347" y="677376"/>
                    <a:pt x="616095" y="675071"/>
                    <a:pt x="614433" y="680861"/>
                  </a:cubicBezTo>
                  <a:cubicBezTo>
                    <a:pt x="611377" y="691369"/>
                    <a:pt x="607732" y="702466"/>
                    <a:pt x="613522" y="712492"/>
                  </a:cubicBezTo>
                  <a:cubicBezTo>
                    <a:pt x="624780" y="732274"/>
                    <a:pt x="609715" y="729057"/>
                    <a:pt x="602102" y="743479"/>
                  </a:cubicBezTo>
                  <a:cubicBezTo>
                    <a:pt x="599958" y="747607"/>
                    <a:pt x="597867" y="745141"/>
                    <a:pt x="594490" y="746696"/>
                  </a:cubicBezTo>
                  <a:cubicBezTo>
                    <a:pt x="586287" y="750341"/>
                    <a:pt x="584786" y="759938"/>
                    <a:pt x="579318" y="747607"/>
                  </a:cubicBezTo>
                  <a:cubicBezTo>
                    <a:pt x="576101" y="740477"/>
                    <a:pt x="573528" y="741066"/>
                    <a:pt x="566719" y="737903"/>
                  </a:cubicBezTo>
                  <a:lnTo>
                    <a:pt x="566719" y="737903"/>
                  </a:lnTo>
                  <a:cubicBezTo>
                    <a:pt x="567041" y="737582"/>
                    <a:pt x="567202" y="733025"/>
                    <a:pt x="567309" y="732274"/>
                  </a:cubicBezTo>
                  <a:cubicBezTo>
                    <a:pt x="569614" y="730773"/>
                    <a:pt x="572456" y="728146"/>
                    <a:pt x="574439" y="726055"/>
                  </a:cubicBezTo>
                  <a:cubicBezTo>
                    <a:pt x="576852" y="723482"/>
                    <a:pt x="577173" y="718014"/>
                    <a:pt x="580068" y="715548"/>
                  </a:cubicBezTo>
                  <a:cubicBezTo>
                    <a:pt x="581569" y="714154"/>
                    <a:pt x="584786" y="711902"/>
                    <a:pt x="584786" y="709489"/>
                  </a:cubicBezTo>
                  <a:cubicBezTo>
                    <a:pt x="584625" y="709329"/>
                    <a:pt x="584625" y="709168"/>
                    <a:pt x="584464" y="709007"/>
                  </a:cubicBezTo>
                  <a:cubicBezTo>
                    <a:pt x="578246" y="709007"/>
                    <a:pt x="572616" y="709597"/>
                    <a:pt x="566558" y="710401"/>
                  </a:cubicBezTo>
                  <a:cubicBezTo>
                    <a:pt x="559267" y="711473"/>
                    <a:pt x="555139" y="704772"/>
                    <a:pt x="548920" y="704772"/>
                  </a:cubicBezTo>
                  <a:cubicBezTo>
                    <a:pt x="544685" y="704772"/>
                    <a:pt x="538734" y="702198"/>
                    <a:pt x="535410" y="699625"/>
                  </a:cubicBezTo>
                  <a:cubicBezTo>
                    <a:pt x="534016" y="696891"/>
                    <a:pt x="532193" y="696301"/>
                    <a:pt x="531443" y="692924"/>
                  </a:cubicBezTo>
                  <a:cubicBezTo>
                    <a:pt x="530692" y="689439"/>
                    <a:pt x="531604" y="687616"/>
                    <a:pt x="527047" y="689278"/>
                  </a:cubicBezTo>
                  <a:cubicBezTo>
                    <a:pt x="519273" y="692012"/>
                    <a:pt x="522329" y="677591"/>
                    <a:pt x="521257" y="673463"/>
                  </a:cubicBezTo>
                  <a:cubicBezTo>
                    <a:pt x="518684" y="673463"/>
                    <a:pt x="517290" y="676518"/>
                    <a:pt x="514127" y="675446"/>
                  </a:cubicBezTo>
                  <a:cubicBezTo>
                    <a:pt x="512625" y="674964"/>
                    <a:pt x="509570" y="666172"/>
                    <a:pt x="507908" y="664188"/>
                  </a:cubicBezTo>
                  <a:lnTo>
                    <a:pt x="507908" y="664188"/>
                  </a:lnTo>
                  <a:cubicBezTo>
                    <a:pt x="504423" y="666493"/>
                    <a:pt x="501206" y="663866"/>
                    <a:pt x="498311" y="668155"/>
                  </a:cubicBezTo>
                  <a:cubicBezTo>
                    <a:pt x="494827" y="673463"/>
                    <a:pt x="492843" y="680003"/>
                    <a:pt x="487375" y="683649"/>
                  </a:cubicBezTo>
                  <a:cubicBezTo>
                    <a:pt x="484051" y="685954"/>
                    <a:pt x="480405" y="683327"/>
                    <a:pt x="476760" y="684882"/>
                  </a:cubicBezTo>
                  <a:cubicBezTo>
                    <a:pt x="475098" y="685472"/>
                    <a:pt x="469790" y="686276"/>
                    <a:pt x="469308" y="688099"/>
                  </a:cubicBezTo>
                  <a:cubicBezTo>
                    <a:pt x="468825" y="690082"/>
                    <a:pt x="472042" y="690994"/>
                    <a:pt x="473275" y="692227"/>
                  </a:cubicBezTo>
                  <a:cubicBezTo>
                    <a:pt x="475259" y="694371"/>
                    <a:pt x="473114" y="696944"/>
                    <a:pt x="476331" y="699357"/>
                  </a:cubicBezTo>
                  <a:cubicBezTo>
                    <a:pt x="477403" y="700108"/>
                    <a:pt x="480298" y="703753"/>
                    <a:pt x="479387" y="704986"/>
                  </a:cubicBezTo>
                  <a:cubicBezTo>
                    <a:pt x="478904" y="705469"/>
                    <a:pt x="474508" y="710454"/>
                    <a:pt x="474347" y="711205"/>
                  </a:cubicBezTo>
                  <a:cubicBezTo>
                    <a:pt x="466734" y="711205"/>
                    <a:pt x="461266" y="702413"/>
                    <a:pt x="452903" y="710133"/>
                  </a:cubicBezTo>
                  <a:cubicBezTo>
                    <a:pt x="447756" y="715011"/>
                    <a:pt x="443467" y="720480"/>
                    <a:pt x="436927" y="723053"/>
                  </a:cubicBezTo>
                  <a:cubicBezTo>
                    <a:pt x="434032" y="724286"/>
                    <a:pt x="428402" y="721981"/>
                    <a:pt x="424757" y="721981"/>
                  </a:cubicBezTo>
                  <a:cubicBezTo>
                    <a:pt x="417627" y="721981"/>
                    <a:pt x="409424" y="728682"/>
                    <a:pt x="401490" y="726377"/>
                  </a:cubicBezTo>
                  <a:cubicBezTo>
                    <a:pt x="393448" y="724072"/>
                    <a:pt x="404814" y="712867"/>
                    <a:pt x="403795" y="708310"/>
                  </a:cubicBezTo>
                  <a:lnTo>
                    <a:pt x="403044" y="708310"/>
                  </a:lnTo>
                  <a:cubicBezTo>
                    <a:pt x="402884" y="707988"/>
                    <a:pt x="380849" y="692227"/>
                    <a:pt x="377204" y="693567"/>
                  </a:cubicBezTo>
                  <a:cubicBezTo>
                    <a:pt x="372647" y="695068"/>
                    <a:pt x="388730" y="723964"/>
                    <a:pt x="379777" y="726109"/>
                  </a:cubicBezTo>
                  <a:cubicBezTo>
                    <a:pt x="379295" y="728093"/>
                    <a:pt x="370663" y="727342"/>
                    <a:pt x="368358" y="729165"/>
                  </a:cubicBezTo>
                  <a:cubicBezTo>
                    <a:pt x="360155" y="735116"/>
                    <a:pt x="360584" y="743747"/>
                    <a:pt x="348736" y="746642"/>
                  </a:cubicBezTo>
                  <a:cubicBezTo>
                    <a:pt x="335655" y="749698"/>
                    <a:pt x="331742" y="738279"/>
                    <a:pt x="327292" y="728093"/>
                  </a:cubicBezTo>
                  <a:lnTo>
                    <a:pt x="324075" y="716566"/>
                  </a:lnTo>
                  <a:lnTo>
                    <a:pt x="324075" y="716566"/>
                  </a:lnTo>
                  <a:cubicBezTo>
                    <a:pt x="318446" y="717638"/>
                    <a:pt x="314211" y="718067"/>
                    <a:pt x="309815" y="721874"/>
                  </a:cubicBezTo>
                  <a:cubicBezTo>
                    <a:pt x="306491" y="724929"/>
                    <a:pt x="304185" y="730076"/>
                    <a:pt x="298878" y="730076"/>
                  </a:cubicBezTo>
                  <a:cubicBezTo>
                    <a:pt x="290515" y="730076"/>
                    <a:pt x="292659" y="714743"/>
                    <a:pt x="283706" y="717477"/>
                  </a:cubicBezTo>
                  <a:cubicBezTo>
                    <a:pt x="277916" y="719300"/>
                    <a:pt x="274110" y="724447"/>
                    <a:pt x="277755" y="730076"/>
                  </a:cubicBezTo>
                  <a:cubicBezTo>
                    <a:pt x="281990" y="736456"/>
                    <a:pt x="269392" y="739351"/>
                    <a:pt x="271697" y="746803"/>
                  </a:cubicBezTo>
                  <a:cubicBezTo>
                    <a:pt x="273520" y="752593"/>
                    <a:pt x="278988" y="748626"/>
                    <a:pt x="281722" y="753772"/>
                  </a:cubicBezTo>
                  <a:cubicBezTo>
                    <a:pt x="284296" y="760152"/>
                    <a:pt x="285207" y="756989"/>
                    <a:pt x="283545" y="764548"/>
                  </a:cubicBezTo>
                  <a:cubicBezTo>
                    <a:pt x="282955" y="767604"/>
                    <a:pt x="280489" y="768944"/>
                    <a:pt x="283706" y="771839"/>
                  </a:cubicBezTo>
                  <a:cubicBezTo>
                    <a:pt x="286762" y="774412"/>
                    <a:pt x="297538" y="780953"/>
                    <a:pt x="292498" y="784599"/>
                  </a:cubicBezTo>
                  <a:cubicBezTo>
                    <a:pt x="289442" y="786904"/>
                    <a:pt x="283384" y="786904"/>
                    <a:pt x="279739" y="788727"/>
                  </a:cubicBezTo>
                  <a:cubicBezTo>
                    <a:pt x="271965" y="792533"/>
                    <a:pt x="275932" y="793284"/>
                    <a:pt x="268052" y="790710"/>
                  </a:cubicBezTo>
                  <a:cubicBezTo>
                    <a:pt x="264996" y="789799"/>
                    <a:pt x="263334" y="794946"/>
                    <a:pt x="262744" y="796929"/>
                  </a:cubicBezTo>
                  <a:cubicBezTo>
                    <a:pt x="258509" y="811082"/>
                    <a:pt x="250735" y="801325"/>
                    <a:pt x="243605" y="804220"/>
                  </a:cubicBezTo>
                  <a:cubicBezTo>
                    <a:pt x="239370" y="805882"/>
                    <a:pt x="243605" y="812423"/>
                    <a:pt x="237547" y="809099"/>
                  </a:cubicBezTo>
                  <a:cubicBezTo>
                    <a:pt x="234652" y="807437"/>
                    <a:pt x="227522" y="812423"/>
                    <a:pt x="223286" y="813495"/>
                  </a:cubicBezTo>
                  <a:lnTo>
                    <a:pt x="207042" y="815479"/>
                  </a:lnTo>
                  <a:lnTo>
                    <a:pt x="207042" y="815479"/>
                  </a:lnTo>
                  <a:lnTo>
                    <a:pt x="203825" y="811994"/>
                  </a:lnTo>
                  <a:cubicBezTo>
                    <a:pt x="199858" y="809689"/>
                    <a:pt x="201252" y="807437"/>
                    <a:pt x="195301" y="808938"/>
                  </a:cubicBezTo>
                  <a:cubicBezTo>
                    <a:pt x="190905" y="810010"/>
                    <a:pt x="191656" y="802397"/>
                    <a:pt x="188010" y="805132"/>
                  </a:cubicBezTo>
                  <a:cubicBezTo>
                    <a:pt x="184525" y="807705"/>
                    <a:pt x="185866" y="802719"/>
                    <a:pt x="184204" y="802719"/>
                  </a:cubicBezTo>
                  <a:cubicBezTo>
                    <a:pt x="179486" y="802237"/>
                    <a:pt x="177502" y="808938"/>
                    <a:pt x="172785" y="805024"/>
                  </a:cubicBezTo>
                  <a:cubicBezTo>
                    <a:pt x="168978" y="801808"/>
                    <a:pt x="167906" y="798323"/>
                    <a:pt x="165494" y="794249"/>
                  </a:cubicBezTo>
                  <a:cubicBezTo>
                    <a:pt x="164260" y="792265"/>
                    <a:pt x="160615" y="792265"/>
                    <a:pt x="160615" y="789852"/>
                  </a:cubicBezTo>
                  <a:cubicBezTo>
                    <a:pt x="160454" y="786368"/>
                    <a:pt x="163939" y="784706"/>
                    <a:pt x="164100" y="782561"/>
                  </a:cubicBezTo>
                  <a:cubicBezTo>
                    <a:pt x="164260" y="780739"/>
                    <a:pt x="158310" y="779988"/>
                    <a:pt x="156487" y="779077"/>
                  </a:cubicBezTo>
                  <a:cubicBezTo>
                    <a:pt x="151340" y="777575"/>
                    <a:pt x="150697" y="773930"/>
                    <a:pt x="148123" y="770713"/>
                  </a:cubicBezTo>
                  <a:cubicBezTo>
                    <a:pt x="146140" y="768301"/>
                    <a:pt x="140672" y="770392"/>
                    <a:pt x="139921" y="767497"/>
                  </a:cubicBezTo>
                  <a:cubicBezTo>
                    <a:pt x="139599" y="766424"/>
                    <a:pt x="140243" y="763101"/>
                    <a:pt x="139010" y="762618"/>
                  </a:cubicBezTo>
                  <a:cubicBezTo>
                    <a:pt x="137508" y="762135"/>
                    <a:pt x="130325" y="765191"/>
                    <a:pt x="131879" y="761224"/>
                  </a:cubicBezTo>
                  <a:cubicBezTo>
                    <a:pt x="134185" y="755434"/>
                    <a:pt x="137187" y="757096"/>
                    <a:pt x="129896" y="754844"/>
                  </a:cubicBezTo>
                  <a:cubicBezTo>
                    <a:pt x="122015" y="752432"/>
                    <a:pt x="123355" y="750448"/>
                    <a:pt x="118959" y="757150"/>
                  </a:cubicBezTo>
                  <a:cubicBezTo>
                    <a:pt x="116225" y="761117"/>
                    <a:pt x="102393" y="767765"/>
                    <a:pt x="97675" y="768408"/>
                  </a:cubicBezTo>
                  <a:cubicBezTo>
                    <a:pt x="92046" y="769159"/>
                    <a:pt x="92529" y="763690"/>
                    <a:pt x="91456" y="760206"/>
                  </a:cubicBezTo>
                  <a:cubicBezTo>
                    <a:pt x="89312" y="753504"/>
                    <a:pt x="90974" y="754147"/>
                    <a:pt x="83093" y="757632"/>
                  </a:cubicBezTo>
                  <a:cubicBezTo>
                    <a:pt x="78215" y="759777"/>
                    <a:pt x="78697" y="749430"/>
                    <a:pt x="78697" y="747124"/>
                  </a:cubicBezTo>
                  <a:cubicBezTo>
                    <a:pt x="71728" y="735598"/>
                    <a:pt x="51355" y="723696"/>
                    <a:pt x="51355" y="710025"/>
                  </a:cubicBezTo>
                  <a:cubicBezTo>
                    <a:pt x="51355" y="705897"/>
                    <a:pt x="47120" y="701662"/>
                    <a:pt x="47388" y="699250"/>
                  </a:cubicBezTo>
                  <a:cubicBezTo>
                    <a:pt x="48139" y="693942"/>
                    <a:pt x="49372" y="690726"/>
                    <a:pt x="48889" y="685418"/>
                  </a:cubicBezTo>
                  <a:cubicBezTo>
                    <a:pt x="47656" y="684346"/>
                    <a:pt x="43260" y="679628"/>
                    <a:pt x="42670" y="678127"/>
                  </a:cubicBezTo>
                  <a:cubicBezTo>
                    <a:pt x="34468" y="672176"/>
                    <a:pt x="37041" y="659738"/>
                    <a:pt x="39936" y="651965"/>
                  </a:cubicBezTo>
                  <a:cubicBezTo>
                    <a:pt x="44064" y="640545"/>
                    <a:pt x="31144" y="644513"/>
                    <a:pt x="31144" y="638884"/>
                  </a:cubicBezTo>
                  <a:cubicBezTo>
                    <a:pt x="31144" y="635560"/>
                    <a:pt x="38596" y="632343"/>
                    <a:pt x="41330" y="631753"/>
                  </a:cubicBezTo>
                  <a:cubicBezTo>
                    <a:pt x="47120" y="630359"/>
                    <a:pt x="53500" y="623068"/>
                    <a:pt x="44547" y="621245"/>
                  </a:cubicBezTo>
                  <a:cubicBezTo>
                    <a:pt x="39507" y="620173"/>
                    <a:pt x="39239" y="615616"/>
                    <a:pt x="43635" y="613633"/>
                  </a:cubicBezTo>
                  <a:cubicBezTo>
                    <a:pt x="47281" y="610309"/>
                    <a:pt x="50605" y="607414"/>
                    <a:pt x="48192" y="601946"/>
                  </a:cubicBezTo>
                  <a:cubicBezTo>
                    <a:pt x="46209" y="597549"/>
                    <a:pt x="46530" y="593743"/>
                    <a:pt x="51087" y="591331"/>
                  </a:cubicBezTo>
                  <a:cubicBezTo>
                    <a:pt x="60791" y="586184"/>
                    <a:pt x="52160" y="575247"/>
                    <a:pt x="62614" y="575247"/>
                  </a:cubicBezTo>
                  <a:cubicBezTo>
                    <a:pt x="70816" y="575247"/>
                    <a:pt x="62935" y="566133"/>
                    <a:pt x="67921" y="564310"/>
                  </a:cubicBezTo>
                  <a:lnTo>
                    <a:pt x="76285" y="561255"/>
                  </a:lnTo>
                  <a:cubicBezTo>
                    <a:pt x="81592" y="559271"/>
                    <a:pt x="98158" y="564579"/>
                    <a:pt x="98158" y="554714"/>
                  </a:cubicBezTo>
                  <a:cubicBezTo>
                    <a:pt x="91778" y="553481"/>
                    <a:pt x="78858" y="556376"/>
                    <a:pt x="78107" y="548495"/>
                  </a:cubicBezTo>
                  <a:cubicBezTo>
                    <a:pt x="78268" y="545922"/>
                    <a:pt x="79769" y="543617"/>
                    <a:pt x="80413" y="541204"/>
                  </a:cubicBezTo>
                  <a:cubicBezTo>
                    <a:pt x="80895" y="538792"/>
                    <a:pt x="80413" y="536647"/>
                    <a:pt x="80413" y="534235"/>
                  </a:cubicBezTo>
                  <a:cubicBezTo>
                    <a:pt x="80413" y="528284"/>
                    <a:pt x="81807" y="524531"/>
                    <a:pt x="87865" y="523459"/>
                  </a:cubicBezTo>
                  <a:cubicBezTo>
                    <a:pt x="91832" y="522708"/>
                    <a:pt x="93655" y="520403"/>
                    <a:pt x="96067" y="517669"/>
                  </a:cubicBezTo>
                  <a:cubicBezTo>
                    <a:pt x="96818" y="516757"/>
                    <a:pt x="98801" y="509788"/>
                    <a:pt x="96978" y="509306"/>
                  </a:cubicBezTo>
                  <a:cubicBezTo>
                    <a:pt x="92743" y="508233"/>
                    <a:pt x="86363" y="507912"/>
                    <a:pt x="82075" y="509145"/>
                  </a:cubicBezTo>
                  <a:cubicBezTo>
                    <a:pt x="72800" y="511557"/>
                    <a:pt x="65187" y="516597"/>
                    <a:pt x="56824" y="508394"/>
                  </a:cubicBezTo>
                  <a:cubicBezTo>
                    <a:pt x="55430" y="507000"/>
                    <a:pt x="52856" y="507161"/>
                    <a:pt x="51195" y="506089"/>
                  </a:cubicBezTo>
                  <a:cubicBezTo>
                    <a:pt x="47549" y="502443"/>
                    <a:pt x="47227" y="498476"/>
                    <a:pt x="42510" y="495581"/>
                  </a:cubicBezTo>
                  <a:cubicBezTo>
                    <a:pt x="38381" y="493008"/>
                    <a:pt x="38113" y="488880"/>
                    <a:pt x="33235" y="487700"/>
                  </a:cubicBezTo>
                  <a:cubicBezTo>
                    <a:pt x="21387" y="484644"/>
                    <a:pt x="23210" y="476442"/>
                    <a:pt x="14846" y="471456"/>
                  </a:cubicBezTo>
                  <a:cubicBezTo>
                    <a:pt x="8145" y="467328"/>
                    <a:pt x="3910" y="468561"/>
                    <a:pt x="1336" y="459769"/>
                  </a:cubicBezTo>
                  <a:cubicBezTo>
                    <a:pt x="-2148" y="447760"/>
                    <a:pt x="1497" y="449261"/>
                    <a:pt x="8627" y="441863"/>
                  </a:cubicBezTo>
                  <a:cubicBezTo>
                    <a:pt x="11362" y="439128"/>
                    <a:pt x="14096" y="438968"/>
                    <a:pt x="17741" y="438968"/>
                  </a:cubicBezTo>
                  <a:cubicBezTo>
                    <a:pt x="21226" y="438968"/>
                    <a:pt x="23370" y="434572"/>
                    <a:pt x="25783" y="432910"/>
                  </a:cubicBezTo>
                  <a:cubicBezTo>
                    <a:pt x="32913" y="428192"/>
                    <a:pt x="42188" y="423474"/>
                    <a:pt x="51141" y="423474"/>
                  </a:cubicBezTo>
                  <a:cubicBezTo>
                    <a:pt x="56770" y="423474"/>
                    <a:pt x="64812" y="423796"/>
                    <a:pt x="70119" y="422723"/>
                  </a:cubicBezTo>
                  <a:cubicBezTo>
                    <a:pt x="74837" y="421812"/>
                    <a:pt x="68725" y="411304"/>
                    <a:pt x="69369" y="409803"/>
                  </a:cubicBezTo>
                  <a:cubicBezTo>
                    <a:pt x="71942" y="403745"/>
                    <a:pt x="79555" y="417255"/>
                    <a:pt x="81217" y="403745"/>
                  </a:cubicBezTo>
                  <a:cubicBezTo>
                    <a:pt x="81699" y="399510"/>
                    <a:pt x="85345" y="379727"/>
                    <a:pt x="79716" y="378977"/>
                  </a:cubicBezTo>
                  <a:cubicBezTo>
                    <a:pt x="72425" y="378226"/>
                    <a:pt x="71674" y="381389"/>
                    <a:pt x="66367" y="385196"/>
                  </a:cubicBezTo>
                  <a:cubicBezTo>
                    <a:pt x="63954" y="387018"/>
                    <a:pt x="48889" y="392809"/>
                    <a:pt x="50390" y="395972"/>
                  </a:cubicBezTo>
                  <a:cubicBezTo>
                    <a:pt x="54197" y="403424"/>
                    <a:pt x="44440" y="405675"/>
                    <a:pt x="37792" y="407069"/>
                  </a:cubicBezTo>
                  <a:cubicBezTo>
                    <a:pt x="34736" y="407659"/>
                    <a:pt x="30501" y="403852"/>
                    <a:pt x="32913" y="402191"/>
                  </a:cubicBezTo>
                  <a:lnTo>
                    <a:pt x="32913" y="401869"/>
                  </a:lnTo>
                  <a:cubicBezTo>
                    <a:pt x="40687" y="398063"/>
                    <a:pt x="42349" y="398063"/>
                    <a:pt x="38864" y="388520"/>
                  </a:cubicBezTo>
                  <a:cubicBezTo>
                    <a:pt x="37470" y="384713"/>
                    <a:pt x="30983" y="373455"/>
                    <a:pt x="35540" y="370613"/>
                  </a:cubicBezTo>
                  <a:cubicBezTo>
                    <a:pt x="43314" y="368791"/>
                    <a:pt x="50283" y="368201"/>
                    <a:pt x="50283" y="358444"/>
                  </a:cubicBezTo>
                  <a:cubicBezTo>
                    <a:pt x="50283" y="349169"/>
                    <a:pt x="63364" y="348740"/>
                    <a:pt x="56502" y="340806"/>
                  </a:cubicBezTo>
                  <a:cubicBezTo>
                    <a:pt x="50551" y="333944"/>
                    <a:pt x="60898" y="338393"/>
                    <a:pt x="63954" y="333354"/>
                  </a:cubicBezTo>
                  <a:cubicBezTo>
                    <a:pt x="65348" y="331049"/>
                    <a:pt x="63954" y="327564"/>
                    <a:pt x="65348" y="325580"/>
                  </a:cubicBezTo>
                  <a:cubicBezTo>
                    <a:pt x="70066" y="318879"/>
                    <a:pt x="65026" y="312499"/>
                    <a:pt x="70387" y="306602"/>
                  </a:cubicBezTo>
                  <a:cubicBezTo>
                    <a:pt x="76017" y="301455"/>
                    <a:pt x="73282" y="300061"/>
                    <a:pt x="75534" y="294164"/>
                  </a:cubicBezTo>
                  <a:cubicBezTo>
                    <a:pt x="76767" y="291269"/>
                    <a:pt x="85398" y="292020"/>
                    <a:pt x="88776" y="291269"/>
                  </a:cubicBezTo>
                  <a:cubicBezTo>
                    <a:pt x="91993" y="290679"/>
                    <a:pt x="91081" y="295397"/>
                    <a:pt x="93011" y="296148"/>
                  </a:cubicBezTo>
                  <a:cubicBezTo>
                    <a:pt x="97729" y="298131"/>
                    <a:pt x="96496" y="289929"/>
                    <a:pt x="95585" y="287945"/>
                  </a:cubicBezTo>
                  <a:cubicBezTo>
                    <a:pt x="93172" y="282316"/>
                    <a:pt x="85720" y="285801"/>
                    <a:pt x="85720" y="281244"/>
                  </a:cubicBezTo>
                  <a:cubicBezTo>
                    <a:pt x="85720" y="275025"/>
                    <a:pt x="71888" y="278510"/>
                    <a:pt x="75695" y="267734"/>
                  </a:cubicBezTo>
                  <a:cubicBezTo>
                    <a:pt x="77518" y="262587"/>
                    <a:pt x="71460" y="264517"/>
                    <a:pt x="68243" y="264088"/>
                  </a:cubicBezTo>
                  <a:cubicBezTo>
                    <a:pt x="66098" y="263767"/>
                    <a:pt x="65348" y="261515"/>
                    <a:pt x="64115" y="261193"/>
                  </a:cubicBezTo>
                  <a:cubicBezTo>
                    <a:pt x="61381" y="260604"/>
                    <a:pt x="58968" y="262426"/>
                    <a:pt x="56502" y="263016"/>
                  </a:cubicBezTo>
                  <a:cubicBezTo>
                    <a:pt x="52696" y="263767"/>
                    <a:pt x="49050" y="255403"/>
                    <a:pt x="50444" y="252240"/>
                  </a:cubicBezTo>
                  <a:cubicBezTo>
                    <a:pt x="55483" y="240821"/>
                    <a:pt x="42242" y="253902"/>
                    <a:pt x="39025" y="252991"/>
                  </a:cubicBezTo>
                  <a:cubicBezTo>
                    <a:pt x="37041" y="252508"/>
                    <a:pt x="18813" y="247201"/>
                    <a:pt x="27177" y="244467"/>
                  </a:cubicBezTo>
                  <a:cubicBezTo>
                    <a:pt x="27177" y="238516"/>
                    <a:pt x="21548" y="236693"/>
                    <a:pt x="23960" y="230796"/>
                  </a:cubicBezTo>
                  <a:cubicBezTo>
                    <a:pt x="26373" y="225006"/>
                    <a:pt x="30661" y="222754"/>
                    <a:pt x="25783" y="217447"/>
                  </a:cubicBezTo>
                  <a:cubicBezTo>
                    <a:pt x="24389" y="215946"/>
                    <a:pt x="31251" y="210477"/>
                    <a:pt x="32484" y="209405"/>
                  </a:cubicBezTo>
                  <a:cubicBezTo>
                    <a:pt x="38542" y="203776"/>
                    <a:pt x="34629" y="205009"/>
                    <a:pt x="30179" y="200720"/>
                  </a:cubicBezTo>
                  <a:cubicBezTo>
                    <a:pt x="26855" y="197664"/>
                    <a:pt x="33396" y="190534"/>
                    <a:pt x="37631" y="191124"/>
                  </a:cubicBezTo>
                  <a:cubicBezTo>
                    <a:pt x="42510" y="191713"/>
                    <a:pt x="42670" y="164961"/>
                    <a:pt x="50980" y="168768"/>
                  </a:cubicBezTo>
                  <a:cubicBezTo>
                    <a:pt x="55859" y="170912"/>
                    <a:pt x="63311" y="172252"/>
                    <a:pt x="68457" y="170751"/>
                  </a:cubicBezTo>
                  <a:cubicBezTo>
                    <a:pt x="73175" y="168178"/>
                    <a:pt x="79072" y="157402"/>
                    <a:pt x="80145" y="152202"/>
                  </a:cubicBezTo>
                  <a:lnTo>
                    <a:pt x="92314" y="149897"/>
                  </a:lnTo>
                  <a:cubicBezTo>
                    <a:pt x="96550" y="149146"/>
                    <a:pt x="96282" y="156116"/>
                    <a:pt x="101911" y="159332"/>
                  </a:cubicBezTo>
                  <a:cubicBezTo>
                    <a:pt x="115903" y="167106"/>
                    <a:pt x="121961" y="147806"/>
                    <a:pt x="136865" y="162549"/>
                  </a:cubicBezTo>
                  <a:cubicBezTo>
                    <a:pt x="140672" y="166355"/>
                    <a:pt x="150858" y="187317"/>
                    <a:pt x="154664" y="187639"/>
                  </a:cubicBezTo>
                  <a:cubicBezTo>
                    <a:pt x="157237" y="187800"/>
                    <a:pt x="161526" y="179275"/>
                    <a:pt x="163188" y="177292"/>
                  </a:cubicBezTo>
                  <a:cubicBezTo>
                    <a:pt x="168817" y="170430"/>
                    <a:pt x="171069" y="171073"/>
                    <a:pt x="179164" y="171073"/>
                  </a:cubicBezTo>
                  <a:cubicBezTo>
                    <a:pt x="181577" y="167856"/>
                    <a:pt x="179003" y="159386"/>
                    <a:pt x="180987" y="155097"/>
                  </a:cubicBezTo>
                  <a:cubicBezTo>
                    <a:pt x="180987" y="152792"/>
                    <a:pt x="180987" y="151291"/>
                    <a:pt x="180237" y="149468"/>
                  </a:cubicBezTo>
                  <a:cubicBezTo>
                    <a:pt x="179647" y="147967"/>
                    <a:pt x="178092" y="146412"/>
                    <a:pt x="177931" y="144911"/>
                  </a:cubicBezTo>
                  <a:cubicBezTo>
                    <a:pt x="177770" y="142766"/>
                    <a:pt x="180826" y="136226"/>
                    <a:pt x="179915" y="135958"/>
                  </a:cubicBezTo>
                  <a:lnTo>
                    <a:pt x="179915" y="135958"/>
                  </a:lnTo>
                  <a:lnTo>
                    <a:pt x="183560" y="131079"/>
                  </a:lnTo>
                  <a:cubicBezTo>
                    <a:pt x="188707" y="131562"/>
                    <a:pt x="184793" y="137780"/>
                    <a:pt x="192835" y="135046"/>
                  </a:cubicBezTo>
                  <a:cubicBezTo>
                    <a:pt x="198786" y="133063"/>
                    <a:pt x="202271" y="130650"/>
                    <a:pt x="208811" y="131240"/>
                  </a:cubicBezTo>
                  <a:lnTo>
                    <a:pt x="208972" y="131401"/>
                  </a:lnTo>
                  <a:cubicBezTo>
                    <a:pt x="208972" y="138370"/>
                    <a:pt x="216102" y="133223"/>
                    <a:pt x="218086" y="137941"/>
                  </a:cubicBezTo>
                  <a:cubicBezTo>
                    <a:pt x="219909" y="142498"/>
                    <a:pt x="217175" y="154185"/>
                    <a:pt x="224948" y="155419"/>
                  </a:cubicBezTo>
                  <a:cubicBezTo>
                    <a:pt x="228272" y="155901"/>
                    <a:pt x="228272" y="149360"/>
                    <a:pt x="234223" y="151291"/>
                  </a:cubicBezTo>
                  <a:cubicBezTo>
                    <a:pt x="238458" y="152684"/>
                    <a:pt x="239370" y="157831"/>
                    <a:pt x="243337" y="159493"/>
                  </a:cubicBezTo>
                  <a:cubicBezTo>
                    <a:pt x="245910" y="156759"/>
                    <a:pt x="245320" y="152953"/>
                    <a:pt x="245642" y="149468"/>
                  </a:cubicBezTo>
                  <a:cubicBezTo>
                    <a:pt x="245964" y="145232"/>
                    <a:pt x="247143" y="147323"/>
                    <a:pt x="249877" y="148396"/>
                  </a:cubicBezTo>
                  <a:cubicBezTo>
                    <a:pt x="252022" y="149146"/>
                    <a:pt x="255507" y="147162"/>
                    <a:pt x="257329" y="149146"/>
                  </a:cubicBezTo>
                  <a:cubicBezTo>
                    <a:pt x="258562" y="150540"/>
                    <a:pt x="257812" y="152363"/>
                    <a:pt x="260385" y="152363"/>
                  </a:cubicBezTo>
                  <a:cubicBezTo>
                    <a:pt x="262798" y="152363"/>
                    <a:pt x="265853" y="150701"/>
                    <a:pt x="267998" y="149950"/>
                  </a:cubicBezTo>
                  <a:cubicBezTo>
                    <a:pt x="269660" y="149360"/>
                    <a:pt x="276790" y="149039"/>
                    <a:pt x="276951" y="146894"/>
                  </a:cubicBezTo>
                  <a:cubicBezTo>
                    <a:pt x="277112" y="145072"/>
                    <a:pt x="274967" y="140836"/>
                    <a:pt x="277112" y="139925"/>
                  </a:cubicBezTo>
                  <a:cubicBezTo>
                    <a:pt x="280007" y="138531"/>
                    <a:pt x="285636" y="140676"/>
                    <a:pt x="286815" y="136440"/>
                  </a:cubicBezTo>
                  <a:cubicBezTo>
                    <a:pt x="287405" y="134135"/>
                    <a:pt x="295500" y="131883"/>
                    <a:pt x="297752" y="131133"/>
                  </a:cubicBezTo>
                  <a:lnTo>
                    <a:pt x="297752" y="131133"/>
                  </a:lnTo>
                  <a:cubicBezTo>
                    <a:pt x="297591" y="125503"/>
                    <a:pt x="295018" y="121107"/>
                    <a:pt x="295018" y="115157"/>
                  </a:cubicBezTo>
                  <a:cubicBezTo>
                    <a:pt x="295018" y="110921"/>
                    <a:pt x="296519" y="106204"/>
                    <a:pt x="296519" y="102719"/>
                  </a:cubicBezTo>
                  <a:cubicBezTo>
                    <a:pt x="296841" y="102558"/>
                    <a:pt x="296841" y="102719"/>
                    <a:pt x="296841" y="102397"/>
                  </a:cubicBezTo>
                  <a:cubicBezTo>
                    <a:pt x="305365" y="100253"/>
                    <a:pt x="309279" y="102397"/>
                    <a:pt x="314157" y="94624"/>
                  </a:cubicBezTo>
                  <a:cubicBezTo>
                    <a:pt x="316891" y="90227"/>
                    <a:pt x="318285" y="85027"/>
                    <a:pt x="324665" y="86421"/>
                  </a:cubicBezTo>
                  <a:cubicBezTo>
                    <a:pt x="332439" y="88083"/>
                    <a:pt x="342893" y="76825"/>
                    <a:pt x="349433" y="72750"/>
                  </a:cubicBezTo>
                  <a:cubicBezTo>
                    <a:pt x="357475" y="67604"/>
                    <a:pt x="368733" y="53128"/>
                    <a:pt x="373612" y="44926"/>
                  </a:cubicBezTo>
                  <a:cubicBezTo>
                    <a:pt x="375113" y="42782"/>
                    <a:pt x="375756" y="41280"/>
                    <a:pt x="378008" y="40369"/>
                  </a:cubicBezTo>
                  <a:cubicBezTo>
                    <a:pt x="381814" y="38868"/>
                    <a:pt x="384227" y="39779"/>
                    <a:pt x="383155" y="33829"/>
                  </a:cubicBezTo>
                  <a:cubicBezTo>
                    <a:pt x="382833" y="32167"/>
                    <a:pt x="381493" y="22409"/>
                    <a:pt x="384549" y="22141"/>
                  </a:cubicBezTo>
                  <a:cubicBezTo>
                    <a:pt x="385031" y="22141"/>
                    <a:pt x="388945" y="27449"/>
                    <a:pt x="390338" y="28199"/>
                  </a:cubicBezTo>
                  <a:cubicBezTo>
                    <a:pt x="395485" y="31094"/>
                    <a:pt x="399131" y="32756"/>
                    <a:pt x="404760" y="30022"/>
                  </a:cubicBezTo>
                  <a:cubicBezTo>
                    <a:pt x="406744" y="29111"/>
                    <a:pt x="408888" y="28628"/>
                    <a:pt x="410711" y="27449"/>
                  </a:cubicBezTo>
                  <a:cubicBezTo>
                    <a:pt x="414356" y="25036"/>
                    <a:pt x="413606" y="19675"/>
                    <a:pt x="418913" y="18496"/>
                  </a:cubicBezTo>
                  <a:cubicBezTo>
                    <a:pt x="423792" y="17424"/>
                    <a:pt x="428349" y="20908"/>
                    <a:pt x="433174" y="18657"/>
                  </a:cubicBezTo>
                  <a:cubicBezTo>
                    <a:pt x="437570" y="16512"/>
                    <a:pt x="435586" y="9060"/>
                    <a:pt x="439125" y="5147"/>
                  </a:cubicBezTo>
                  <a:lnTo>
                    <a:pt x="439125" y="5147"/>
                  </a:lnTo>
                  <a:cubicBezTo>
                    <a:pt x="444754" y="6058"/>
                    <a:pt x="444164" y="911"/>
                    <a:pt x="447649" y="0"/>
                  </a:cubicBezTo>
                  <a:cubicBezTo>
                    <a:pt x="447810" y="161"/>
                    <a:pt x="447970" y="322"/>
                    <a:pt x="448239" y="322"/>
                  </a:cubicBezTo>
                  <a:cubicBezTo>
                    <a:pt x="451455" y="12652"/>
                    <a:pt x="481370" y="14475"/>
                    <a:pt x="488232" y="25572"/>
                  </a:cubicBezTo>
                  <a:cubicBezTo>
                    <a:pt x="491449" y="30880"/>
                    <a:pt x="501474" y="36080"/>
                    <a:pt x="499652" y="43371"/>
                  </a:cubicBezTo>
                  <a:cubicBezTo>
                    <a:pt x="497078" y="53986"/>
                    <a:pt x="496435" y="57203"/>
                    <a:pt x="504530" y="66317"/>
                  </a:cubicBezTo>
                  <a:cubicBezTo>
                    <a:pt x="512733" y="76021"/>
                    <a:pt x="511232" y="69051"/>
                    <a:pt x="508497" y="80577"/>
                  </a:cubicBezTo>
                  <a:cubicBezTo>
                    <a:pt x="507104" y="86046"/>
                    <a:pt x="508658" y="108241"/>
                    <a:pt x="515038" y="108241"/>
                  </a:cubicBezTo>
                  <a:cubicBezTo>
                    <a:pt x="519595" y="108241"/>
                    <a:pt x="518844" y="126040"/>
                    <a:pt x="517611" y="129524"/>
                  </a:cubicBezTo>
                  <a:cubicBezTo>
                    <a:pt x="515306" y="136494"/>
                    <a:pt x="507104" y="140461"/>
                    <a:pt x="501045" y="143195"/>
                  </a:cubicBezTo>
                  <a:cubicBezTo>
                    <a:pt x="493165" y="146680"/>
                    <a:pt x="497561" y="160833"/>
                    <a:pt x="490270" y="167964"/>
                  </a:cubicBezTo>
                  <a:cubicBezTo>
                    <a:pt x="478582" y="179651"/>
                    <a:pt x="491020" y="183940"/>
                    <a:pt x="492253" y="194876"/>
                  </a:cubicBezTo>
                  <a:cubicBezTo>
                    <a:pt x="488018" y="200827"/>
                    <a:pt x="496381" y="205813"/>
                    <a:pt x="501850" y="203990"/>
                  </a:cubicBezTo>
                  <a:cubicBezTo>
                    <a:pt x="507640" y="202167"/>
                    <a:pt x="525117" y="214015"/>
                    <a:pt x="529942" y="217339"/>
                  </a:cubicBezTo>
                  <a:cubicBezTo>
                    <a:pt x="534660" y="220556"/>
                    <a:pt x="537984" y="217500"/>
                    <a:pt x="542541" y="216428"/>
                  </a:cubicBezTo>
                  <a:cubicBezTo>
                    <a:pt x="548330" y="215034"/>
                    <a:pt x="583124" y="233316"/>
                    <a:pt x="575994" y="235728"/>
                  </a:cubicBezTo>
                  <a:cubicBezTo>
                    <a:pt x="569775" y="237872"/>
                    <a:pt x="569132" y="243770"/>
                    <a:pt x="574332" y="246825"/>
                  </a:cubicBezTo>
                  <a:cubicBezTo>
                    <a:pt x="579532" y="249881"/>
                    <a:pt x="577388" y="253205"/>
                    <a:pt x="574922" y="257333"/>
                  </a:cubicBezTo>
                  <a:cubicBezTo>
                    <a:pt x="571705" y="262641"/>
                    <a:pt x="572509" y="265536"/>
                    <a:pt x="565218" y="265857"/>
                  </a:cubicBezTo>
                  <a:cubicBezTo>
                    <a:pt x="554121" y="266340"/>
                    <a:pt x="549403" y="266179"/>
                    <a:pt x="545435" y="277706"/>
                  </a:cubicBezTo>
                  <a:cubicBezTo>
                    <a:pt x="543452" y="283335"/>
                    <a:pt x="539967" y="288481"/>
                    <a:pt x="539967" y="294700"/>
                  </a:cubicBezTo>
                  <a:cubicBezTo>
                    <a:pt x="539967" y="300651"/>
                    <a:pt x="549564" y="299096"/>
                    <a:pt x="553799" y="300490"/>
                  </a:cubicBezTo>
                  <a:cubicBezTo>
                    <a:pt x="560018" y="302474"/>
                    <a:pt x="553209" y="310355"/>
                    <a:pt x="558677" y="314322"/>
                  </a:cubicBezTo>
                  <a:cubicBezTo>
                    <a:pt x="562913" y="317539"/>
                    <a:pt x="572938" y="316895"/>
                    <a:pt x="577656" y="314912"/>
                  </a:cubicBezTo>
                  <a:lnTo>
                    <a:pt x="577656" y="314912"/>
                  </a:lnTo>
                  <a:lnTo>
                    <a:pt x="578246" y="323114"/>
                  </a:lnTo>
                  <a:lnTo>
                    <a:pt x="577656" y="314912"/>
                  </a:lnTo>
                  <a:lnTo>
                    <a:pt x="576208" y="314268"/>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6" name="Freeform: Shape 45">
              <a:extLst>
                <a:ext uri="{FF2B5EF4-FFF2-40B4-BE49-F238E27FC236}">
                  <a16:creationId xmlns:a16="http://schemas.microsoft.com/office/drawing/2014/main" id="{9DE0206C-B255-F7DB-9B59-E5ECD00B585A}"/>
                </a:ext>
              </a:extLst>
            </p:cNvPr>
            <p:cNvSpPr/>
            <p:nvPr/>
          </p:nvSpPr>
          <p:spPr>
            <a:xfrm>
              <a:off x="4752650" y="1440457"/>
              <a:ext cx="581100" cy="1275954"/>
            </a:xfrm>
            <a:custGeom>
              <a:avLst/>
              <a:gdLst>
                <a:gd name="connsiteX0" fmla="*/ 150287 w 619062"/>
                <a:gd name="connsiteY0" fmla="*/ 675554 h 1359309"/>
                <a:gd name="connsiteX1" fmla="*/ 159991 w 619062"/>
                <a:gd name="connsiteY1" fmla="*/ 690297 h 1359309"/>
                <a:gd name="connsiteX2" fmla="*/ 167282 w 619062"/>
                <a:gd name="connsiteY2" fmla="*/ 695014 h 1359309"/>
                <a:gd name="connsiteX3" fmla="*/ 130827 w 619062"/>
                <a:gd name="connsiteY3" fmla="*/ 647461 h 1359309"/>
                <a:gd name="connsiteX4" fmla="*/ 134794 w 619062"/>
                <a:gd name="connsiteY4" fmla="*/ 635292 h 1359309"/>
                <a:gd name="connsiteX5" fmla="*/ 138761 w 619062"/>
                <a:gd name="connsiteY5" fmla="*/ 653359 h 1359309"/>
                <a:gd name="connsiteX6" fmla="*/ 147553 w 619062"/>
                <a:gd name="connsiteY6" fmla="*/ 672069 h 1359309"/>
                <a:gd name="connsiteX7" fmla="*/ 150448 w 619062"/>
                <a:gd name="connsiteY7" fmla="*/ 675554 h 1359309"/>
                <a:gd name="connsiteX8" fmla="*/ 150287 w 619062"/>
                <a:gd name="connsiteY8" fmla="*/ 675554 h 1359309"/>
                <a:gd name="connsiteX9" fmla="*/ 575477 w 619062"/>
                <a:gd name="connsiteY9" fmla="*/ 1109911 h 1359309"/>
                <a:gd name="connsiteX10" fmla="*/ 581696 w 619062"/>
                <a:gd name="connsiteY10" fmla="*/ 1118274 h 1359309"/>
                <a:gd name="connsiteX11" fmla="*/ 578801 w 619062"/>
                <a:gd name="connsiteY11" fmla="*/ 1138057 h 1359309"/>
                <a:gd name="connsiteX12" fmla="*/ 578211 w 619062"/>
                <a:gd name="connsiteY12" fmla="*/ 1173923 h 1359309"/>
                <a:gd name="connsiteX13" fmla="*/ 585342 w 619062"/>
                <a:gd name="connsiteY13" fmla="*/ 1189738 h 1359309"/>
                <a:gd name="connsiteX14" fmla="*/ 587915 w 619062"/>
                <a:gd name="connsiteY14" fmla="*/ 1197351 h 1359309"/>
                <a:gd name="connsiteX15" fmla="*/ 586092 w 619062"/>
                <a:gd name="connsiteY15" fmla="*/ 1204963 h 1359309"/>
                <a:gd name="connsiteX16" fmla="*/ 586092 w 619062"/>
                <a:gd name="connsiteY16" fmla="*/ 1204963 h 1359309"/>
                <a:gd name="connsiteX17" fmla="*/ 580141 w 619062"/>
                <a:gd name="connsiteY17" fmla="*/ 1218473 h 1359309"/>
                <a:gd name="connsiteX18" fmla="*/ 565881 w 619062"/>
                <a:gd name="connsiteY18" fmla="*/ 1218313 h 1359309"/>
                <a:gd name="connsiteX19" fmla="*/ 557678 w 619062"/>
                <a:gd name="connsiteY19" fmla="*/ 1227266 h 1359309"/>
                <a:gd name="connsiteX20" fmla="*/ 551727 w 619062"/>
                <a:gd name="connsiteY20" fmla="*/ 1229839 h 1359309"/>
                <a:gd name="connsiteX21" fmla="*/ 537306 w 619062"/>
                <a:gd name="connsiteY21" fmla="*/ 1228016 h 1359309"/>
                <a:gd name="connsiteX22" fmla="*/ 531516 w 619062"/>
                <a:gd name="connsiteY22" fmla="*/ 1221958 h 1359309"/>
                <a:gd name="connsiteX23" fmla="*/ 530122 w 619062"/>
                <a:gd name="connsiteY23" fmla="*/ 1233645 h 1359309"/>
                <a:gd name="connsiteX24" fmla="*/ 524975 w 619062"/>
                <a:gd name="connsiteY24" fmla="*/ 1240186 h 1359309"/>
                <a:gd name="connsiteX25" fmla="*/ 520579 w 619062"/>
                <a:gd name="connsiteY25" fmla="*/ 1244743 h 1359309"/>
                <a:gd name="connsiteX26" fmla="*/ 496401 w 619062"/>
                <a:gd name="connsiteY26" fmla="*/ 1272567 h 1359309"/>
                <a:gd name="connsiteX27" fmla="*/ 471632 w 619062"/>
                <a:gd name="connsiteY27" fmla="*/ 1286238 h 1359309"/>
                <a:gd name="connsiteX28" fmla="*/ 461125 w 619062"/>
                <a:gd name="connsiteY28" fmla="*/ 1294440 h 1359309"/>
                <a:gd name="connsiteX29" fmla="*/ 443808 w 619062"/>
                <a:gd name="connsiteY29" fmla="*/ 1302214 h 1359309"/>
                <a:gd name="connsiteX30" fmla="*/ 443487 w 619062"/>
                <a:gd name="connsiteY30" fmla="*/ 1302536 h 1359309"/>
                <a:gd name="connsiteX31" fmla="*/ 441985 w 619062"/>
                <a:gd name="connsiteY31" fmla="*/ 1314973 h 1359309"/>
                <a:gd name="connsiteX32" fmla="*/ 444720 w 619062"/>
                <a:gd name="connsiteY32" fmla="*/ 1330950 h 1359309"/>
                <a:gd name="connsiteX33" fmla="*/ 444720 w 619062"/>
                <a:gd name="connsiteY33" fmla="*/ 1330950 h 1359309"/>
                <a:gd name="connsiteX34" fmla="*/ 433783 w 619062"/>
                <a:gd name="connsiteY34" fmla="*/ 1336257 h 1359309"/>
                <a:gd name="connsiteX35" fmla="*/ 424079 w 619062"/>
                <a:gd name="connsiteY35" fmla="*/ 1339742 h 1359309"/>
                <a:gd name="connsiteX36" fmla="*/ 423919 w 619062"/>
                <a:gd name="connsiteY36" fmla="*/ 1346711 h 1359309"/>
                <a:gd name="connsiteX37" fmla="*/ 414966 w 619062"/>
                <a:gd name="connsiteY37" fmla="*/ 1349767 h 1359309"/>
                <a:gd name="connsiteX38" fmla="*/ 407353 w 619062"/>
                <a:gd name="connsiteY38" fmla="*/ 1352180 h 1359309"/>
                <a:gd name="connsiteX39" fmla="*/ 404297 w 619062"/>
                <a:gd name="connsiteY39" fmla="*/ 1348963 h 1359309"/>
                <a:gd name="connsiteX40" fmla="*/ 396845 w 619062"/>
                <a:gd name="connsiteY40" fmla="*/ 1348212 h 1359309"/>
                <a:gd name="connsiteX41" fmla="*/ 392610 w 619062"/>
                <a:gd name="connsiteY41" fmla="*/ 1349284 h 1359309"/>
                <a:gd name="connsiteX42" fmla="*/ 390304 w 619062"/>
                <a:gd name="connsiteY42" fmla="*/ 1359310 h 1359309"/>
                <a:gd name="connsiteX43" fmla="*/ 381190 w 619062"/>
                <a:gd name="connsiteY43" fmla="*/ 1351107 h 1359309"/>
                <a:gd name="connsiteX44" fmla="*/ 371916 w 619062"/>
                <a:gd name="connsiteY44" fmla="*/ 1355235 h 1359309"/>
                <a:gd name="connsiteX45" fmla="*/ 365054 w 619062"/>
                <a:gd name="connsiteY45" fmla="*/ 1337758 h 1359309"/>
                <a:gd name="connsiteX46" fmla="*/ 355940 w 619062"/>
                <a:gd name="connsiteY46" fmla="*/ 1331218 h 1359309"/>
                <a:gd name="connsiteX47" fmla="*/ 355779 w 619062"/>
                <a:gd name="connsiteY47" fmla="*/ 1331057 h 1359309"/>
                <a:gd name="connsiteX48" fmla="*/ 339803 w 619062"/>
                <a:gd name="connsiteY48" fmla="*/ 1334863 h 1359309"/>
                <a:gd name="connsiteX49" fmla="*/ 330528 w 619062"/>
                <a:gd name="connsiteY49" fmla="*/ 1330896 h 1359309"/>
                <a:gd name="connsiteX50" fmla="*/ 326882 w 619062"/>
                <a:gd name="connsiteY50" fmla="*/ 1335775 h 1359309"/>
                <a:gd name="connsiteX51" fmla="*/ 326882 w 619062"/>
                <a:gd name="connsiteY51" fmla="*/ 1335775 h 1359309"/>
                <a:gd name="connsiteX52" fmla="*/ 319430 w 619062"/>
                <a:gd name="connsiteY52" fmla="*/ 1334381 h 1359309"/>
                <a:gd name="connsiteX53" fmla="*/ 314552 w 619062"/>
                <a:gd name="connsiteY53" fmla="*/ 1329663 h 1359309"/>
                <a:gd name="connsiteX54" fmla="*/ 314391 w 619062"/>
                <a:gd name="connsiteY54" fmla="*/ 1329502 h 1359309"/>
                <a:gd name="connsiteX55" fmla="*/ 304795 w 619062"/>
                <a:gd name="connsiteY55" fmla="*/ 1329824 h 1359309"/>
                <a:gd name="connsiteX56" fmla="*/ 297021 w 619062"/>
                <a:gd name="connsiteY56" fmla="*/ 1332129 h 1359309"/>
                <a:gd name="connsiteX57" fmla="*/ 286996 w 619062"/>
                <a:gd name="connsiteY57" fmla="*/ 1318780 h 1359309"/>
                <a:gd name="connsiteX58" fmla="*/ 282868 w 619062"/>
                <a:gd name="connsiteY58" fmla="*/ 1316796 h 1359309"/>
                <a:gd name="connsiteX59" fmla="*/ 278740 w 619062"/>
                <a:gd name="connsiteY59" fmla="*/ 1311918 h 1359309"/>
                <a:gd name="connsiteX60" fmla="*/ 279651 w 619062"/>
                <a:gd name="connsiteY60" fmla="*/ 1306878 h 1359309"/>
                <a:gd name="connsiteX61" fmla="*/ 274612 w 619062"/>
                <a:gd name="connsiteY61" fmla="*/ 1279697 h 1359309"/>
                <a:gd name="connsiteX62" fmla="*/ 266248 w 619062"/>
                <a:gd name="connsiteY62" fmla="*/ 1269511 h 1359309"/>
                <a:gd name="connsiteX63" fmla="*/ 271395 w 619062"/>
                <a:gd name="connsiteY63" fmla="*/ 1258253 h 1359309"/>
                <a:gd name="connsiteX64" fmla="*/ 265927 w 619062"/>
                <a:gd name="connsiteY64" fmla="*/ 1258575 h 1359309"/>
                <a:gd name="connsiteX65" fmla="*/ 258957 w 619062"/>
                <a:gd name="connsiteY65" fmla="*/ 1260558 h 1359309"/>
                <a:gd name="connsiteX66" fmla="*/ 254078 w 619062"/>
                <a:gd name="connsiteY66" fmla="*/ 1254768 h 1359309"/>
                <a:gd name="connsiteX67" fmla="*/ 240729 w 619062"/>
                <a:gd name="connsiteY67" fmla="*/ 1246083 h 1359309"/>
                <a:gd name="connsiteX68" fmla="*/ 235851 w 619062"/>
                <a:gd name="connsiteY68" fmla="*/ 1236487 h 1359309"/>
                <a:gd name="connsiteX69" fmla="*/ 255151 w 619062"/>
                <a:gd name="connsiteY69" fmla="*/ 1212040 h 1359309"/>
                <a:gd name="connsiteX70" fmla="*/ 227809 w 619062"/>
                <a:gd name="connsiteY70" fmla="*/ 1185449 h 1359309"/>
                <a:gd name="connsiteX71" fmla="*/ 210171 w 619062"/>
                <a:gd name="connsiteY71" fmla="*/ 1175745 h 1359309"/>
                <a:gd name="connsiteX72" fmla="*/ 199824 w 619062"/>
                <a:gd name="connsiteY72" fmla="*/ 1175424 h 1359309"/>
                <a:gd name="connsiteX73" fmla="*/ 199824 w 619062"/>
                <a:gd name="connsiteY73" fmla="*/ 1175424 h 1359309"/>
                <a:gd name="connsiteX74" fmla="*/ 199234 w 619062"/>
                <a:gd name="connsiteY74" fmla="*/ 1174191 h 1359309"/>
                <a:gd name="connsiteX75" fmla="*/ 199824 w 619062"/>
                <a:gd name="connsiteY75" fmla="*/ 1155373 h 1359309"/>
                <a:gd name="connsiteX76" fmla="*/ 192533 w 619062"/>
                <a:gd name="connsiteY76" fmla="*/ 1143686 h 1359309"/>
                <a:gd name="connsiteX77" fmla="*/ 177790 w 619062"/>
                <a:gd name="connsiteY77" fmla="*/ 1125619 h 1359309"/>
                <a:gd name="connsiteX78" fmla="*/ 164548 w 619062"/>
                <a:gd name="connsiteY78" fmla="*/ 1111626 h 1359309"/>
                <a:gd name="connsiteX79" fmla="*/ 160313 w 619062"/>
                <a:gd name="connsiteY79" fmla="*/ 1094739 h 1359309"/>
                <a:gd name="connsiteX80" fmla="*/ 195267 w 619062"/>
                <a:gd name="connsiteY80" fmla="*/ 1073134 h 1359309"/>
                <a:gd name="connsiteX81" fmla="*/ 216229 w 619062"/>
                <a:gd name="connsiteY81" fmla="*/ 1062358 h 1359309"/>
                <a:gd name="connsiteX82" fmla="*/ 222019 w 619062"/>
                <a:gd name="connsiteY82" fmla="*/ 1079085 h 1359309"/>
                <a:gd name="connsiteX83" fmla="*/ 227487 w 619062"/>
                <a:gd name="connsiteY83" fmla="*/ 1102942 h 1359309"/>
                <a:gd name="connsiteX84" fmla="*/ 243463 w 619062"/>
                <a:gd name="connsiteY84" fmla="*/ 1124225 h 1359309"/>
                <a:gd name="connsiteX85" fmla="*/ 254722 w 619062"/>
                <a:gd name="connsiteY85" fmla="*/ 1144115 h 1359309"/>
                <a:gd name="connsiteX86" fmla="*/ 264908 w 619062"/>
                <a:gd name="connsiteY86" fmla="*/ 1149744 h 1359309"/>
                <a:gd name="connsiteX87" fmla="*/ 281796 w 619062"/>
                <a:gd name="connsiteY87" fmla="*/ 1153872 h 1359309"/>
                <a:gd name="connsiteX88" fmla="*/ 306885 w 619062"/>
                <a:gd name="connsiteY88" fmla="*/ 1150226 h 1359309"/>
                <a:gd name="connsiteX89" fmla="*/ 316589 w 619062"/>
                <a:gd name="connsiteY89" fmla="*/ 1140362 h 1359309"/>
                <a:gd name="connsiteX90" fmla="*/ 319162 w 619062"/>
                <a:gd name="connsiteY90" fmla="*/ 1136716 h 1359309"/>
                <a:gd name="connsiteX91" fmla="*/ 315678 w 619062"/>
                <a:gd name="connsiteY91" fmla="*/ 1127924 h 1359309"/>
                <a:gd name="connsiteX92" fmla="*/ 325274 w 619062"/>
                <a:gd name="connsiteY92" fmla="*/ 1121223 h 1359309"/>
                <a:gd name="connsiteX93" fmla="*/ 343073 w 619062"/>
                <a:gd name="connsiteY93" fmla="*/ 1112699 h 1359309"/>
                <a:gd name="connsiteX94" fmla="*/ 343234 w 619062"/>
                <a:gd name="connsiteY94" fmla="*/ 1112538 h 1359309"/>
                <a:gd name="connsiteX95" fmla="*/ 343234 w 619062"/>
                <a:gd name="connsiteY95" fmla="*/ 1112377 h 1359309"/>
                <a:gd name="connsiteX96" fmla="*/ 343073 w 619062"/>
                <a:gd name="connsiteY96" fmla="*/ 1112216 h 1359309"/>
                <a:gd name="connsiteX97" fmla="*/ 327901 w 619062"/>
                <a:gd name="connsiteY97" fmla="*/ 1115862 h 1359309"/>
                <a:gd name="connsiteX98" fmla="*/ 316964 w 619062"/>
                <a:gd name="connsiteY98" fmla="*/ 1118274 h 1359309"/>
                <a:gd name="connsiteX99" fmla="*/ 309834 w 619062"/>
                <a:gd name="connsiteY99" fmla="*/ 1119775 h 1359309"/>
                <a:gd name="connsiteX100" fmla="*/ 300398 w 619062"/>
                <a:gd name="connsiteY100" fmla="*/ 1133446 h 1359309"/>
                <a:gd name="connsiteX101" fmla="*/ 290534 w 619062"/>
                <a:gd name="connsiteY101" fmla="*/ 1129479 h 1359309"/>
                <a:gd name="connsiteX102" fmla="*/ 273539 w 619062"/>
                <a:gd name="connsiteY102" fmla="*/ 1128407 h 1359309"/>
                <a:gd name="connsiteX103" fmla="*/ 254078 w 619062"/>
                <a:gd name="connsiteY103" fmla="*/ 1111841 h 1359309"/>
                <a:gd name="connsiteX104" fmla="*/ 241319 w 619062"/>
                <a:gd name="connsiteY104" fmla="*/ 1103799 h 1359309"/>
                <a:gd name="connsiteX105" fmla="*/ 228560 w 619062"/>
                <a:gd name="connsiteY105" fmla="*/ 1074796 h 1359309"/>
                <a:gd name="connsiteX106" fmla="*/ 218963 w 619062"/>
                <a:gd name="connsiteY106" fmla="*/ 1053673 h 1359309"/>
                <a:gd name="connsiteX107" fmla="*/ 215639 w 619062"/>
                <a:gd name="connsiteY107" fmla="*/ 1046971 h 1359309"/>
                <a:gd name="connsiteX108" fmla="*/ 213227 w 619062"/>
                <a:gd name="connsiteY108" fmla="*/ 1039198 h 1359309"/>
                <a:gd name="connsiteX109" fmla="*/ 206525 w 619062"/>
                <a:gd name="connsiteY109" fmla="*/ 1015180 h 1359309"/>
                <a:gd name="connsiteX110" fmla="*/ 193015 w 619062"/>
                <a:gd name="connsiteY110" fmla="*/ 1000437 h 1359309"/>
                <a:gd name="connsiteX111" fmla="*/ 194999 w 619062"/>
                <a:gd name="connsiteY111" fmla="*/ 982638 h 1359309"/>
                <a:gd name="connsiteX112" fmla="*/ 207598 w 619062"/>
                <a:gd name="connsiteY112" fmla="*/ 961837 h 1359309"/>
                <a:gd name="connsiteX113" fmla="*/ 220518 w 619062"/>
                <a:gd name="connsiteY113" fmla="*/ 940875 h 1359309"/>
                <a:gd name="connsiteX114" fmla="*/ 232849 w 619062"/>
                <a:gd name="connsiteY114" fmla="*/ 926293 h 1359309"/>
                <a:gd name="connsiteX115" fmla="*/ 238478 w 619062"/>
                <a:gd name="connsiteY115" fmla="*/ 913694 h 1359309"/>
                <a:gd name="connsiteX116" fmla="*/ 245179 w 619062"/>
                <a:gd name="connsiteY116" fmla="*/ 908655 h 1359309"/>
                <a:gd name="connsiteX117" fmla="*/ 249146 w 619062"/>
                <a:gd name="connsiteY117" fmla="*/ 898790 h 1359309"/>
                <a:gd name="connsiteX118" fmla="*/ 290159 w 619062"/>
                <a:gd name="connsiteY118" fmla="*/ 880563 h 1359309"/>
                <a:gd name="connsiteX119" fmla="*/ 270859 w 619062"/>
                <a:gd name="connsiteY119" fmla="*/ 885870 h 1359309"/>
                <a:gd name="connsiteX120" fmla="*/ 243195 w 619062"/>
                <a:gd name="connsiteY120" fmla="*/ 886621 h 1359309"/>
                <a:gd name="connsiteX121" fmla="*/ 209635 w 619062"/>
                <a:gd name="connsiteY121" fmla="*/ 860941 h 1359309"/>
                <a:gd name="connsiteX122" fmla="*/ 209796 w 619062"/>
                <a:gd name="connsiteY122" fmla="*/ 832205 h 1359309"/>
                <a:gd name="connsiteX123" fmla="*/ 209796 w 619062"/>
                <a:gd name="connsiteY123" fmla="*/ 812423 h 1359309"/>
                <a:gd name="connsiteX124" fmla="*/ 212691 w 619062"/>
                <a:gd name="connsiteY124" fmla="*/ 796929 h 1359309"/>
                <a:gd name="connsiteX125" fmla="*/ 213012 w 619062"/>
                <a:gd name="connsiteY125" fmla="*/ 771678 h 1359309"/>
                <a:gd name="connsiteX126" fmla="*/ 226254 w 619062"/>
                <a:gd name="connsiteY126" fmla="*/ 768623 h 1359309"/>
                <a:gd name="connsiteX127" fmla="*/ 226844 w 619062"/>
                <a:gd name="connsiteY127" fmla="*/ 785778 h 1359309"/>
                <a:gd name="connsiteX128" fmla="*/ 241426 w 619062"/>
                <a:gd name="connsiteY128" fmla="*/ 799931 h 1359309"/>
                <a:gd name="connsiteX129" fmla="*/ 232634 w 619062"/>
                <a:gd name="connsiteY129" fmla="*/ 788673 h 1359309"/>
                <a:gd name="connsiteX130" fmla="*/ 230061 w 619062"/>
                <a:gd name="connsiteY130" fmla="*/ 772107 h 1359309"/>
                <a:gd name="connsiteX131" fmla="*/ 235368 w 619062"/>
                <a:gd name="connsiteY131" fmla="*/ 767550 h 1359309"/>
                <a:gd name="connsiteX132" fmla="*/ 253918 w 619062"/>
                <a:gd name="connsiteY132" fmla="*/ 759026 h 1359309"/>
                <a:gd name="connsiteX133" fmla="*/ 268982 w 619062"/>
                <a:gd name="connsiteY133" fmla="*/ 759777 h 1359309"/>
                <a:gd name="connsiteX134" fmla="*/ 278096 w 619062"/>
                <a:gd name="connsiteY134" fmla="*/ 752914 h 1359309"/>
                <a:gd name="connsiteX135" fmla="*/ 274451 w 619062"/>
                <a:gd name="connsiteY135" fmla="*/ 735437 h 1359309"/>
                <a:gd name="connsiteX136" fmla="*/ 283886 w 619062"/>
                <a:gd name="connsiteY136" fmla="*/ 725573 h 1359309"/>
                <a:gd name="connsiteX137" fmla="*/ 291017 w 619062"/>
                <a:gd name="connsiteY137" fmla="*/ 709168 h 1359309"/>
                <a:gd name="connsiteX138" fmla="*/ 287961 w 619062"/>
                <a:gd name="connsiteY138" fmla="*/ 697909 h 1359309"/>
                <a:gd name="connsiteX139" fmla="*/ 287210 w 619062"/>
                <a:gd name="connsiteY139" fmla="*/ 715708 h 1359309"/>
                <a:gd name="connsiteX140" fmla="*/ 268982 w 619062"/>
                <a:gd name="connsiteY140" fmla="*/ 722571 h 1359309"/>
                <a:gd name="connsiteX141" fmla="*/ 264854 w 619062"/>
                <a:gd name="connsiteY141" fmla="*/ 715601 h 1359309"/>
                <a:gd name="connsiteX142" fmla="*/ 259815 w 619062"/>
                <a:gd name="connsiteY142" fmla="*/ 702681 h 1359309"/>
                <a:gd name="connsiteX143" fmla="*/ 265605 w 619062"/>
                <a:gd name="connsiteY143" fmla="*/ 693245 h 1359309"/>
                <a:gd name="connsiteX144" fmla="*/ 271824 w 619062"/>
                <a:gd name="connsiteY144" fmla="*/ 681236 h 1359309"/>
                <a:gd name="connsiteX145" fmla="*/ 277882 w 619062"/>
                <a:gd name="connsiteY145" fmla="*/ 678824 h 1359309"/>
                <a:gd name="connsiteX146" fmla="*/ 282439 w 619062"/>
                <a:gd name="connsiteY146" fmla="*/ 678502 h 1359309"/>
                <a:gd name="connsiteX147" fmla="*/ 290480 w 619062"/>
                <a:gd name="connsiteY147" fmla="*/ 673945 h 1359309"/>
                <a:gd name="connsiteX148" fmla="*/ 299273 w 619062"/>
                <a:gd name="connsiteY148" fmla="*/ 657058 h 1359309"/>
                <a:gd name="connsiteX149" fmla="*/ 296217 w 619062"/>
                <a:gd name="connsiteY149" fmla="*/ 646282 h 1359309"/>
                <a:gd name="connsiteX150" fmla="*/ 292732 w 619062"/>
                <a:gd name="connsiteY150" fmla="*/ 641564 h 1359309"/>
                <a:gd name="connsiteX151" fmla="*/ 287425 w 619062"/>
                <a:gd name="connsiteY151" fmla="*/ 635024 h 1359309"/>
                <a:gd name="connsiteX152" fmla="*/ 289837 w 619062"/>
                <a:gd name="connsiteY152" fmla="*/ 629073 h 1359309"/>
                <a:gd name="connsiteX153" fmla="*/ 288336 w 619062"/>
                <a:gd name="connsiteY153" fmla="*/ 621460 h 1359309"/>
                <a:gd name="connsiteX154" fmla="*/ 275737 w 619062"/>
                <a:gd name="connsiteY154" fmla="*/ 611864 h 1359309"/>
                <a:gd name="connsiteX155" fmla="*/ 275737 w 619062"/>
                <a:gd name="connsiteY155" fmla="*/ 611542 h 1359309"/>
                <a:gd name="connsiteX156" fmla="*/ 285441 w 619062"/>
                <a:gd name="connsiteY156" fmla="*/ 604251 h 1359309"/>
                <a:gd name="connsiteX157" fmla="*/ 296699 w 619062"/>
                <a:gd name="connsiteY157" fmla="*/ 594226 h 1359309"/>
                <a:gd name="connsiteX158" fmla="*/ 301578 w 619062"/>
                <a:gd name="connsiteY158" fmla="*/ 585862 h 1359309"/>
                <a:gd name="connsiteX159" fmla="*/ 302650 w 619062"/>
                <a:gd name="connsiteY159" fmla="*/ 581895 h 1359309"/>
                <a:gd name="connsiteX160" fmla="*/ 298844 w 619062"/>
                <a:gd name="connsiteY160" fmla="*/ 586023 h 1359309"/>
                <a:gd name="connsiteX161" fmla="*/ 285763 w 619062"/>
                <a:gd name="connsiteY161" fmla="*/ 598943 h 1359309"/>
                <a:gd name="connsiteX162" fmla="*/ 274236 w 619062"/>
                <a:gd name="connsiteY162" fmla="*/ 605806 h 1359309"/>
                <a:gd name="connsiteX163" fmla="*/ 263460 w 619062"/>
                <a:gd name="connsiteY163" fmla="*/ 606395 h 1359309"/>
                <a:gd name="connsiteX164" fmla="*/ 253114 w 619062"/>
                <a:gd name="connsiteY164" fmla="*/ 630413 h 1359309"/>
                <a:gd name="connsiteX165" fmla="*/ 237620 w 619062"/>
                <a:gd name="connsiteY165" fmla="*/ 632558 h 1359309"/>
                <a:gd name="connsiteX166" fmla="*/ 225933 w 619062"/>
                <a:gd name="connsiteY166" fmla="*/ 617815 h 1359309"/>
                <a:gd name="connsiteX167" fmla="*/ 219392 w 619062"/>
                <a:gd name="connsiteY167" fmla="*/ 608218 h 1359309"/>
                <a:gd name="connsiteX168" fmla="*/ 222609 w 619062"/>
                <a:gd name="connsiteY168" fmla="*/ 596960 h 1359309"/>
                <a:gd name="connsiteX169" fmla="*/ 214567 w 619062"/>
                <a:gd name="connsiteY169" fmla="*/ 587095 h 1359309"/>
                <a:gd name="connsiteX170" fmla="*/ 217462 w 619062"/>
                <a:gd name="connsiteY170" fmla="*/ 600337 h 1359309"/>
                <a:gd name="connsiteX171" fmla="*/ 208777 w 619062"/>
                <a:gd name="connsiteY171" fmla="*/ 614008 h 1359309"/>
                <a:gd name="connsiteX172" fmla="*/ 206954 w 619062"/>
                <a:gd name="connsiteY172" fmla="*/ 627357 h 1359309"/>
                <a:gd name="connsiteX173" fmla="*/ 199342 w 619062"/>
                <a:gd name="connsiteY173" fmla="*/ 634327 h 1359309"/>
                <a:gd name="connsiteX174" fmla="*/ 196447 w 619062"/>
                <a:gd name="connsiteY174" fmla="*/ 643012 h 1359309"/>
                <a:gd name="connsiteX175" fmla="*/ 186850 w 619062"/>
                <a:gd name="connsiteY175" fmla="*/ 658344 h 1359309"/>
                <a:gd name="connsiteX176" fmla="*/ 161760 w 619062"/>
                <a:gd name="connsiteY176" fmla="*/ 667780 h 1359309"/>
                <a:gd name="connsiteX177" fmla="*/ 153075 w 619062"/>
                <a:gd name="connsiteY177" fmla="*/ 673088 h 1359309"/>
                <a:gd name="connsiteX178" fmla="*/ 152753 w 619062"/>
                <a:gd name="connsiteY178" fmla="*/ 673088 h 1359309"/>
                <a:gd name="connsiteX179" fmla="*/ 142728 w 619062"/>
                <a:gd name="connsiteY179" fmla="*/ 654377 h 1359309"/>
                <a:gd name="connsiteX180" fmla="*/ 142889 w 619062"/>
                <a:gd name="connsiteY180" fmla="*/ 634166 h 1359309"/>
                <a:gd name="connsiteX181" fmla="*/ 146106 w 619062"/>
                <a:gd name="connsiteY181" fmla="*/ 619745 h 1359309"/>
                <a:gd name="connsiteX182" fmla="*/ 152646 w 619062"/>
                <a:gd name="connsiteY182" fmla="*/ 575515 h 1359309"/>
                <a:gd name="connsiteX183" fmla="*/ 143532 w 619062"/>
                <a:gd name="connsiteY183" fmla="*/ 589669 h 1359309"/>
                <a:gd name="connsiteX184" fmla="*/ 141870 w 619062"/>
                <a:gd name="connsiteY184" fmla="*/ 606985 h 1359309"/>
                <a:gd name="connsiteX185" fmla="*/ 129701 w 619062"/>
                <a:gd name="connsiteY185" fmla="*/ 609290 h 1359309"/>
                <a:gd name="connsiteX186" fmla="*/ 115279 w 619062"/>
                <a:gd name="connsiteY186" fmla="*/ 610523 h 1359309"/>
                <a:gd name="connsiteX187" fmla="*/ 106594 w 619062"/>
                <a:gd name="connsiteY187" fmla="*/ 593207 h 1359309"/>
                <a:gd name="connsiteX188" fmla="*/ 92334 w 619062"/>
                <a:gd name="connsiteY188" fmla="*/ 576963 h 1359309"/>
                <a:gd name="connsiteX189" fmla="*/ 79253 w 619062"/>
                <a:gd name="connsiteY189" fmla="*/ 543670 h 1359309"/>
                <a:gd name="connsiteX190" fmla="*/ 79574 w 619062"/>
                <a:gd name="connsiteY190" fmla="*/ 533484 h 1359309"/>
                <a:gd name="connsiteX191" fmla="*/ 77269 w 619062"/>
                <a:gd name="connsiteY191" fmla="*/ 522226 h 1359309"/>
                <a:gd name="connsiteX192" fmla="*/ 79681 w 619062"/>
                <a:gd name="connsiteY192" fmla="*/ 514023 h 1359309"/>
                <a:gd name="connsiteX193" fmla="*/ 70997 w 619062"/>
                <a:gd name="connsiteY193" fmla="*/ 512040 h 1359309"/>
                <a:gd name="connsiteX194" fmla="*/ 60060 w 619062"/>
                <a:gd name="connsiteY194" fmla="*/ 496064 h 1359309"/>
                <a:gd name="connsiteX195" fmla="*/ 56736 w 619062"/>
                <a:gd name="connsiteY195" fmla="*/ 485449 h 1359309"/>
                <a:gd name="connsiteX196" fmla="*/ 45960 w 619062"/>
                <a:gd name="connsiteY196" fmla="*/ 473011 h 1359309"/>
                <a:gd name="connsiteX197" fmla="*/ 26178 w 619062"/>
                <a:gd name="connsiteY197" fmla="*/ 448564 h 1359309"/>
                <a:gd name="connsiteX198" fmla="*/ 21942 w 619062"/>
                <a:gd name="connsiteY198" fmla="*/ 439129 h 1359309"/>
                <a:gd name="connsiteX199" fmla="*/ 14330 w 619062"/>
                <a:gd name="connsiteY199" fmla="*/ 427120 h 1359309"/>
                <a:gd name="connsiteX200" fmla="*/ 7360 w 619062"/>
                <a:gd name="connsiteY200" fmla="*/ 425136 h 1359309"/>
                <a:gd name="connsiteX201" fmla="*/ 2964 w 619062"/>
                <a:gd name="connsiteY201" fmla="*/ 416022 h 1359309"/>
                <a:gd name="connsiteX202" fmla="*/ 3554 w 619062"/>
                <a:gd name="connsiteY202" fmla="*/ 409160 h 1359309"/>
                <a:gd name="connsiteX203" fmla="*/ 14651 w 619062"/>
                <a:gd name="connsiteY203" fmla="*/ 396240 h 1359309"/>
                <a:gd name="connsiteX204" fmla="*/ 21782 w 619062"/>
                <a:gd name="connsiteY204" fmla="*/ 381979 h 1359309"/>
                <a:gd name="connsiteX205" fmla="*/ 21031 w 619062"/>
                <a:gd name="connsiteY205" fmla="*/ 370292 h 1359309"/>
                <a:gd name="connsiteX206" fmla="*/ 24516 w 619062"/>
                <a:gd name="connsiteY206" fmla="*/ 356782 h 1359309"/>
                <a:gd name="connsiteX207" fmla="*/ 24194 w 619062"/>
                <a:gd name="connsiteY207" fmla="*/ 336088 h 1359309"/>
                <a:gd name="connsiteX208" fmla="*/ 47300 w 619062"/>
                <a:gd name="connsiteY208" fmla="*/ 288964 h 1359309"/>
                <a:gd name="connsiteX209" fmla="*/ 60060 w 619062"/>
                <a:gd name="connsiteY209" fmla="*/ 276955 h 1359309"/>
                <a:gd name="connsiteX210" fmla="*/ 75232 w 619062"/>
                <a:gd name="connsiteY210" fmla="*/ 257977 h 1359309"/>
                <a:gd name="connsiteX211" fmla="*/ 75553 w 619062"/>
                <a:gd name="connsiteY211" fmla="*/ 245968 h 1359309"/>
                <a:gd name="connsiteX212" fmla="*/ 72230 w 619062"/>
                <a:gd name="connsiteY212" fmla="*/ 235943 h 1359309"/>
                <a:gd name="connsiteX213" fmla="*/ 79681 w 619062"/>
                <a:gd name="connsiteY213" fmla="*/ 218787 h 1359309"/>
                <a:gd name="connsiteX214" fmla="*/ 96569 w 619062"/>
                <a:gd name="connsiteY214" fmla="*/ 181098 h 1359309"/>
                <a:gd name="connsiteX215" fmla="*/ 133668 w 619062"/>
                <a:gd name="connsiteY215" fmla="*/ 175630 h 1359309"/>
                <a:gd name="connsiteX216" fmla="*/ 132167 w 619062"/>
                <a:gd name="connsiteY216" fmla="*/ 169089 h 1359309"/>
                <a:gd name="connsiteX217" fmla="*/ 156345 w 619062"/>
                <a:gd name="connsiteY217" fmla="*/ 137781 h 1359309"/>
                <a:gd name="connsiteX218" fmla="*/ 196339 w 619062"/>
                <a:gd name="connsiteY218" fmla="*/ 152524 h 1359309"/>
                <a:gd name="connsiteX219" fmla="*/ 203041 w 619062"/>
                <a:gd name="connsiteY219" fmla="*/ 141104 h 1359309"/>
                <a:gd name="connsiteX220" fmla="*/ 199717 w 619062"/>
                <a:gd name="connsiteY220" fmla="*/ 134242 h 1359309"/>
                <a:gd name="connsiteX221" fmla="*/ 209313 w 619062"/>
                <a:gd name="connsiteY221" fmla="*/ 120893 h 1359309"/>
                <a:gd name="connsiteX222" fmla="*/ 209313 w 619062"/>
                <a:gd name="connsiteY222" fmla="*/ 120893 h 1359309"/>
                <a:gd name="connsiteX223" fmla="*/ 212637 w 619062"/>
                <a:gd name="connsiteY223" fmla="*/ 112101 h 1359309"/>
                <a:gd name="connsiteX224" fmla="*/ 213709 w 619062"/>
                <a:gd name="connsiteY224" fmla="*/ 102987 h 1359309"/>
                <a:gd name="connsiteX225" fmla="*/ 218588 w 619062"/>
                <a:gd name="connsiteY225" fmla="*/ 88244 h 1359309"/>
                <a:gd name="connsiteX226" fmla="*/ 211726 w 619062"/>
                <a:gd name="connsiteY226" fmla="*/ 76235 h 1359309"/>
                <a:gd name="connsiteX227" fmla="*/ 237566 w 619062"/>
                <a:gd name="connsiteY227" fmla="*/ 79452 h 1359309"/>
                <a:gd name="connsiteX228" fmla="*/ 251076 w 619062"/>
                <a:gd name="connsiteY228" fmla="*/ 68354 h 1359309"/>
                <a:gd name="connsiteX229" fmla="*/ 262335 w 619062"/>
                <a:gd name="connsiteY229" fmla="*/ 62403 h 1359309"/>
                <a:gd name="connsiteX230" fmla="*/ 274343 w 619062"/>
                <a:gd name="connsiteY230" fmla="*/ 50234 h 1359309"/>
                <a:gd name="connsiteX231" fmla="*/ 278472 w 619062"/>
                <a:gd name="connsiteY231" fmla="*/ 43371 h 1359309"/>
                <a:gd name="connsiteX232" fmla="*/ 286245 w 619062"/>
                <a:gd name="connsiteY232" fmla="*/ 37742 h 1359309"/>
                <a:gd name="connsiteX233" fmla="*/ 289891 w 619062"/>
                <a:gd name="connsiteY233" fmla="*/ 31523 h 1359309"/>
                <a:gd name="connsiteX234" fmla="*/ 301900 w 619062"/>
                <a:gd name="connsiteY234" fmla="*/ 25572 h 1359309"/>
                <a:gd name="connsiteX235" fmla="*/ 311603 w 619062"/>
                <a:gd name="connsiteY235" fmla="*/ 16298 h 1359309"/>
                <a:gd name="connsiteX236" fmla="*/ 330582 w 619062"/>
                <a:gd name="connsiteY236" fmla="*/ 5039 h 1359309"/>
                <a:gd name="connsiteX237" fmla="*/ 337712 w 619062"/>
                <a:gd name="connsiteY237" fmla="*/ 0 h 1359309"/>
                <a:gd name="connsiteX238" fmla="*/ 337712 w 619062"/>
                <a:gd name="connsiteY238" fmla="*/ 0 h 1359309"/>
                <a:gd name="connsiteX239" fmla="*/ 346504 w 619062"/>
                <a:gd name="connsiteY239" fmla="*/ 7613 h 1359309"/>
                <a:gd name="connsiteX240" fmla="*/ 348327 w 619062"/>
                <a:gd name="connsiteY240" fmla="*/ 22356 h 1359309"/>
                <a:gd name="connsiteX241" fmla="*/ 366394 w 619062"/>
                <a:gd name="connsiteY241" fmla="*/ 38332 h 1359309"/>
                <a:gd name="connsiteX242" fmla="*/ 375669 w 619062"/>
                <a:gd name="connsiteY242" fmla="*/ 45784 h 1359309"/>
                <a:gd name="connsiteX243" fmla="*/ 382638 w 619062"/>
                <a:gd name="connsiteY243" fmla="*/ 58543 h 1359309"/>
                <a:gd name="connsiteX244" fmla="*/ 386444 w 619062"/>
                <a:gd name="connsiteY244" fmla="*/ 63100 h 1359309"/>
                <a:gd name="connsiteX245" fmla="*/ 399686 w 619062"/>
                <a:gd name="connsiteY245" fmla="*/ 65406 h 1359309"/>
                <a:gd name="connsiteX246" fmla="*/ 410623 w 619062"/>
                <a:gd name="connsiteY246" fmla="*/ 62671 h 1359309"/>
                <a:gd name="connsiteX247" fmla="*/ 409229 w 619062"/>
                <a:gd name="connsiteY247" fmla="*/ 78487 h 1359309"/>
                <a:gd name="connsiteX248" fmla="*/ 415770 w 619062"/>
                <a:gd name="connsiteY248" fmla="*/ 92640 h 1359309"/>
                <a:gd name="connsiteX249" fmla="*/ 384461 w 619062"/>
                <a:gd name="connsiteY249" fmla="*/ 111458 h 1359309"/>
                <a:gd name="connsiteX250" fmla="*/ 381566 w 619062"/>
                <a:gd name="connsiteY250" fmla="*/ 127702 h 1359309"/>
                <a:gd name="connsiteX251" fmla="*/ 373953 w 619062"/>
                <a:gd name="connsiteY251" fmla="*/ 137727 h 1359309"/>
                <a:gd name="connsiteX252" fmla="*/ 382745 w 619062"/>
                <a:gd name="connsiteY252" fmla="*/ 140300 h 1359309"/>
                <a:gd name="connsiteX253" fmla="*/ 384139 w 619062"/>
                <a:gd name="connsiteY253" fmla="*/ 153221 h 1359309"/>
                <a:gd name="connsiteX254" fmla="*/ 392824 w 619062"/>
                <a:gd name="connsiteY254" fmla="*/ 161906 h 1359309"/>
                <a:gd name="connsiteX255" fmla="*/ 379904 w 619062"/>
                <a:gd name="connsiteY255" fmla="*/ 183028 h 1359309"/>
                <a:gd name="connsiteX256" fmla="*/ 371701 w 619062"/>
                <a:gd name="connsiteY256" fmla="*/ 190319 h 1359309"/>
                <a:gd name="connsiteX257" fmla="*/ 378832 w 619062"/>
                <a:gd name="connsiteY257" fmla="*/ 199433 h 1359309"/>
                <a:gd name="connsiteX258" fmla="*/ 381244 w 619062"/>
                <a:gd name="connsiteY258" fmla="*/ 221307 h 1359309"/>
                <a:gd name="connsiteX259" fmla="*/ 415287 w 619062"/>
                <a:gd name="connsiteY259" fmla="*/ 230742 h 1359309"/>
                <a:gd name="connsiteX260" fmla="*/ 428797 w 619062"/>
                <a:gd name="connsiteY260" fmla="*/ 219645 h 1359309"/>
                <a:gd name="connsiteX261" fmla="*/ 438662 w 619062"/>
                <a:gd name="connsiteY261" fmla="*/ 207797 h 1359309"/>
                <a:gd name="connsiteX262" fmla="*/ 439573 w 619062"/>
                <a:gd name="connsiteY262" fmla="*/ 207475 h 1359309"/>
                <a:gd name="connsiteX263" fmla="*/ 454638 w 619062"/>
                <a:gd name="connsiteY263" fmla="*/ 227847 h 1359309"/>
                <a:gd name="connsiteX264" fmla="*/ 466486 w 619062"/>
                <a:gd name="connsiteY264" fmla="*/ 237283 h 1359309"/>
                <a:gd name="connsiteX265" fmla="*/ 474099 w 619062"/>
                <a:gd name="connsiteY265" fmla="*/ 247308 h 1359309"/>
                <a:gd name="connsiteX266" fmla="*/ 474099 w 619062"/>
                <a:gd name="connsiteY266" fmla="*/ 247308 h 1359309"/>
                <a:gd name="connsiteX267" fmla="*/ 471793 w 619062"/>
                <a:gd name="connsiteY267" fmla="*/ 261890 h 1359309"/>
                <a:gd name="connsiteX268" fmla="*/ 467826 w 619062"/>
                <a:gd name="connsiteY268" fmla="*/ 288481 h 1359309"/>
                <a:gd name="connsiteX269" fmla="*/ 471954 w 619062"/>
                <a:gd name="connsiteY269" fmla="*/ 319790 h 1359309"/>
                <a:gd name="connsiteX270" fmla="*/ 481390 w 619062"/>
                <a:gd name="connsiteY270" fmla="*/ 330888 h 1359309"/>
                <a:gd name="connsiteX271" fmla="*/ 476833 w 619062"/>
                <a:gd name="connsiteY271" fmla="*/ 338769 h 1359309"/>
                <a:gd name="connsiteX272" fmla="*/ 470131 w 619062"/>
                <a:gd name="connsiteY272" fmla="*/ 348204 h 1359309"/>
                <a:gd name="connsiteX273" fmla="*/ 487287 w 619062"/>
                <a:gd name="connsiteY273" fmla="*/ 375546 h 1359309"/>
                <a:gd name="connsiteX274" fmla="*/ 495972 w 619062"/>
                <a:gd name="connsiteY274" fmla="*/ 385732 h 1359309"/>
                <a:gd name="connsiteX275" fmla="*/ 510232 w 619062"/>
                <a:gd name="connsiteY275" fmla="*/ 401226 h 1359309"/>
                <a:gd name="connsiteX276" fmla="*/ 519936 w 619062"/>
                <a:gd name="connsiteY276" fmla="*/ 405783 h 1359309"/>
                <a:gd name="connsiteX277" fmla="*/ 522831 w 619062"/>
                <a:gd name="connsiteY277" fmla="*/ 454247 h 1359309"/>
                <a:gd name="connsiteX278" fmla="*/ 522831 w 619062"/>
                <a:gd name="connsiteY278" fmla="*/ 454247 h 1359309"/>
                <a:gd name="connsiteX279" fmla="*/ 515701 w 619062"/>
                <a:gd name="connsiteY279" fmla="*/ 458482 h 1359309"/>
                <a:gd name="connsiteX280" fmla="*/ 500636 w 619062"/>
                <a:gd name="connsiteY280" fmla="*/ 458804 h 1359309"/>
                <a:gd name="connsiteX281" fmla="*/ 486804 w 619062"/>
                <a:gd name="connsiteY281" fmla="*/ 461109 h 1359309"/>
                <a:gd name="connsiteX282" fmla="*/ 475546 w 619062"/>
                <a:gd name="connsiteY282" fmla="*/ 485556 h 1359309"/>
                <a:gd name="connsiteX283" fmla="*/ 478763 w 619062"/>
                <a:gd name="connsiteY283" fmla="*/ 501961 h 1359309"/>
                <a:gd name="connsiteX284" fmla="*/ 465682 w 619062"/>
                <a:gd name="connsiteY284" fmla="*/ 508501 h 1359309"/>
                <a:gd name="connsiteX285" fmla="*/ 453834 w 619062"/>
                <a:gd name="connsiteY285" fmla="*/ 516275 h 1359309"/>
                <a:gd name="connsiteX286" fmla="*/ 459141 w 619062"/>
                <a:gd name="connsiteY286" fmla="*/ 519921 h 1359309"/>
                <a:gd name="connsiteX287" fmla="*/ 467826 w 619062"/>
                <a:gd name="connsiteY287" fmla="*/ 530107 h 1359309"/>
                <a:gd name="connsiteX288" fmla="*/ 471043 w 619062"/>
                <a:gd name="connsiteY288" fmla="*/ 540454 h 1359309"/>
                <a:gd name="connsiteX289" fmla="*/ 467397 w 619062"/>
                <a:gd name="connsiteY289" fmla="*/ 567045 h 1359309"/>
                <a:gd name="connsiteX290" fmla="*/ 469059 w 619062"/>
                <a:gd name="connsiteY290" fmla="*/ 580876 h 1359309"/>
                <a:gd name="connsiteX291" fmla="*/ 459356 w 619062"/>
                <a:gd name="connsiteY291" fmla="*/ 588328 h 1359309"/>
                <a:gd name="connsiteX292" fmla="*/ 450671 w 619062"/>
                <a:gd name="connsiteY292" fmla="*/ 583932 h 1359309"/>
                <a:gd name="connsiteX293" fmla="*/ 440484 w 619062"/>
                <a:gd name="connsiteY293" fmla="*/ 593368 h 1359309"/>
                <a:gd name="connsiteX294" fmla="*/ 419790 w 619062"/>
                <a:gd name="connsiteY294" fmla="*/ 595351 h 1359309"/>
                <a:gd name="connsiteX295" fmla="*/ 419790 w 619062"/>
                <a:gd name="connsiteY295" fmla="*/ 595351 h 1359309"/>
                <a:gd name="connsiteX296" fmla="*/ 412017 w 619062"/>
                <a:gd name="connsiteY296" fmla="*/ 609183 h 1359309"/>
                <a:gd name="connsiteX297" fmla="*/ 397756 w 619062"/>
                <a:gd name="connsiteY297" fmla="*/ 630145 h 1359309"/>
                <a:gd name="connsiteX298" fmla="*/ 384836 w 619062"/>
                <a:gd name="connsiteY298" fmla="*/ 641082 h 1359309"/>
                <a:gd name="connsiteX299" fmla="*/ 382852 w 619062"/>
                <a:gd name="connsiteY299" fmla="*/ 651589 h 1359309"/>
                <a:gd name="connsiteX300" fmla="*/ 390733 w 619062"/>
                <a:gd name="connsiteY300" fmla="*/ 667083 h 1359309"/>
                <a:gd name="connsiteX301" fmla="*/ 400008 w 619062"/>
                <a:gd name="connsiteY301" fmla="*/ 675768 h 1359309"/>
                <a:gd name="connsiteX302" fmla="*/ 411695 w 619062"/>
                <a:gd name="connsiteY302" fmla="*/ 683059 h 1359309"/>
                <a:gd name="connsiteX303" fmla="*/ 415662 w 619062"/>
                <a:gd name="connsiteY303" fmla="*/ 692173 h 1359309"/>
                <a:gd name="connsiteX304" fmla="*/ 441181 w 619062"/>
                <a:gd name="connsiteY304" fmla="*/ 707238 h 1359309"/>
                <a:gd name="connsiteX305" fmla="*/ 451689 w 619062"/>
                <a:gd name="connsiteY305" fmla="*/ 715923 h 1359309"/>
                <a:gd name="connsiteX306" fmla="*/ 463376 w 619062"/>
                <a:gd name="connsiteY306" fmla="*/ 728093 h 1359309"/>
                <a:gd name="connsiteX307" fmla="*/ 458819 w 619062"/>
                <a:gd name="connsiteY307" fmla="*/ 739780 h 1359309"/>
                <a:gd name="connsiteX308" fmla="*/ 473080 w 619062"/>
                <a:gd name="connsiteY308" fmla="*/ 743425 h 1359309"/>
                <a:gd name="connsiteX309" fmla="*/ 496508 w 619062"/>
                <a:gd name="connsiteY309" fmla="*/ 747071 h 1359309"/>
                <a:gd name="connsiteX310" fmla="*/ 504389 w 619062"/>
                <a:gd name="connsiteY310" fmla="*/ 760902 h 1359309"/>
                <a:gd name="connsiteX311" fmla="*/ 515808 w 619062"/>
                <a:gd name="connsiteY311" fmla="*/ 760902 h 1359309"/>
                <a:gd name="connsiteX312" fmla="*/ 532052 w 619062"/>
                <a:gd name="connsiteY312" fmla="*/ 782025 h 1359309"/>
                <a:gd name="connsiteX313" fmla="*/ 550602 w 619062"/>
                <a:gd name="connsiteY313" fmla="*/ 805721 h 1359309"/>
                <a:gd name="connsiteX314" fmla="*/ 552585 w 619062"/>
                <a:gd name="connsiteY314" fmla="*/ 812584 h 1359309"/>
                <a:gd name="connsiteX315" fmla="*/ 560949 w 619062"/>
                <a:gd name="connsiteY315" fmla="*/ 819875 h 1359309"/>
                <a:gd name="connsiteX316" fmla="*/ 567811 w 619062"/>
                <a:gd name="connsiteY316" fmla="*/ 825933 h 1359309"/>
                <a:gd name="connsiteX317" fmla="*/ 567811 w 619062"/>
                <a:gd name="connsiteY317" fmla="*/ 825933 h 1359309"/>
                <a:gd name="connsiteX318" fmla="*/ 567221 w 619062"/>
                <a:gd name="connsiteY318" fmla="*/ 829418 h 1359309"/>
                <a:gd name="connsiteX319" fmla="*/ 567382 w 619062"/>
                <a:gd name="connsiteY319" fmla="*/ 836387 h 1359309"/>
                <a:gd name="connsiteX320" fmla="*/ 565988 w 619062"/>
                <a:gd name="connsiteY320" fmla="*/ 839604 h 1359309"/>
                <a:gd name="connsiteX321" fmla="*/ 563415 w 619062"/>
                <a:gd name="connsiteY321" fmla="*/ 843732 h 1359309"/>
                <a:gd name="connsiteX322" fmla="*/ 563415 w 619062"/>
                <a:gd name="connsiteY322" fmla="*/ 843732 h 1359309"/>
                <a:gd name="connsiteX323" fmla="*/ 540147 w 619062"/>
                <a:gd name="connsiteY323" fmla="*/ 859815 h 1359309"/>
                <a:gd name="connsiteX324" fmla="*/ 527549 w 619062"/>
                <a:gd name="connsiteY324" fmla="*/ 899648 h 1359309"/>
                <a:gd name="connsiteX325" fmla="*/ 523314 w 619062"/>
                <a:gd name="connsiteY325" fmla="*/ 920020 h 1359309"/>
                <a:gd name="connsiteX326" fmla="*/ 532588 w 619062"/>
                <a:gd name="connsiteY326" fmla="*/ 935085 h 1359309"/>
                <a:gd name="connsiteX327" fmla="*/ 532588 w 619062"/>
                <a:gd name="connsiteY327" fmla="*/ 935085 h 1359309"/>
                <a:gd name="connsiteX328" fmla="*/ 540791 w 619062"/>
                <a:gd name="connsiteY328" fmla="*/ 936586 h 1359309"/>
                <a:gd name="connsiteX329" fmla="*/ 558697 w 619062"/>
                <a:gd name="connsiteY329" fmla="*/ 932458 h 1359309"/>
                <a:gd name="connsiteX330" fmla="*/ 564916 w 619062"/>
                <a:gd name="connsiteY330" fmla="*/ 937337 h 1359309"/>
                <a:gd name="connsiteX331" fmla="*/ 569044 w 619062"/>
                <a:gd name="connsiteY331" fmla="*/ 943288 h 1359309"/>
                <a:gd name="connsiteX332" fmla="*/ 567650 w 619062"/>
                <a:gd name="connsiteY332" fmla="*/ 953635 h 1359309"/>
                <a:gd name="connsiteX333" fmla="*/ 573869 w 619062"/>
                <a:gd name="connsiteY333" fmla="*/ 963821 h 1359309"/>
                <a:gd name="connsiteX334" fmla="*/ 573869 w 619062"/>
                <a:gd name="connsiteY334" fmla="*/ 963821 h 1359309"/>
                <a:gd name="connsiteX335" fmla="*/ 584216 w 619062"/>
                <a:gd name="connsiteY335" fmla="*/ 967949 h 1359309"/>
                <a:gd name="connsiteX336" fmla="*/ 589684 w 619062"/>
                <a:gd name="connsiteY336" fmla="*/ 976741 h 1359309"/>
                <a:gd name="connsiteX337" fmla="*/ 602765 w 619062"/>
                <a:gd name="connsiteY337" fmla="*/ 990572 h 1359309"/>
                <a:gd name="connsiteX338" fmla="*/ 614184 w 619062"/>
                <a:gd name="connsiteY338" fmla="*/ 1006066 h 1359309"/>
                <a:gd name="connsiteX339" fmla="*/ 619063 w 619062"/>
                <a:gd name="connsiteY339" fmla="*/ 1010623 h 1359309"/>
                <a:gd name="connsiteX340" fmla="*/ 619063 w 619062"/>
                <a:gd name="connsiteY340" fmla="*/ 1010623 h 1359309"/>
                <a:gd name="connsiteX341" fmla="*/ 616490 w 619062"/>
                <a:gd name="connsiteY341" fmla="*/ 1013196 h 1359309"/>
                <a:gd name="connsiteX342" fmla="*/ 614506 w 619062"/>
                <a:gd name="connsiteY342" fmla="*/ 1016252 h 1359309"/>
                <a:gd name="connsiteX343" fmla="*/ 611611 w 619062"/>
                <a:gd name="connsiteY343" fmla="*/ 1021292 h 1359309"/>
                <a:gd name="connsiteX344" fmla="*/ 611450 w 619062"/>
                <a:gd name="connsiteY344" fmla="*/ 1030566 h 1359309"/>
                <a:gd name="connsiteX345" fmla="*/ 604481 w 619062"/>
                <a:gd name="connsiteY345" fmla="*/ 1032068 h 1359309"/>
                <a:gd name="connsiteX346" fmla="*/ 596600 w 619062"/>
                <a:gd name="connsiteY346" fmla="*/ 1029655 h 1359309"/>
                <a:gd name="connsiteX347" fmla="*/ 596600 w 619062"/>
                <a:gd name="connsiteY347" fmla="*/ 1029655 h 1359309"/>
                <a:gd name="connsiteX348" fmla="*/ 594027 w 619062"/>
                <a:gd name="connsiteY348" fmla="*/ 1040431 h 1359309"/>
                <a:gd name="connsiteX349" fmla="*/ 588237 w 619062"/>
                <a:gd name="connsiteY349" fmla="*/ 1052440 h 1359309"/>
                <a:gd name="connsiteX350" fmla="*/ 587647 w 619062"/>
                <a:gd name="connsiteY350" fmla="*/ 1061232 h 1359309"/>
                <a:gd name="connsiteX351" fmla="*/ 573976 w 619062"/>
                <a:gd name="connsiteY351" fmla="*/ 1076726 h 1359309"/>
                <a:gd name="connsiteX352" fmla="*/ 573976 w 619062"/>
                <a:gd name="connsiteY352" fmla="*/ 1076726 h 1359309"/>
                <a:gd name="connsiteX353" fmla="*/ 576710 w 619062"/>
                <a:gd name="connsiteY353" fmla="*/ 1081872 h 1359309"/>
                <a:gd name="connsiteX354" fmla="*/ 585502 w 619062"/>
                <a:gd name="connsiteY354" fmla="*/ 1089324 h 1359309"/>
                <a:gd name="connsiteX355" fmla="*/ 580946 w 619062"/>
                <a:gd name="connsiteY355" fmla="*/ 1101923 h 1359309"/>
                <a:gd name="connsiteX356" fmla="*/ 574888 w 619062"/>
                <a:gd name="connsiteY356" fmla="*/ 1109375 h 1359309"/>
                <a:gd name="connsiteX357" fmla="*/ 574888 w 619062"/>
                <a:gd name="connsiteY357" fmla="*/ 1109375 h 1359309"/>
                <a:gd name="connsiteX358" fmla="*/ 575477 w 619062"/>
                <a:gd name="connsiteY358" fmla="*/ 1109911 h 135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Lst>
              <a:rect l="l" t="t" r="r" b="b"/>
              <a:pathLst>
                <a:path w="619062" h="1359309">
                  <a:moveTo>
                    <a:pt x="150287" y="675554"/>
                  </a:moveTo>
                  <a:cubicBezTo>
                    <a:pt x="151681" y="681504"/>
                    <a:pt x="155917" y="686329"/>
                    <a:pt x="159991" y="690297"/>
                  </a:cubicBezTo>
                  <a:cubicBezTo>
                    <a:pt x="161385" y="691530"/>
                    <a:pt x="171517" y="691047"/>
                    <a:pt x="167282" y="695014"/>
                  </a:cubicBezTo>
                  <a:cubicBezTo>
                    <a:pt x="149966" y="711098"/>
                    <a:pt x="133239" y="658398"/>
                    <a:pt x="130827" y="647461"/>
                  </a:cubicBezTo>
                  <a:cubicBezTo>
                    <a:pt x="130344" y="645478"/>
                    <a:pt x="130987" y="634219"/>
                    <a:pt x="134794" y="635292"/>
                  </a:cubicBezTo>
                  <a:cubicBezTo>
                    <a:pt x="135705" y="635613"/>
                    <a:pt x="137689" y="650946"/>
                    <a:pt x="138761" y="653359"/>
                  </a:cubicBezTo>
                  <a:cubicBezTo>
                    <a:pt x="141334" y="660650"/>
                    <a:pt x="141978" y="666440"/>
                    <a:pt x="147553" y="672069"/>
                  </a:cubicBezTo>
                  <a:lnTo>
                    <a:pt x="150448" y="675554"/>
                  </a:lnTo>
                  <a:lnTo>
                    <a:pt x="150287" y="675554"/>
                  </a:lnTo>
                  <a:close/>
                  <a:moveTo>
                    <a:pt x="575477" y="1109911"/>
                  </a:moveTo>
                  <a:cubicBezTo>
                    <a:pt x="576549" y="1114629"/>
                    <a:pt x="581428" y="1115058"/>
                    <a:pt x="581696" y="1118274"/>
                  </a:cubicBezTo>
                  <a:cubicBezTo>
                    <a:pt x="582018" y="1124064"/>
                    <a:pt x="576818" y="1133446"/>
                    <a:pt x="578801" y="1138057"/>
                  </a:cubicBezTo>
                  <a:cubicBezTo>
                    <a:pt x="583841" y="1150226"/>
                    <a:pt x="576228" y="1161002"/>
                    <a:pt x="578211" y="1173923"/>
                  </a:cubicBezTo>
                  <a:cubicBezTo>
                    <a:pt x="579284" y="1180141"/>
                    <a:pt x="579123" y="1186253"/>
                    <a:pt x="585342" y="1189738"/>
                  </a:cubicBezTo>
                  <a:cubicBezTo>
                    <a:pt x="589470" y="1192043"/>
                    <a:pt x="594295" y="1193866"/>
                    <a:pt x="587915" y="1197351"/>
                  </a:cubicBezTo>
                  <a:lnTo>
                    <a:pt x="586092" y="1204963"/>
                  </a:lnTo>
                  <a:lnTo>
                    <a:pt x="586092" y="1204963"/>
                  </a:lnTo>
                  <a:cubicBezTo>
                    <a:pt x="582607" y="1208931"/>
                    <a:pt x="584591" y="1216383"/>
                    <a:pt x="580141" y="1218473"/>
                  </a:cubicBezTo>
                  <a:cubicBezTo>
                    <a:pt x="575263" y="1220779"/>
                    <a:pt x="570706" y="1217240"/>
                    <a:pt x="565881" y="1218313"/>
                  </a:cubicBezTo>
                  <a:cubicBezTo>
                    <a:pt x="560573" y="1219546"/>
                    <a:pt x="561324" y="1224692"/>
                    <a:pt x="557678" y="1227266"/>
                  </a:cubicBezTo>
                  <a:cubicBezTo>
                    <a:pt x="555856" y="1228499"/>
                    <a:pt x="553711" y="1228928"/>
                    <a:pt x="551727" y="1229839"/>
                  </a:cubicBezTo>
                  <a:cubicBezTo>
                    <a:pt x="546098" y="1232412"/>
                    <a:pt x="542453" y="1230911"/>
                    <a:pt x="537306" y="1228016"/>
                  </a:cubicBezTo>
                  <a:cubicBezTo>
                    <a:pt x="535912" y="1227266"/>
                    <a:pt x="531999" y="1221958"/>
                    <a:pt x="531516" y="1221958"/>
                  </a:cubicBezTo>
                  <a:cubicBezTo>
                    <a:pt x="528621" y="1222119"/>
                    <a:pt x="529854" y="1231823"/>
                    <a:pt x="530122" y="1233645"/>
                  </a:cubicBezTo>
                  <a:cubicBezTo>
                    <a:pt x="531194" y="1239435"/>
                    <a:pt x="528728" y="1238524"/>
                    <a:pt x="524975" y="1240186"/>
                  </a:cubicBezTo>
                  <a:cubicBezTo>
                    <a:pt x="522670" y="1241097"/>
                    <a:pt x="522081" y="1242598"/>
                    <a:pt x="520579" y="1244743"/>
                  </a:cubicBezTo>
                  <a:cubicBezTo>
                    <a:pt x="515701" y="1252945"/>
                    <a:pt x="504496" y="1267367"/>
                    <a:pt x="496401" y="1272567"/>
                  </a:cubicBezTo>
                  <a:cubicBezTo>
                    <a:pt x="489860" y="1276695"/>
                    <a:pt x="479406" y="1287900"/>
                    <a:pt x="471632" y="1286238"/>
                  </a:cubicBezTo>
                  <a:cubicBezTo>
                    <a:pt x="465092" y="1284844"/>
                    <a:pt x="463859" y="1290044"/>
                    <a:pt x="461125" y="1294440"/>
                  </a:cubicBezTo>
                  <a:cubicBezTo>
                    <a:pt x="456246" y="1302214"/>
                    <a:pt x="452332" y="1300070"/>
                    <a:pt x="443808" y="1302214"/>
                  </a:cubicBezTo>
                  <a:cubicBezTo>
                    <a:pt x="443647" y="1302536"/>
                    <a:pt x="443808" y="1302536"/>
                    <a:pt x="443487" y="1302536"/>
                  </a:cubicBezTo>
                  <a:cubicBezTo>
                    <a:pt x="443487" y="1306020"/>
                    <a:pt x="441985" y="1310738"/>
                    <a:pt x="441985" y="1314973"/>
                  </a:cubicBezTo>
                  <a:cubicBezTo>
                    <a:pt x="441985" y="1320924"/>
                    <a:pt x="444398" y="1325481"/>
                    <a:pt x="444720" y="1330950"/>
                  </a:cubicBezTo>
                  <a:lnTo>
                    <a:pt x="444720" y="1330950"/>
                  </a:lnTo>
                  <a:cubicBezTo>
                    <a:pt x="442414" y="1331861"/>
                    <a:pt x="434534" y="1334005"/>
                    <a:pt x="433783" y="1336257"/>
                  </a:cubicBezTo>
                  <a:cubicBezTo>
                    <a:pt x="432550" y="1340492"/>
                    <a:pt x="426921" y="1338401"/>
                    <a:pt x="424079" y="1339742"/>
                  </a:cubicBezTo>
                  <a:cubicBezTo>
                    <a:pt x="421935" y="1340814"/>
                    <a:pt x="424079" y="1344888"/>
                    <a:pt x="423919" y="1346711"/>
                  </a:cubicBezTo>
                  <a:cubicBezTo>
                    <a:pt x="423758" y="1348856"/>
                    <a:pt x="416627" y="1349284"/>
                    <a:pt x="414966" y="1349767"/>
                  </a:cubicBezTo>
                  <a:cubicBezTo>
                    <a:pt x="412660" y="1350518"/>
                    <a:pt x="409658" y="1352180"/>
                    <a:pt x="407353" y="1352180"/>
                  </a:cubicBezTo>
                  <a:cubicBezTo>
                    <a:pt x="404779" y="1352180"/>
                    <a:pt x="405530" y="1350357"/>
                    <a:pt x="404297" y="1348963"/>
                  </a:cubicBezTo>
                  <a:cubicBezTo>
                    <a:pt x="402474" y="1346979"/>
                    <a:pt x="398989" y="1348963"/>
                    <a:pt x="396845" y="1348212"/>
                  </a:cubicBezTo>
                  <a:cubicBezTo>
                    <a:pt x="394111" y="1347140"/>
                    <a:pt x="392878" y="1344996"/>
                    <a:pt x="392610" y="1349284"/>
                  </a:cubicBezTo>
                  <a:cubicBezTo>
                    <a:pt x="392449" y="1352930"/>
                    <a:pt x="393092" y="1356576"/>
                    <a:pt x="390304" y="1359310"/>
                  </a:cubicBezTo>
                  <a:cubicBezTo>
                    <a:pt x="386337" y="1357648"/>
                    <a:pt x="385426" y="1352448"/>
                    <a:pt x="381190" y="1351107"/>
                  </a:cubicBezTo>
                  <a:cubicBezTo>
                    <a:pt x="375240" y="1349124"/>
                    <a:pt x="375240" y="1355825"/>
                    <a:pt x="371916" y="1355235"/>
                  </a:cubicBezTo>
                  <a:cubicBezTo>
                    <a:pt x="364142" y="1354002"/>
                    <a:pt x="366876" y="1342315"/>
                    <a:pt x="365054" y="1337758"/>
                  </a:cubicBezTo>
                  <a:cubicBezTo>
                    <a:pt x="363070" y="1333040"/>
                    <a:pt x="355940" y="1338241"/>
                    <a:pt x="355940" y="1331218"/>
                  </a:cubicBezTo>
                  <a:lnTo>
                    <a:pt x="355779" y="1331057"/>
                  </a:lnTo>
                  <a:cubicBezTo>
                    <a:pt x="349238" y="1330467"/>
                    <a:pt x="345754" y="1332879"/>
                    <a:pt x="339803" y="1334863"/>
                  </a:cubicBezTo>
                  <a:cubicBezTo>
                    <a:pt x="331761" y="1337597"/>
                    <a:pt x="335675" y="1331378"/>
                    <a:pt x="330528" y="1330896"/>
                  </a:cubicBezTo>
                  <a:lnTo>
                    <a:pt x="326882" y="1335775"/>
                  </a:lnTo>
                  <a:lnTo>
                    <a:pt x="326882" y="1335775"/>
                  </a:lnTo>
                  <a:cubicBezTo>
                    <a:pt x="324309" y="1334863"/>
                    <a:pt x="322326" y="1334381"/>
                    <a:pt x="319430" y="1334381"/>
                  </a:cubicBezTo>
                  <a:cubicBezTo>
                    <a:pt x="314713" y="1334381"/>
                    <a:pt x="314552" y="1333791"/>
                    <a:pt x="314552" y="1329663"/>
                  </a:cubicBezTo>
                  <a:cubicBezTo>
                    <a:pt x="314391" y="1329502"/>
                    <a:pt x="314391" y="1329663"/>
                    <a:pt x="314391" y="1329502"/>
                  </a:cubicBezTo>
                  <a:cubicBezTo>
                    <a:pt x="311174" y="1329502"/>
                    <a:pt x="307850" y="1330413"/>
                    <a:pt x="304795" y="1329824"/>
                  </a:cubicBezTo>
                  <a:cubicBezTo>
                    <a:pt x="302811" y="1329341"/>
                    <a:pt x="300667" y="1332879"/>
                    <a:pt x="297021" y="1332129"/>
                  </a:cubicBezTo>
                  <a:cubicBezTo>
                    <a:pt x="288229" y="1330467"/>
                    <a:pt x="288336" y="1326071"/>
                    <a:pt x="286996" y="1318780"/>
                  </a:cubicBezTo>
                  <a:cubicBezTo>
                    <a:pt x="286674" y="1316957"/>
                    <a:pt x="284422" y="1317708"/>
                    <a:pt x="282868" y="1316796"/>
                  </a:cubicBezTo>
                  <a:lnTo>
                    <a:pt x="278740" y="1311918"/>
                  </a:lnTo>
                  <a:cubicBezTo>
                    <a:pt x="279651" y="1310524"/>
                    <a:pt x="280133" y="1308862"/>
                    <a:pt x="279651" y="1306878"/>
                  </a:cubicBezTo>
                  <a:cubicBezTo>
                    <a:pt x="277507" y="1297014"/>
                    <a:pt x="282546" y="1287578"/>
                    <a:pt x="274612" y="1279697"/>
                  </a:cubicBezTo>
                  <a:cubicBezTo>
                    <a:pt x="271877" y="1276963"/>
                    <a:pt x="265927" y="1273907"/>
                    <a:pt x="266248" y="1269511"/>
                  </a:cubicBezTo>
                  <a:cubicBezTo>
                    <a:pt x="266248" y="1269029"/>
                    <a:pt x="270966" y="1262810"/>
                    <a:pt x="271395" y="1258253"/>
                  </a:cubicBezTo>
                  <a:lnTo>
                    <a:pt x="265927" y="1258575"/>
                  </a:lnTo>
                  <a:cubicBezTo>
                    <a:pt x="263621" y="1259325"/>
                    <a:pt x="261370" y="1261469"/>
                    <a:pt x="258957" y="1260558"/>
                  </a:cubicBezTo>
                  <a:cubicBezTo>
                    <a:pt x="257456" y="1259968"/>
                    <a:pt x="255151" y="1256323"/>
                    <a:pt x="254078" y="1254768"/>
                  </a:cubicBezTo>
                  <a:cubicBezTo>
                    <a:pt x="250755" y="1250640"/>
                    <a:pt x="244482" y="1250050"/>
                    <a:pt x="240729" y="1246083"/>
                  </a:cubicBezTo>
                  <a:cubicBezTo>
                    <a:pt x="238746" y="1244099"/>
                    <a:pt x="235261" y="1239543"/>
                    <a:pt x="235851" y="1236487"/>
                  </a:cubicBezTo>
                  <a:cubicBezTo>
                    <a:pt x="238746" y="1225872"/>
                    <a:pt x="269143" y="1229624"/>
                    <a:pt x="255151" y="1212040"/>
                  </a:cubicBezTo>
                  <a:cubicBezTo>
                    <a:pt x="247270" y="1202176"/>
                    <a:pt x="237352" y="1193812"/>
                    <a:pt x="227809" y="1185449"/>
                  </a:cubicBezTo>
                  <a:cubicBezTo>
                    <a:pt x="222770" y="1181214"/>
                    <a:pt x="218105" y="1173762"/>
                    <a:pt x="210171" y="1175745"/>
                  </a:cubicBezTo>
                  <a:lnTo>
                    <a:pt x="199824" y="1175424"/>
                  </a:lnTo>
                  <a:lnTo>
                    <a:pt x="199824" y="1175424"/>
                  </a:lnTo>
                  <a:cubicBezTo>
                    <a:pt x="199502" y="1174941"/>
                    <a:pt x="199342" y="1174673"/>
                    <a:pt x="199234" y="1174191"/>
                  </a:cubicBezTo>
                  <a:cubicBezTo>
                    <a:pt x="196500" y="1167811"/>
                    <a:pt x="201218" y="1161270"/>
                    <a:pt x="199824" y="1155373"/>
                  </a:cubicBezTo>
                  <a:cubicBezTo>
                    <a:pt x="198752" y="1151138"/>
                    <a:pt x="194356" y="1147921"/>
                    <a:pt x="192533" y="1143686"/>
                  </a:cubicBezTo>
                  <a:cubicBezTo>
                    <a:pt x="189960" y="1137896"/>
                    <a:pt x="182829" y="1129693"/>
                    <a:pt x="177790" y="1125619"/>
                  </a:cubicBezTo>
                  <a:cubicBezTo>
                    <a:pt x="173072" y="1120901"/>
                    <a:pt x="167604" y="1117845"/>
                    <a:pt x="164548" y="1111626"/>
                  </a:cubicBezTo>
                  <a:cubicBezTo>
                    <a:pt x="163047" y="1108410"/>
                    <a:pt x="158168" y="1097795"/>
                    <a:pt x="160313" y="1094739"/>
                  </a:cubicBezTo>
                  <a:cubicBezTo>
                    <a:pt x="168837" y="1083052"/>
                    <a:pt x="184170" y="1080907"/>
                    <a:pt x="195267" y="1073134"/>
                  </a:cubicBezTo>
                  <a:cubicBezTo>
                    <a:pt x="201647" y="1068577"/>
                    <a:pt x="207866" y="1062358"/>
                    <a:pt x="216229" y="1062358"/>
                  </a:cubicBezTo>
                  <a:cubicBezTo>
                    <a:pt x="216229" y="1067397"/>
                    <a:pt x="220786" y="1073884"/>
                    <a:pt x="222019" y="1079085"/>
                  </a:cubicBezTo>
                  <a:cubicBezTo>
                    <a:pt x="223681" y="1086537"/>
                    <a:pt x="227327" y="1095489"/>
                    <a:pt x="227487" y="1102942"/>
                  </a:cubicBezTo>
                  <a:cubicBezTo>
                    <a:pt x="232634" y="1110393"/>
                    <a:pt x="239014" y="1116291"/>
                    <a:pt x="243463" y="1124225"/>
                  </a:cubicBezTo>
                  <a:cubicBezTo>
                    <a:pt x="246787" y="1130283"/>
                    <a:pt x="248932" y="1140040"/>
                    <a:pt x="254722" y="1144115"/>
                  </a:cubicBezTo>
                  <a:cubicBezTo>
                    <a:pt x="257778" y="1146259"/>
                    <a:pt x="264318" y="1145777"/>
                    <a:pt x="264908" y="1149744"/>
                  </a:cubicBezTo>
                  <a:cubicBezTo>
                    <a:pt x="266141" y="1157357"/>
                    <a:pt x="276434" y="1154623"/>
                    <a:pt x="281796" y="1153872"/>
                  </a:cubicBezTo>
                  <a:cubicBezTo>
                    <a:pt x="289087" y="1154944"/>
                    <a:pt x="300345" y="1154033"/>
                    <a:pt x="306885" y="1150226"/>
                  </a:cubicBezTo>
                  <a:cubicBezTo>
                    <a:pt x="311282" y="1147653"/>
                    <a:pt x="312836" y="1143257"/>
                    <a:pt x="316589" y="1140362"/>
                  </a:cubicBezTo>
                  <a:cubicBezTo>
                    <a:pt x="318734" y="1138700"/>
                    <a:pt x="321897" y="1139611"/>
                    <a:pt x="319162" y="1136716"/>
                  </a:cubicBezTo>
                  <a:cubicBezTo>
                    <a:pt x="317018" y="1134411"/>
                    <a:pt x="314605" y="1131248"/>
                    <a:pt x="315678" y="1127924"/>
                  </a:cubicBezTo>
                  <a:cubicBezTo>
                    <a:pt x="317661" y="1122617"/>
                    <a:pt x="319913" y="1121223"/>
                    <a:pt x="325274" y="1121223"/>
                  </a:cubicBezTo>
                  <a:cubicBezTo>
                    <a:pt x="332726" y="1121223"/>
                    <a:pt x="336050" y="1114361"/>
                    <a:pt x="343073" y="1112699"/>
                  </a:cubicBezTo>
                  <a:lnTo>
                    <a:pt x="343234" y="1112538"/>
                  </a:lnTo>
                  <a:lnTo>
                    <a:pt x="343234" y="1112377"/>
                  </a:lnTo>
                  <a:cubicBezTo>
                    <a:pt x="343073" y="1112377"/>
                    <a:pt x="343073" y="1112377"/>
                    <a:pt x="343073" y="1112216"/>
                  </a:cubicBezTo>
                  <a:cubicBezTo>
                    <a:pt x="335943" y="1110393"/>
                    <a:pt x="334388" y="1112699"/>
                    <a:pt x="327901" y="1115862"/>
                  </a:cubicBezTo>
                  <a:cubicBezTo>
                    <a:pt x="323666" y="1117524"/>
                    <a:pt x="321843" y="1119186"/>
                    <a:pt x="316964" y="1118274"/>
                  </a:cubicBezTo>
                  <a:cubicBezTo>
                    <a:pt x="314069" y="1117685"/>
                    <a:pt x="311818" y="1117041"/>
                    <a:pt x="309834" y="1119775"/>
                  </a:cubicBezTo>
                  <a:cubicBezTo>
                    <a:pt x="306778" y="1123742"/>
                    <a:pt x="307850" y="1138486"/>
                    <a:pt x="300398" y="1133446"/>
                  </a:cubicBezTo>
                  <a:cubicBezTo>
                    <a:pt x="297986" y="1131784"/>
                    <a:pt x="293536" y="1127656"/>
                    <a:pt x="290534" y="1129479"/>
                  </a:cubicBezTo>
                  <a:cubicBezTo>
                    <a:pt x="283993" y="1133446"/>
                    <a:pt x="280026" y="1132052"/>
                    <a:pt x="273539" y="1128407"/>
                  </a:cubicBezTo>
                  <a:cubicBezTo>
                    <a:pt x="267160" y="1124922"/>
                    <a:pt x="258957" y="1117309"/>
                    <a:pt x="254078" y="1111841"/>
                  </a:cubicBezTo>
                  <a:cubicBezTo>
                    <a:pt x="250755" y="1107874"/>
                    <a:pt x="244375" y="1107606"/>
                    <a:pt x="241319" y="1103799"/>
                  </a:cubicBezTo>
                  <a:cubicBezTo>
                    <a:pt x="233438" y="1095918"/>
                    <a:pt x="229471" y="1085732"/>
                    <a:pt x="228560" y="1074796"/>
                  </a:cubicBezTo>
                  <a:cubicBezTo>
                    <a:pt x="227809" y="1066111"/>
                    <a:pt x="227327" y="1057158"/>
                    <a:pt x="218963" y="1053673"/>
                  </a:cubicBezTo>
                  <a:cubicBezTo>
                    <a:pt x="216390" y="1052601"/>
                    <a:pt x="216390" y="1049438"/>
                    <a:pt x="215639" y="1046971"/>
                  </a:cubicBezTo>
                  <a:lnTo>
                    <a:pt x="213227" y="1039198"/>
                  </a:lnTo>
                  <a:cubicBezTo>
                    <a:pt x="207919" y="1033890"/>
                    <a:pt x="206097" y="1022310"/>
                    <a:pt x="206525" y="1015180"/>
                  </a:cubicBezTo>
                  <a:cubicBezTo>
                    <a:pt x="206686" y="1011963"/>
                    <a:pt x="194356" y="1006817"/>
                    <a:pt x="193015" y="1000437"/>
                  </a:cubicBezTo>
                  <a:cubicBezTo>
                    <a:pt x="192104" y="996309"/>
                    <a:pt x="192694" y="986284"/>
                    <a:pt x="194999" y="982638"/>
                  </a:cubicBezTo>
                  <a:cubicBezTo>
                    <a:pt x="199127" y="976419"/>
                    <a:pt x="204864" y="968806"/>
                    <a:pt x="207598" y="961837"/>
                  </a:cubicBezTo>
                  <a:cubicBezTo>
                    <a:pt x="210922" y="953795"/>
                    <a:pt x="216390" y="948327"/>
                    <a:pt x="220518" y="940875"/>
                  </a:cubicBezTo>
                  <a:cubicBezTo>
                    <a:pt x="223574" y="935407"/>
                    <a:pt x="229793" y="931761"/>
                    <a:pt x="232849" y="926293"/>
                  </a:cubicBezTo>
                  <a:cubicBezTo>
                    <a:pt x="235261" y="922058"/>
                    <a:pt x="235422" y="917501"/>
                    <a:pt x="238478" y="913694"/>
                  </a:cubicBezTo>
                  <a:cubicBezTo>
                    <a:pt x="240300" y="911389"/>
                    <a:pt x="243356" y="911121"/>
                    <a:pt x="245179" y="908655"/>
                  </a:cubicBezTo>
                  <a:cubicBezTo>
                    <a:pt x="247484" y="905760"/>
                    <a:pt x="247752" y="902275"/>
                    <a:pt x="249146" y="898790"/>
                  </a:cubicBezTo>
                  <a:cubicBezTo>
                    <a:pt x="257188" y="886781"/>
                    <a:pt x="278043" y="889676"/>
                    <a:pt x="290159" y="880563"/>
                  </a:cubicBezTo>
                  <a:cubicBezTo>
                    <a:pt x="284530" y="880563"/>
                    <a:pt x="276917" y="884798"/>
                    <a:pt x="270859" y="885870"/>
                  </a:cubicBezTo>
                  <a:cubicBezTo>
                    <a:pt x="261745" y="887532"/>
                    <a:pt x="252631" y="887103"/>
                    <a:pt x="243195" y="886621"/>
                  </a:cubicBezTo>
                  <a:cubicBezTo>
                    <a:pt x="226201" y="886031"/>
                    <a:pt x="212369" y="879008"/>
                    <a:pt x="209635" y="860941"/>
                  </a:cubicBezTo>
                  <a:cubicBezTo>
                    <a:pt x="208402" y="853167"/>
                    <a:pt x="206418" y="839657"/>
                    <a:pt x="209796" y="832205"/>
                  </a:cubicBezTo>
                  <a:lnTo>
                    <a:pt x="209796" y="812423"/>
                  </a:lnTo>
                  <a:cubicBezTo>
                    <a:pt x="209796" y="807276"/>
                    <a:pt x="212530" y="802237"/>
                    <a:pt x="212691" y="796929"/>
                  </a:cubicBezTo>
                  <a:cubicBezTo>
                    <a:pt x="212852" y="792211"/>
                    <a:pt x="209206" y="772483"/>
                    <a:pt x="213012" y="771678"/>
                  </a:cubicBezTo>
                  <a:lnTo>
                    <a:pt x="226254" y="768623"/>
                  </a:lnTo>
                  <a:cubicBezTo>
                    <a:pt x="226254" y="774252"/>
                    <a:pt x="225933" y="780310"/>
                    <a:pt x="226844" y="785778"/>
                  </a:cubicBezTo>
                  <a:cubicBezTo>
                    <a:pt x="227755" y="791407"/>
                    <a:pt x="235047" y="799931"/>
                    <a:pt x="241426" y="799931"/>
                  </a:cubicBezTo>
                  <a:cubicBezTo>
                    <a:pt x="241426" y="796608"/>
                    <a:pt x="234296" y="792158"/>
                    <a:pt x="232634" y="788673"/>
                  </a:cubicBezTo>
                  <a:cubicBezTo>
                    <a:pt x="229417" y="781972"/>
                    <a:pt x="231723" y="778487"/>
                    <a:pt x="230061" y="772107"/>
                  </a:cubicBezTo>
                  <a:cubicBezTo>
                    <a:pt x="228828" y="767550"/>
                    <a:pt x="232044" y="768140"/>
                    <a:pt x="235368" y="767550"/>
                  </a:cubicBezTo>
                  <a:cubicBezTo>
                    <a:pt x="242499" y="766156"/>
                    <a:pt x="247538" y="761921"/>
                    <a:pt x="253918" y="759026"/>
                  </a:cubicBezTo>
                  <a:cubicBezTo>
                    <a:pt x="258796" y="757364"/>
                    <a:pt x="264104" y="762350"/>
                    <a:pt x="268982" y="759777"/>
                  </a:cubicBezTo>
                  <a:cubicBezTo>
                    <a:pt x="272199" y="758115"/>
                    <a:pt x="275845" y="755970"/>
                    <a:pt x="278096" y="752914"/>
                  </a:cubicBezTo>
                  <a:cubicBezTo>
                    <a:pt x="287800" y="739994"/>
                    <a:pt x="270484" y="745784"/>
                    <a:pt x="274451" y="735437"/>
                  </a:cubicBezTo>
                  <a:cubicBezTo>
                    <a:pt x="277185" y="728307"/>
                    <a:pt x="274612" y="725573"/>
                    <a:pt x="283886" y="725573"/>
                  </a:cubicBezTo>
                  <a:cubicBezTo>
                    <a:pt x="294394" y="725573"/>
                    <a:pt x="294072" y="717370"/>
                    <a:pt x="291017" y="709168"/>
                  </a:cubicBezTo>
                  <a:cubicBezTo>
                    <a:pt x="289784" y="705951"/>
                    <a:pt x="287961" y="701555"/>
                    <a:pt x="287961" y="697909"/>
                  </a:cubicBezTo>
                  <a:cubicBezTo>
                    <a:pt x="281903" y="699411"/>
                    <a:pt x="287210" y="712652"/>
                    <a:pt x="287210" y="715708"/>
                  </a:cubicBezTo>
                  <a:cubicBezTo>
                    <a:pt x="287210" y="725894"/>
                    <a:pt x="273218" y="719032"/>
                    <a:pt x="268982" y="722571"/>
                  </a:cubicBezTo>
                  <a:cubicBezTo>
                    <a:pt x="265659" y="725305"/>
                    <a:pt x="265176" y="717424"/>
                    <a:pt x="264854" y="715601"/>
                  </a:cubicBezTo>
                  <a:cubicBezTo>
                    <a:pt x="263782" y="710723"/>
                    <a:pt x="257563" y="707399"/>
                    <a:pt x="259815" y="702681"/>
                  </a:cubicBezTo>
                  <a:cubicBezTo>
                    <a:pt x="261316" y="699357"/>
                    <a:pt x="264050" y="696891"/>
                    <a:pt x="265605" y="693245"/>
                  </a:cubicBezTo>
                  <a:cubicBezTo>
                    <a:pt x="267106" y="689761"/>
                    <a:pt x="269572" y="684292"/>
                    <a:pt x="271824" y="681236"/>
                  </a:cubicBezTo>
                  <a:cubicBezTo>
                    <a:pt x="274397" y="679735"/>
                    <a:pt x="274558" y="678824"/>
                    <a:pt x="277882" y="678824"/>
                  </a:cubicBezTo>
                  <a:cubicBezTo>
                    <a:pt x="279544" y="678824"/>
                    <a:pt x="280938" y="678985"/>
                    <a:pt x="282439" y="678502"/>
                  </a:cubicBezTo>
                  <a:cubicBezTo>
                    <a:pt x="285334" y="677591"/>
                    <a:pt x="287907" y="675286"/>
                    <a:pt x="290480" y="673945"/>
                  </a:cubicBezTo>
                  <a:cubicBezTo>
                    <a:pt x="297932" y="669549"/>
                    <a:pt x="294448" y="662258"/>
                    <a:pt x="299273" y="657058"/>
                  </a:cubicBezTo>
                  <a:cubicBezTo>
                    <a:pt x="302757" y="653251"/>
                    <a:pt x="296967" y="650088"/>
                    <a:pt x="296217" y="646282"/>
                  </a:cubicBezTo>
                  <a:cubicBezTo>
                    <a:pt x="295627" y="643709"/>
                    <a:pt x="295627" y="642315"/>
                    <a:pt x="292732" y="641564"/>
                  </a:cubicBezTo>
                  <a:cubicBezTo>
                    <a:pt x="289837" y="640814"/>
                    <a:pt x="287103" y="638348"/>
                    <a:pt x="287425" y="635024"/>
                  </a:cubicBezTo>
                  <a:cubicBezTo>
                    <a:pt x="289569" y="632879"/>
                    <a:pt x="291392" y="631968"/>
                    <a:pt x="289837" y="629073"/>
                  </a:cubicBezTo>
                  <a:cubicBezTo>
                    <a:pt x="288336" y="626339"/>
                    <a:pt x="288175" y="624677"/>
                    <a:pt x="288336" y="621460"/>
                  </a:cubicBezTo>
                  <a:cubicBezTo>
                    <a:pt x="288658" y="614759"/>
                    <a:pt x="281206" y="613258"/>
                    <a:pt x="275737" y="611864"/>
                  </a:cubicBezTo>
                  <a:lnTo>
                    <a:pt x="275737" y="611542"/>
                  </a:lnTo>
                  <a:cubicBezTo>
                    <a:pt x="278472" y="610631"/>
                    <a:pt x="282707" y="605913"/>
                    <a:pt x="285441" y="604251"/>
                  </a:cubicBezTo>
                  <a:cubicBezTo>
                    <a:pt x="288926" y="602106"/>
                    <a:pt x="293804" y="597281"/>
                    <a:pt x="296699" y="594226"/>
                  </a:cubicBezTo>
                  <a:cubicBezTo>
                    <a:pt x="299112" y="591652"/>
                    <a:pt x="300023" y="589079"/>
                    <a:pt x="301578" y="585862"/>
                  </a:cubicBezTo>
                  <a:cubicBezTo>
                    <a:pt x="301739" y="585380"/>
                    <a:pt x="303562" y="581627"/>
                    <a:pt x="302650" y="581895"/>
                  </a:cubicBezTo>
                  <a:cubicBezTo>
                    <a:pt x="301256" y="582485"/>
                    <a:pt x="299594" y="584468"/>
                    <a:pt x="298844" y="586023"/>
                  </a:cubicBezTo>
                  <a:cubicBezTo>
                    <a:pt x="296699" y="590151"/>
                    <a:pt x="289140" y="595137"/>
                    <a:pt x="285763" y="598943"/>
                  </a:cubicBezTo>
                  <a:cubicBezTo>
                    <a:pt x="281956" y="601356"/>
                    <a:pt x="279544" y="605806"/>
                    <a:pt x="274236" y="605806"/>
                  </a:cubicBezTo>
                  <a:cubicBezTo>
                    <a:pt x="270912" y="605806"/>
                    <a:pt x="266355" y="604412"/>
                    <a:pt x="263460" y="606395"/>
                  </a:cubicBezTo>
                  <a:cubicBezTo>
                    <a:pt x="255848" y="611274"/>
                    <a:pt x="259976" y="629502"/>
                    <a:pt x="253114" y="630413"/>
                  </a:cubicBezTo>
                  <a:lnTo>
                    <a:pt x="237620" y="632558"/>
                  </a:lnTo>
                  <a:cubicBezTo>
                    <a:pt x="230490" y="633630"/>
                    <a:pt x="226522" y="624033"/>
                    <a:pt x="225933" y="617815"/>
                  </a:cubicBezTo>
                  <a:cubicBezTo>
                    <a:pt x="225450" y="612668"/>
                    <a:pt x="221054" y="612185"/>
                    <a:pt x="219392" y="608218"/>
                  </a:cubicBezTo>
                  <a:cubicBezTo>
                    <a:pt x="217998" y="605001"/>
                    <a:pt x="221965" y="600176"/>
                    <a:pt x="222609" y="596960"/>
                  </a:cubicBezTo>
                  <a:cubicBezTo>
                    <a:pt x="223359" y="593153"/>
                    <a:pt x="218213" y="587095"/>
                    <a:pt x="214567" y="587095"/>
                  </a:cubicBezTo>
                  <a:cubicBezTo>
                    <a:pt x="214567" y="591813"/>
                    <a:pt x="218695" y="596531"/>
                    <a:pt x="217462" y="600337"/>
                  </a:cubicBezTo>
                  <a:cubicBezTo>
                    <a:pt x="215961" y="605484"/>
                    <a:pt x="209688" y="609022"/>
                    <a:pt x="208777" y="614008"/>
                  </a:cubicBezTo>
                  <a:cubicBezTo>
                    <a:pt x="207866" y="618565"/>
                    <a:pt x="208777" y="622211"/>
                    <a:pt x="206954" y="627357"/>
                  </a:cubicBezTo>
                  <a:cubicBezTo>
                    <a:pt x="205453" y="631003"/>
                    <a:pt x="201808" y="631914"/>
                    <a:pt x="199342" y="634327"/>
                  </a:cubicBezTo>
                  <a:cubicBezTo>
                    <a:pt x="197197" y="636471"/>
                    <a:pt x="197948" y="640117"/>
                    <a:pt x="196447" y="643012"/>
                  </a:cubicBezTo>
                  <a:cubicBezTo>
                    <a:pt x="194141" y="647140"/>
                    <a:pt x="190228" y="655181"/>
                    <a:pt x="186850" y="658344"/>
                  </a:cubicBezTo>
                  <a:cubicBezTo>
                    <a:pt x="180149" y="664724"/>
                    <a:pt x="168462" y="684185"/>
                    <a:pt x="161760" y="667780"/>
                  </a:cubicBezTo>
                  <a:cubicBezTo>
                    <a:pt x="156453" y="654699"/>
                    <a:pt x="154469" y="667458"/>
                    <a:pt x="153075" y="673088"/>
                  </a:cubicBezTo>
                  <a:lnTo>
                    <a:pt x="152753" y="673088"/>
                  </a:lnTo>
                  <a:cubicBezTo>
                    <a:pt x="151092" y="666547"/>
                    <a:pt x="142728" y="662901"/>
                    <a:pt x="142728" y="654377"/>
                  </a:cubicBezTo>
                  <a:lnTo>
                    <a:pt x="142889" y="634166"/>
                  </a:lnTo>
                  <a:cubicBezTo>
                    <a:pt x="142889" y="623229"/>
                    <a:pt x="130130" y="623551"/>
                    <a:pt x="146106" y="619745"/>
                  </a:cubicBezTo>
                  <a:cubicBezTo>
                    <a:pt x="155970" y="617439"/>
                    <a:pt x="159777" y="582806"/>
                    <a:pt x="152646" y="575515"/>
                  </a:cubicBezTo>
                  <a:cubicBezTo>
                    <a:pt x="149430" y="577928"/>
                    <a:pt x="146267" y="586023"/>
                    <a:pt x="143532" y="589669"/>
                  </a:cubicBezTo>
                  <a:cubicBezTo>
                    <a:pt x="139404" y="595298"/>
                    <a:pt x="146856" y="602750"/>
                    <a:pt x="141870" y="606985"/>
                  </a:cubicBezTo>
                  <a:cubicBezTo>
                    <a:pt x="138815" y="609558"/>
                    <a:pt x="133078" y="607307"/>
                    <a:pt x="129701" y="609290"/>
                  </a:cubicBezTo>
                  <a:cubicBezTo>
                    <a:pt x="122088" y="613526"/>
                    <a:pt x="123482" y="614169"/>
                    <a:pt x="115279" y="610523"/>
                  </a:cubicBezTo>
                  <a:cubicBezTo>
                    <a:pt x="112223" y="604465"/>
                    <a:pt x="110401" y="598836"/>
                    <a:pt x="106594" y="593207"/>
                  </a:cubicBezTo>
                  <a:cubicBezTo>
                    <a:pt x="102466" y="587256"/>
                    <a:pt x="95979" y="582699"/>
                    <a:pt x="92334" y="576963"/>
                  </a:cubicBezTo>
                  <a:cubicBezTo>
                    <a:pt x="88206" y="570583"/>
                    <a:pt x="73784" y="550372"/>
                    <a:pt x="79253" y="543670"/>
                  </a:cubicBezTo>
                  <a:cubicBezTo>
                    <a:pt x="82737" y="539435"/>
                    <a:pt x="78663" y="537291"/>
                    <a:pt x="79574" y="533484"/>
                  </a:cubicBezTo>
                  <a:cubicBezTo>
                    <a:pt x="78663" y="529999"/>
                    <a:pt x="77162" y="525711"/>
                    <a:pt x="77269" y="522226"/>
                  </a:cubicBezTo>
                  <a:cubicBezTo>
                    <a:pt x="77430" y="519813"/>
                    <a:pt x="80164" y="515685"/>
                    <a:pt x="79681" y="514023"/>
                  </a:cubicBezTo>
                  <a:cubicBezTo>
                    <a:pt x="74213" y="518151"/>
                    <a:pt x="72980" y="517830"/>
                    <a:pt x="70997" y="512040"/>
                  </a:cubicBezTo>
                  <a:cubicBezTo>
                    <a:pt x="68852" y="506089"/>
                    <a:pt x="61400" y="503087"/>
                    <a:pt x="60060" y="496064"/>
                  </a:cubicBezTo>
                  <a:cubicBezTo>
                    <a:pt x="59148" y="491668"/>
                    <a:pt x="58666" y="489523"/>
                    <a:pt x="56736" y="485449"/>
                  </a:cubicBezTo>
                  <a:cubicBezTo>
                    <a:pt x="54431" y="480731"/>
                    <a:pt x="48212" y="477997"/>
                    <a:pt x="45960" y="473011"/>
                  </a:cubicBezTo>
                  <a:cubicBezTo>
                    <a:pt x="44727" y="467971"/>
                    <a:pt x="30788" y="451888"/>
                    <a:pt x="26178" y="448564"/>
                  </a:cubicBezTo>
                  <a:cubicBezTo>
                    <a:pt x="23604" y="446581"/>
                    <a:pt x="23443" y="441863"/>
                    <a:pt x="21942" y="439129"/>
                  </a:cubicBezTo>
                  <a:cubicBezTo>
                    <a:pt x="20709" y="436823"/>
                    <a:pt x="15992" y="428621"/>
                    <a:pt x="14330" y="427120"/>
                  </a:cubicBezTo>
                  <a:cubicBezTo>
                    <a:pt x="12024" y="425136"/>
                    <a:pt x="9183" y="426637"/>
                    <a:pt x="7360" y="425136"/>
                  </a:cubicBezTo>
                  <a:cubicBezTo>
                    <a:pt x="5537" y="423635"/>
                    <a:pt x="5698" y="418274"/>
                    <a:pt x="2964" y="416022"/>
                  </a:cubicBezTo>
                  <a:cubicBezTo>
                    <a:pt x="-1003" y="412806"/>
                    <a:pt x="-1164" y="411304"/>
                    <a:pt x="3554" y="409160"/>
                  </a:cubicBezTo>
                  <a:cubicBezTo>
                    <a:pt x="9344" y="406587"/>
                    <a:pt x="13740" y="402298"/>
                    <a:pt x="14651" y="396240"/>
                  </a:cubicBezTo>
                  <a:cubicBezTo>
                    <a:pt x="15884" y="389109"/>
                    <a:pt x="19691" y="387876"/>
                    <a:pt x="21782" y="381979"/>
                  </a:cubicBezTo>
                  <a:cubicBezTo>
                    <a:pt x="23015" y="378655"/>
                    <a:pt x="21299" y="373616"/>
                    <a:pt x="21031" y="370292"/>
                  </a:cubicBezTo>
                  <a:cubicBezTo>
                    <a:pt x="20441" y="363430"/>
                    <a:pt x="22103" y="362518"/>
                    <a:pt x="24516" y="356782"/>
                  </a:cubicBezTo>
                  <a:cubicBezTo>
                    <a:pt x="26928" y="350563"/>
                    <a:pt x="22693" y="342521"/>
                    <a:pt x="24194" y="336088"/>
                  </a:cubicBezTo>
                  <a:cubicBezTo>
                    <a:pt x="24194" y="318611"/>
                    <a:pt x="44245" y="307084"/>
                    <a:pt x="47300" y="288964"/>
                  </a:cubicBezTo>
                  <a:cubicBezTo>
                    <a:pt x="47890" y="285158"/>
                    <a:pt x="57165" y="280440"/>
                    <a:pt x="60060" y="276955"/>
                  </a:cubicBezTo>
                  <a:lnTo>
                    <a:pt x="75232" y="257977"/>
                  </a:lnTo>
                  <a:cubicBezTo>
                    <a:pt x="75232" y="254170"/>
                    <a:pt x="76143" y="249613"/>
                    <a:pt x="75553" y="245968"/>
                  </a:cubicBezTo>
                  <a:cubicBezTo>
                    <a:pt x="74964" y="242322"/>
                    <a:pt x="73141" y="239427"/>
                    <a:pt x="72230" y="235943"/>
                  </a:cubicBezTo>
                  <a:cubicBezTo>
                    <a:pt x="71318" y="232619"/>
                    <a:pt x="78020" y="222272"/>
                    <a:pt x="79681" y="218787"/>
                  </a:cubicBezTo>
                  <a:cubicBezTo>
                    <a:pt x="85900" y="205438"/>
                    <a:pt x="84238" y="191124"/>
                    <a:pt x="96569" y="181098"/>
                  </a:cubicBezTo>
                  <a:cubicBezTo>
                    <a:pt x="98553" y="164533"/>
                    <a:pt x="126377" y="193697"/>
                    <a:pt x="133668" y="175630"/>
                  </a:cubicBezTo>
                  <a:cubicBezTo>
                    <a:pt x="136563" y="168339"/>
                    <a:pt x="139136" y="170322"/>
                    <a:pt x="132167" y="169089"/>
                  </a:cubicBezTo>
                  <a:cubicBezTo>
                    <a:pt x="105093" y="164372"/>
                    <a:pt x="143425" y="134135"/>
                    <a:pt x="156345" y="137781"/>
                  </a:cubicBezTo>
                  <a:cubicBezTo>
                    <a:pt x="171678" y="142016"/>
                    <a:pt x="177307" y="161477"/>
                    <a:pt x="196339" y="152524"/>
                  </a:cubicBezTo>
                  <a:cubicBezTo>
                    <a:pt x="204113" y="148878"/>
                    <a:pt x="225075" y="137459"/>
                    <a:pt x="203041" y="141104"/>
                  </a:cubicBezTo>
                  <a:cubicBezTo>
                    <a:pt x="196339" y="142177"/>
                    <a:pt x="199234" y="139282"/>
                    <a:pt x="199717" y="134242"/>
                  </a:cubicBezTo>
                  <a:cubicBezTo>
                    <a:pt x="200199" y="126951"/>
                    <a:pt x="220411" y="120411"/>
                    <a:pt x="209313" y="120893"/>
                  </a:cubicBezTo>
                  <a:lnTo>
                    <a:pt x="209313" y="120893"/>
                  </a:lnTo>
                  <a:lnTo>
                    <a:pt x="212637" y="112101"/>
                  </a:lnTo>
                  <a:cubicBezTo>
                    <a:pt x="213227" y="108294"/>
                    <a:pt x="212476" y="107061"/>
                    <a:pt x="213709" y="102987"/>
                  </a:cubicBezTo>
                  <a:cubicBezTo>
                    <a:pt x="215103" y="98859"/>
                    <a:pt x="220411" y="92962"/>
                    <a:pt x="218588" y="88244"/>
                  </a:cubicBezTo>
                  <a:cubicBezTo>
                    <a:pt x="216765" y="83526"/>
                    <a:pt x="211726" y="82186"/>
                    <a:pt x="211726" y="76235"/>
                  </a:cubicBezTo>
                  <a:cubicBezTo>
                    <a:pt x="219499" y="74251"/>
                    <a:pt x="229364" y="79452"/>
                    <a:pt x="237566" y="79452"/>
                  </a:cubicBezTo>
                  <a:cubicBezTo>
                    <a:pt x="248074" y="79452"/>
                    <a:pt x="245608" y="73983"/>
                    <a:pt x="251076" y="68354"/>
                  </a:cubicBezTo>
                  <a:cubicBezTo>
                    <a:pt x="253650" y="65781"/>
                    <a:pt x="258850" y="62886"/>
                    <a:pt x="262335" y="62403"/>
                  </a:cubicBezTo>
                  <a:cubicBezTo>
                    <a:pt x="265819" y="61921"/>
                    <a:pt x="270698" y="53129"/>
                    <a:pt x="274343" y="50234"/>
                  </a:cubicBezTo>
                  <a:cubicBezTo>
                    <a:pt x="276917" y="48089"/>
                    <a:pt x="274933" y="43532"/>
                    <a:pt x="278472" y="43371"/>
                  </a:cubicBezTo>
                  <a:cubicBezTo>
                    <a:pt x="282439" y="43211"/>
                    <a:pt x="283618" y="40048"/>
                    <a:pt x="286245" y="37742"/>
                  </a:cubicBezTo>
                  <a:cubicBezTo>
                    <a:pt x="289730" y="35008"/>
                    <a:pt x="291874" y="36348"/>
                    <a:pt x="289891" y="31523"/>
                  </a:cubicBezTo>
                  <a:cubicBezTo>
                    <a:pt x="285334" y="19997"/>
                    <a:pt x="296860" y="27395"/>
                    <a:pt x="301900" y="25572"/>
                  </a:cubicBezTo>
                  <a:cubicBezTo>
                    <a:pt x="305867" y="24071"/>
                    <a:pt x="307958" y="18442"/>
                    <a:pt x="311603" y="16298"/>
                  </a:cubicBezTo>
                  <a:cubicBezTo>
                    <a:pt x="318305" y="12491"/>
                    <a:pt x="323130" y="7934"/>
                    <a:pt x="330582" y="5039"/>
                  </a:cubicBezTo>
                  <a:cubicBezTo>
                    <a:pt x="333905" y="3806"/>
                    <a:pt x="336050" y="1984"/>
                    <a:pt x="337712" y="0"/>
                  </a:cubicBezTo>
                  <a:lnTo>
                    <a:pt x="337712" y="0"/>
                  </a:lnTo>
                  <a:lnTo>
                    <a:pt x="346504" y="7613"/>
                  </a:lnTo>
                  <a:cubicBezTo>
                    <a:pt x="348488" y="12759"/>
                    <a:pt x="344842" y="17209"/>
                    <a:pt x="348327" y="22356"/>
                  </a:cubicBezTo>
                  <a:cubicBezTo>
                    <a:pt x="353366" y="29808"/>
                    <a:pt x="355940" y="37849"/>
                    <a:pt x="366394" y="38332"/>
                  </a:cubicBezTo>
                  <a:cubicBezTo>
                    <a:pt x="372452" y="38654"/>
                    <a:pt x="374007" y="40476"/>
                    <a:pt x="375669" y="45784"/>
                  </a:cubicBezTo>
                  <a:cubicBezTo>
                    <a:pt x="377330" y="51252"/>
                    <a:pt x="378885" y="53986"/>
                    <a:pt x="382638" y="58543"/>
                  </a:cubicBezTo>
                  <a:cubicBezTo>
                    <a:pt x="382638" y="60205"/>
                    <a:pt x="385962" y="60044"/>
                    <a:pt x="386444" y="63100"/>
                  </a:cubicBezTo>
                  <a:cubicBezTo>
                    <a:pt x="387517" y="69641"/>
                    <a:pt x="395558" y="67068"/>
                    <a:pt x="399686" y="65406"/>
                  </a:cubicBezTo>
                  <a:cubicBezTo>
                    <a:pt x="401348" y="64655"/>
                    <a:pt x="410301" y="59616"/>
                    <a:pt x="410623" y="62671"/>
                  </a:cubicBezTo>
                  <a:cubicBezTo>
                    <a:pt x="414590" y="65406"/>
                    <a:pt x="409229" y="73930"/>
                    <a:pt x="409229" y="78487"/>
                  </a:cubicBezTo>
                  <a:cubicBezTo>
                    <a:pt x="409229" y="82883"/>
                    <a:pt x="416359" y="90174"/>
                    <a:pt x="415770" y="92640"/>
                  </a:cubicBezTo>
                  <a:cubicBezTo>
                    <a:pt x="409551" y="94784"/>
                    <a:pt x="384461" y="103898"/>
                    <a:pt x="384461" y="111458"/>
                  </a:cubicBezTo>
                  <a:cubicBezTo>
                    <a:pt x="387517" y="113870"/>
                    <a:pt x="383710" y="125289"/>
                    <a:pt x="381566" y="127702"/>
                  </a:cubicBezTo>
                  <a:cubicBezTo>
                    <a:pt x="379904" y="128935"/>
                    <a:pt x="371701" y="135904"/>
                    <a:pt x="373953" y="137727"/>
                  </a:cubicBezTo>
                  <a:cubicBezTo>
                    <a:pt x="376687" y="140139"/>
                    <a:pt x="379743" y="138960"/>
                    <a:pt x="382745" y="140300"/>
                  </a:cubicBezTo>
                  <a:cubicBezTo>
                    <a:pt x="385319" y="141533"/>
                    <a:pt x="382745" y="150165"/>
                    <a:pt x="384139" y="153221"/>
                  </a:cubicBezTo>
                  <a:cubicBezTo>
                    <a:pt x="385372" y="155955"/>
                    <a:pt x="392824" y="161745"/>
                    <a:pt x="392824" y="161906"/>
                  </a:cubicBezTo>
                  <a:cubicBezTo>
                    <a:pt x="385962" y="163568"/>
                    <a:pt x="383710" y="177560"/>
                    <a:pt x="379904" y="183028"/>
                  </a:cubicBezTo>
                  <a:cubicBezTo>
                    <a:pt x="378242" y="185441"/>
                    <a:pt x="372023" y="187746"/>
                    <a:pt x="371701" y="190319"/>
                  </a:cubicBezTo>
                  <a:cubicBezTo>
                    <a:pt x="371540" y="192303"/>
                    <a:pt x="377491" y="197450"/>
                    <a:pt x="378832" y="199433"/>
                  </a:cubicBezTo>
                  <a:cubicBezTo>
                    <a:pt x="381244" y="206885"/>
                    <a:pt x="378510" y="212943"/>
                    <a:pt x="381244" y="221307"/>
                  </a:cubicBezTo>
                  <a:cubicBezTo>
                    <a:pt x="386284" y="235889"/>
                    <a:pt x="404029" y="243662"/>
                    <a:pt x="415287" y="230742"/>
                  </a:cubicBezTo>
                  <a:cubicBezTo>
                    <a:pt x="421238" y="223880"/>
                    <a:pt x="420916" y="223773"/>
                    <a:pt x="428797" y="219645"/>
                  </a:cubicBezTo>
                  <a:cubicBezTo>
                    <a:pt x="432014" y="217983"/>
                    <a:pt x="438233" y="211764"/>
                    <a:pt x="438662" y="207797"/>
                  </a:cubicBezTo>
                  <a:cubicBezTo>
                    <a:pt x="439251" y="207636"/>
                    <a:pt x="438983" y="207314"/>
                    <a:pt x="439573" y="207475"/>
                  </a:cubicBezTo>
                  <a:cubicBezTo>
                    <a:pt x="439573" y="216589"/>
                    <a:pt x="452011" y="221736"/>
                    <a:pt x="454638" y="227847"/>
                  </a:cubicBezTo>
                  <a:cubicBezTo>
                    <a:pt x="457533" y="234709"/>
                    <a:pt x="461017" y="234066"/>
                    <a:pt x="466486" y="237283"/>
                  </a:cubicBezTo>
                  <a:cubicBezTo>
                    <a:pt x="468148" y="238355"/>
                    <a:pt x="472437" y="245324"/>
                    <a:pt x="474099" y="247308"/>
                  </a:cubicBezTo>
                  <a:lnTo>
                    <a:pt x="474099" y="247308"/>
                  </a:lnTo>
                  <a:lnTo>
                    <a:pt x="471793" y="261890"/>
                  </a:lnTo>
                  <a:cubicBezTo>
                    <a:pt x="472544" y="269932"/>
                    <a:pt x="469220" y="280440"/>
                    <a:pt x="467826" y="288481"/>
                  </a:cubicBezTo>
                  <a:cubicBezTo>
                    <a:pt x="466003" y="299418"/>
                    <a:pt x="451421" y="316466"/>
                    <a:pt x="471954" y="319790"/>
                  </a:cubicBezTo>
                  <a:cubicBezTo>
                    <a:pt x="480157" y="321184"/>
                    <a:pt x="481390" y="322203"/>
                    <a:pt x="481390" y="330888"/>
                  </a:cubicBezTo>
                  <a:cubicBezTo>
                    <a:pt x="481390" y="334212"/>
                    <a:pt x="479406" y="337107"/>
                    <a:pt x="476833" y="338769"/>
                  </a:cubicBezTo>
                  <a:cubicBezTo>
                    <a:pt x="472597" y="341664"/>
                    <a:pt x="472276" y="344076"/>
                    <a:pt x="470131" y="348204"/>
                  </a:cubicBezTo>
                  <a:cubicBezTo>
                    <a:pt x="473348" y="362465"/>
                    <a:pt x="478012" y="365199"/>
                    <a:pt x="487287" y="375546"/>
                  </a:cubicBezTo>
                  <a:cubicBezTo>
                    <a:pt x="490343" y="378870"/>
                    <a:pt x="492165" y="383159"/>
                    <a:pt x="495972" y="385732"/>
                  </a:cubicBezTo>
                  <a:cubicBezTo>
                    <a:pt x="506319" y="392862"/>
                    <a:pt x="507981" y="387555"/>
                    <a:pt x="510232" y="401226"/>
                  </a:cubicBezTo>
                  <a:cubicBezTo>
                    <a:pt x="511626" y="410018"/>
                    <a:pt x="516291" y="402137"/>
                    <a:pt x="519936" y="405783"/>
                  </a:cubicBezTo>
                  <a:cubicBezTo>
                    <a:pt x="526316" y="412162"/>
                    <a:pt x="530283" y="446795"/>
                    <a:pt x="522831" y="454247"/>
                  </a:cubicBezTo>
                  <a:lnTo>
                    <a:pt x="522831" y="454247"/>
                  </a:lnTo>
                  <a:lnTo>
                    <a:pt x="515701" y="458482"/>
                  </a:lnTo>
                  <a:cubicBezTo>
                    <a:pt x="509160" y="462289"/>
                    <a:pt x="506587" y="460144"/>
                    <a:pt x="500636" y="458804"/>
                  </a:cubicBezTo>
                  <a:cubicBezTo>
                    <a:pt x="496240" y="457893"/>
                    <a:pt x="490772" y="459286"/>
                    <a:pt x="486804" y="461109"/>
                  </a:cubicBezTo>
                  <a:cubicBezTo>
                    <a:pt x="477691" y="465237"/>
                    <a:pt x="475117" y="476603"/>
                    <a:pt x="475546" y="485556"/>
                  </a:cubicBezTo>
                  <a:cubicBezTo>
                    <a:pt x="475868" y="491507"/>
                    <a:pt x="481497" y="496653"/>
                    <a:pt x="478763" y="501961"/>
                  </a:cubicBezTo>
                  <a:cubicBezTo>
                    <a:pt x="473134" y="504373"/>
                    <a:pt x="469970" y="502872"/>
                    <a:pt x="465682" y="508501"/>
                  </a:cubicBezTo>
                  <a:cubicBezTo>
                    <a:pt x="461286" y="514452"/>
                    <a:pt x="461125" y="513219"/>
                    <a:pt x="453834" y="516275"/>
                  </a:cubicBezTo>
                  <a:cubicBezTo>
                    <a:pt x="451099" y="517347"/>
                    <a:pt x="459141" y="519921"/>
                    <a:pt x="459141" y="519921"/>
                  </a:cubicBezTo>
                  <a:cubicBezTo>
                    <a:pt x="462947" y="521904"/>
                    <a:pt x="463859" y="527962"/>
                    <a:pt x="467826" y="530107"/>
                  </a:cubicBezTo>
                  <a:cubicBezTo>
                    <a:pt x="473134" y="532841"/>
                    <a:pt x="474688" y="534985"/>
                    <a:pt x="471043" y="540454"/>
                  </a:cubicBezTo>
                  <a:cubicBezTo>
                    <a:pt x="467076" y="546404"/>
                    <a:pt x="466486" y="560075"/>
                    <a:pt x="467397" y="567045"/>
                  </a:cubicBezTo>
                  <a:cubicBezTo>
                    <a:pt x="467719" y="569350"/>
                    <a:pt x="469542" y="579214"/>
                    <a:pt x="469059" y="580876"/>
                  </a:cubicBezTo>
                  <a:cubicBezTo>
                    <a:pt x="468469" y="583450"/>
                    <a:pt x="461607" y="590151"/>
                    <a:pt x="459356" y="588328"/>
                  </a:cubicBezTo>
                  <a:cubicBezTo>
                    <a:pt x="456943" y="586345"/>
                    <a:pt x="453405" y="580126"/>
                    <a:pt x="450671" y="583932"/>
                  </a:cubicBezTo>
                  <a:cubicBezTo>
                    <a:pt x="447454" y="588489"/>
                    <a:pt x="440484" y="587899"/>
                    <a:pt x="440484" y="593368"/>
                  </a:cubicBezTo>
                  <a:cubicBezTo>
                    <a:pt x="440484" y="599908"/>
                    <a:pt x="423919" y="596692"/>
                    <a:pt x="419790" y="595351"/>
                  </a:cubicBezTo>
                  <a:lnTo>
                    <a:pt x="419790" y="595351"/>
                  </a:lnTo>
                  <a:lnTo>
                    <a:pt x="412017" y="609183"/>
                  </a:lnTo>
                  <a:cubicBezTo>
                    <a:pt x="410784" y="618458"/>
                    <a:pt x="402313" y="623176"/>
                    <a:pt x="397756" y="630145"/>
                  </a:cubicBezTo>
                  <a:cubicBezTo>
                    <a:pt x="394432" y="635292"/>
                    <a:pt x="390626" y="638830"/>
                    <a:pt x="384836" y="641082"/>
                  </a:cubicBezTo>
                  <a:cubicBezTo>
                    <a:pt x="382424" y="641993"/>
                    <a:pt x="383013" y="648963"/>
                    <a:pt x="382852" y="651589"/>
                  </a:cubicBezTo>
                  <a:cubicBezTo>
                    <a:pt x="382370" y="658720"/>
                    <a:pt x="386981" y="661293"/>
                    <a:pt x="390733" y="667083"/>
                  </a:cubicBezTo>
                  <a:cubicBezTo>
                    <a:pt x="393146" y="670729"/>
                    <a:pt x="396202" y="673624"/>
                    <a:pt x="400008" y="675768"/>
                  </a:cubicBezTo>
                  <a:cubicBezTo>
                    <a:pt x="403332" y="677752"/>
                    <a:pt x="408050" y="681719"/>
                    <a:pt x="411695" y="683059"/>
                  </a:cubicBezTo>
                  <a:cubicBezTo>
                    <a:pt x="412178" y="687026"/>
                    <a:pt x="415341" y="687294"/>
                    <a:pt x="415662" y="692173"/>
                  </a:cubicBezTo>
                  <a:cubicBezTo>
                    <a:pt x="416896" y="711312"/>
                    <a:pt x="423704" y="712974"/>
                    <a:pt x="441181" y="707238"/>
                  </a:cubicBezTo>
                  <a:cubicBezTo>
                    <a:pt x="449384" y="704504"/>
                    <a:pt x="449384" y="708739"/>
                    <a:pt x="451689" y="715923"/>
                  </a:cubicBezTo>
                  <a:cubicBezTo>
                    <a:pt x="453190" y="720480"/>
                    <a:pt x="463376" y="724125"/>
                    <a:pt x="463376" y="728093"/>
                  </a:cubicBezTo>
                  <a:cubicBezTo>
                    <a:pt x="454423" y="728093"/>
                    <a:pt x="454584" y="732221"/>
                    <a:pt x="458819" y="739780"/>
                  </a:cubicBezTo>
                  <a:cubicBezTo>
                    <a:pt x="462465" y="746320"/>
                    <a:pt x="470239" y="735384"/>
                    <a:pt x="473080" y="743425"/>
                  </a:cubicBezTo>
                  <a:cubicBezTo>
                    <a:pt x="477315" y="755113"/>
                    <a:pt x="486912" y="750288"/>
                    <a:pt x="496508" y="747071"/>
                  </a:cubicBezTo>
                  <a:cubicBezTo>
                    <a:pt x="509267" y="742943"/>
                    <a:pt x="502566" y="753451"/>
                    <a:pt x="504389" y="760902"/>
                  </a:cubicBezTo>
                  <a:cubicBezTo>
                    <a:pt x="513985" y="760902"/>
                    <a:pt x="509696" y="749644"/>
                    <a:pt x="515808" y="760902"/>
                  </a:cubicBezTo>
                  <a:cubicBezTo>
                    <a:pt x="520204" y="768944"/>
                    <a:pt x="518703" y="780685"/>
                    <a:pt x="532052" y="782025"/>
                  </a:cubicBezTo>
                  <a:cubicBezTo>
                    <a:pt x="544651" y="783258"/>
                    <a:pt x="546313" y="795106"/>
                    <a:pt x="550602" y="805721"/>
                  </a:cubicBezTo>
                  <a:cubicBezTo>
                    <a:pt x="550923" y="807383"/>
                    <a:pt x="551835" y="811190"/>
                    <a:pt x="552585" y="812584"/>
                  </a:cubicBezTo>
                  <a:cubicBezTo>
                    <a:pt x="554086" y="815479"/>
                    <a:pt x="558536" y="817623"/>
                    <a:pt x="560949" y="819875"/>
                  </a:cubicBezTo>
                  <a:cubicBezTo>
                    <a:pt x="563093" y="821858"/>
                    <a:pt x="565184" y="824593"/>
                    <a:pt x="567811" y="825933"/>
                  </a:cubicBezTo>
                  <a:lnTo>
                    <a:pt x="567811" y="825933"/>
                  </a:lnTo>
                  <a:cubicBezTo>
                    <a:pt x="566739" y="828238"/>
                    <a:pt x="566899" y="827595"/>
                    <a:pt x="567221" y="829418"/>
                  </a:cubicBezTo>
                  <a:cubicBezTo>
                    <a:pt x="567543" y="831240"/>
                    <a:pt x="567972" y="834725"/>
                    <a:pt x="567382" y="836387"/>
                  </a:cubicBezTo>
                  <a:cubicBezTo>
                    <a:pt x="567060" y="837298"/>
                    <a:pt x="566471" y="838531"/>
                    <a:pt x="565988" y="839604"/>
                  </a:cubicBezTo>
                  <a:cubicBezTo>
                    <a:pt x="565398" y="841266"/>
                    <a:pt x="564594" y="842499"/>
                    <a:pt x="563415" y="843732"/>
                  </a:cubicBezTo>
                  <a:lnTo>
                    <a:pt x="563415" y="843732"/>
                  </a:lnTo>
                  <a:cubicBezTo>
                    <a:pt x="555802" y="849039"/>
                    <a:pt x="545937" y="851505"/>
                    <a:pt x="540147" y="859815"/>
                  </a:cubicBezTo>
                  <a:cubicBezTo>
                    <a:pt x="530283" y="874076"/>
                    <a:pt x="542560" y="887478"/>
                    <a:pt x="527549" y="899648"/>
                  </a:cubicBezTo>
                  <a:cubicBezTo>
                    <a:pt x="522402" y="903776"/>
                    <a:pt x="520419" y="913909"/>
                    <a:pt x="523314" y="920020"/>
                  </a:cubicBezTo>
                  <a:cubicBezTo>
                    <a:pt x="526530" y="926883"/>
                    <a:pt x="532588" y="925328"/>
                    <a:pt x="532588" y="935085"/>
                  </a:cubicBezTo>
                  <a:lnTo>
                    <a:pt x="532588" y="935085"/>
                  </a:lnTo>
                  <a:cubicBezTo>
                    <a:pt x="536984" y="934603"/>
                    <a:pt x="537628" y="931761"/>
                    <a:pt x="540791" y="936586"/>
                  </a:cubicBezTo>
                  <a:cubicBezTo>
                    <a:pt x="545026" y="942966"/>
                    <a:pt x="554783" y="935514"/>
                    <a:pt x="558697" y="932458"/>
                  </a:cubicBezTo>
                  <a:cubicBezTo>
                    <a:pt x="562503" y="929724"/>
                    <a:pt x="564648" y="933959"/>
                    <a:pt x="564916" y="937337"/>
                  </a:cubicBezTo>
                  <a:cubicBezTo>
                    <a:pt x="565077" y="939320"/>
                    <a:pt x="568132" y="941143"/>
                    <a:pt x="569044" y="943288"/>
                  </a:cubicBezTo>
                  <a:cubicBezTo>
                    <a:pt x="570277" y="946022"/>
                    <a:pt x="568561" y="950739"/>
                    <a:pt x="567650" y="953635"/>
                  </a:cubicBezTo>
                  <a:cubicBezTo>
                    <a:pt x="566739" y="957119"/>
                    <a:pt x="571778" y="961515"/>
                    <a:pt x="573869" y="963821"/>
                  </a:cubicBezTo>
                  <a:lnTo>
                    <a:pt x="573869" y="963821"/>
                  </a:lnTo>
                  <a:lnTo>
                    <a:pt x="584216" y="967949"/>
                  </a:lnTo>
                  <a:cubicBezTo>
                    <a:pt x="585449" y="971273"/>
                    <a:pt x="588612" y="973417"/>
                    <a:pt x="589684" y="976741"/>
                  </a:cubicBezTo>
                  <a:cubicBezTo>
                    <a:pt x="592097" y="984193"/>
                    <a:pt x="598959" y="984783"/>
                    <a:pt x="602765" y="990572"/>
                  </a:cubicBezTo>
                  <a:cubicBezTo>
                    <a:pt x="606572" y="996363"/>
                    <a:pt x="607644" y="1002099"/>
                    <a:pt x="614184" y="1006066"/>
                  </a:cubicBezTo>
                  <a:lnTo>
                    <a:pt x="619063" y="1010623"/>
                  </a:lnTo>
                  <a:lnTo>
                    <a:pt x="619063" y="1010623"/>
                  </a:lnTo>
                  <a:cubicBezTo>
                    <a:pt x="618581" y="1011534"/>
                    <a:pt x="617240" y="1012285"/>
                    <a:pt x="616490" y="1013196"/>
                  </a:cubicBezTo>
                  <a:cubicBezTo>
                    <a:pt x="615739" y="1014108"/>
                    <a:pt x="615096" y="1015180"/>
                    <a:pt x="614506" y="1016252"/>
                  </a:cubicBezTo>
                  <a:cubicBezTo>
                    <a:pt x="613434" y="1018075"/>
                    <a:pt x="612362" y="1019308"/>
                    <a:pt x="611611" y="1021292"/>
                  </a:cubicBezTo>
                  <a:cubicBezTo>
                    <a:pt x="610539" y="1023865"/>
                    <a:pt x="616651" y="1028583"/>
                    <a:pt x="611450" y="1030566"/>
                  </a:cubicBezTo>
                  <a:cubicBezTo>
                    <a:pt x="609306" y="1031317"/>
                    <a:pt x="606732" y="1032228"/>
                    <a:pt x="604481" y="1032068"/>
                  </a:cubicBezTo>
                  <a:cubicBezTo>
                    <a:pt x="601264" y="1031907"/>
                    <a:pt x="599441" y="1030245"/>
                    <a:pt x="596600" y="1029655"/>
                  </a:cubicBezTo>
                  <a:lnTo>
                    <a:pt x="596600" y="1029655"/>
                  </a:lnTo>
                  <a:lnTo>
                    <a:pt x="594027" y="1040431"/>
                  </a:lnTo>
                  <a:cubicBezTo>
                    <a:pt x="591132" y="1043165"/>
                    <a:pt x="588237" y="1048312"/>
                    <a:pt x="588237" y="1052440"/>
                  </a:cubicBezTo>
                  <a:cubicBezTo>
                    <a:pt x="588237" y="1055924"/>
                    <a:pt x="588826" y="1058069"/>
                    <a:pt x="587647" y="1061232"/>
                  </a:cubicBezTo>
                  <a:cubicBezTo>
                    <a:pt x="585234" y="1068201"/>
                    <a:pt x="578533" y="1071740"/>
                    <a:pt x="573976" y="1076726"/>
                  </a:cubicBezTo>
                  <a:lnTo>
                    <a:pt x="573976" y="1076726"/>
                  </a:lnTo>
                  <a:lnTo>
                    <a:pt x="576710" y="1081872"/>
                  </a:lnTo>
                  <a:cubicBezTo>
                    <a:pt x="579123" y="1083266"/>
                    <a:pt x="584752" y="1086590"/>
                    <a:pt x="585502" y="1089324"/>
                  </a:cubicBezTo>
                  <a:cubicBezTo>
                    <a:pt x="586736" y="1092970"/>
                    <a:pt x="582286" y="1098760"/>
                    <a:pt x="580946" y="1101923"/>
                  </a:cubicBezTo>
                  <a:cubicBezTo>
                    <a:pt x="579873" y="1104335"/>
                    <a:pt x="577139" y="1107981"/>
                    <a:pt x="574888" y="1109375"/>
                  </a:cubicBezTo>
                  <a:lnTo>
                    <a:pt x="574888" y="1109375"/>
                  </a:lnTo>
                  <a:lnTo>
                    <a:pt x="575477" y="1109911"/>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7" name="Freeform: Shape 46">
              <a:extLst>
                <a:ext uri="{FF2B5EF4-FFF2-40B4-BE49-F238E27FC236}">
                  <a16:creationId xmlns:a16="http://schemas.microsoft.com/office/drawing/2014/main" id="{4BC30F10-0EED-1EA1-1954-688CD0767F21}"/>
                </a:ext>
              </a:extLst>
            </p:cNvPr>
            <p:cNvSpPr/>
            <p:nvPr/>
          </p:nvSpPr>
          <p:spPr>
            <a:xfrm>
              <a:off x="5730237" y="2691985"/>
              <a:ext cx="836901" cy="841069"/>
            </a:xfrm>
            <a:custGeom>
              <a:avLst/>
              <a:gdLst>
                <a:gd name="connsiteX0" fmla="*/ 263032 w 891574"/>
                <a:gd name="connsiteY0" fmla="*/ 774755 h 896014"/>
                <a:gd name="connsiteX1" fmla="*/ 258636 w 891574"/>
                <a:gd name="connsiteY1" fmla="*/ 796039 h 896014"/>
                <a:gd name="connsiteX2" fmla="*/ 272467 w 891574"/>
                <a:gd name="connsiteY2" fmla="*/ 798023 h 896014"/>
                <a:gd name="connsiteX3" fmla="*/ 277346 w 891574"/>
                <a:gd name="connsiteY3" fmla="*/ 807619 h 896014"/>
                <a:gd name="connsiteX4" fmla="*/ 299702 w 891574"/>
                <a:gd name="connsiteY4" fmla="*/ 816143 h 896014"/>
                <a:gd name="connsiteX5" fmla="*/ 339696 w 891574"/>
                <a:gd name="connsiteY5" fmla="*/ 804885 h 896014"/>
                <a:gd name="connsiteX6" fmla="*/ 352455 w 891574"/>
                <a:gd name="connsiteY6" fmla="*/ 807619 h 896014"/>
                <a:gd name="connsiteX7" fmla="*/ 359585 w 891574"/>
                <a:gd name="connsiteY7" fmla="*/ 819628 h 896014"/>
                <a:gd name="connsiteX8" fmla="*/ 365643 w 891574"/>
                <a:gd name="connsiteY8" fmla="*/ 824935 h 896014"/>
                <a:gd name="connsiteX9" fmla="*/ 375240 w 891574"/>
                <a:gd name="connsiteY9" fmla="*/ 831154 h 896014"/>
                <a:gd name="connsiteX10" fmla="*/ 377545 w 891574"/>
                <a:gd name="connsiteY10" fmla="*/ 837373 h 896014"/>
                <a:gd name="connsiteX11" fmla="*/ 377545 w 891574"/>
                <a:gd name="connsiteY11" fmla="*/ 837373 h 896014"/>
                <a:gd name="connsiteX12" fmla="*/ 383013 w 891574"/>
                <a:gd name="connsiteY12" fmla="*/ 848900 h 896014"/>
                <a:gd name="connsiteX13" fmla="*/ 383013 w 891574"/>
                <a:gd name="connsiteY13" fmla="*/ 853939 h 896014"/>
                <a:gd name="connsiteX14" fmla="*/ 362641 w 891574"/>
                <a:gd name="connsiteY14" fmla="*/ 859729 h 896014"/>
                <a:gd name="connsiteX15" fmla="*/ 359424 w 891574"/>
                <a:gd name="connsiteY15" fmla="*/ 864768 h 896014"/>
                <a:gd name="connsiteX16" fmla="*/ 356208 w 891574"/>
                <a:gd name="connsiteY16" fmla="*/ 860640 h 896014"/>
                <a:gd name="connsiteX17" fmla="*/ 349346 w 891574"/>
                <a:gd name="connsiteY17" fmla="*/ 872649 h 896014"/>
                <a:gd name="connsiteX18" fmla="*/ 344628 w 891574"/>
                <a:gd name="connsiteY18" fmla="*/ 879619 h 896014"/>
                <a:gd name="connsiteX19" fmla="*/ 344628 w 891574"/>
                <a:gd name="connsiteY19" fmla="*/ 879619 h 896014"/>
                <a:gd name="connsiteX20" fmla="*/ 353742 w 891574"/>
                <a:gd name="connsiteY20" fmla="*/ 886159 h 896014"/>
                <a:gd name="connsiteX21" fmla="*/ 364089 w 891574"/>
                <a:gd name="connsiteY21" fmla="*/ 890716 h 896014"/>
                <a:gd name="connsiteX22" fmla="*/ 375347 w 891574"/>
                <a:gd name="connsiteY22" fmla="*/ 884926 h 896014"/>
                <a:gd name="connsiteX23" fmla="*/ 398775 w 891574"/>
                <a:gd name="connsiteY23" fmla="*/ 895702 h 896014"/>
                <a:gd name="connsiteX24" fmla="*/ 419576 w 891574"/>
                <a:gd name="connsiteY24" fmla="*/ 889161 h 896014"/>
                <a:gd name="connsiteX25" fmla="*/ 423061 w 891574"/>
                <a:gd name="connsiteY25" fmla="*/ 868360 h 896014"/>
                <a:gd name="connsiteX26" fmla="*/ 450563 w 891574"/>
                <a:gd name="connsiteY26" fmla="*/ 863214 h 896014"/>
                <a:gd name="connsiteX27" fmla="*/ 464556 w 891574"/>
                <a:gd name="connsiteY27" fmla="*/ 864286 h 896014"/>
                <a:gd name="connsiteX28" fmla="*/ 482784 w 891574"/>
                <a:gd name="connsiteY28" fmla="*/ 861069 h 896014"/>
                <a:gd name="connsiteX29" fmla="*/ 478548 w 891574"/>
                <a:gd name="connsiteY29" fmla="*/ 849972 h 896014"/>
                <a:gd name="connsiteX30" fmla="*/ 491629 w 891574"/>
                <a:gd name="connsiteY30" fmla="*/ 849060 h 896014"/>
                <a:gd name="connsiteX31" fmla="*/ 535376 w 891574"/>
                <a:gd name="connsiteY31" fmla="*/ 855762 h 896014"/>
                <a:gd name="connsiteX32" fmla="*/ 553175 w 891574"/>
                <a:gd name="connsiteY32" fmla="*/ 844664 h 896014"/>
                <a:gd name="connsiteX33" fmla="*/ 575799 w 891574"/>
                <a:gd name="connsiteY33" fmla="*/ 829600 h 896014"/>
                <a:gd name="connsiteX34" fmla="*/ 593437 w 891574"/>
                <a:gd name="connsiteY34" fmla="*/ 813355 h 896014"/>
                <a:gd name="connsiteX35" fmla="*/ 605285 w 891574"/>
                <a:gd name="connsiteY35" fmla="*/ 799095 h 896014"/>
                <a:gd name="connsiteX36" fmla="*/ 592526 w 891574"/>
                <a:gd name="connsiteY36" fmla="*/ 801400 h 896014"/>
                <a:gd name="connsiteX37" fmla="*/ 573815 w 891574"/>
                <a:gd name="connsiteY37" fmla="*/ 802901 h 896014"/>
                <a:gd name="connsiteX38" fmla="*/ 570009 w 891574"/>
                <a:gd name="connsiteY38" fmla="*/ 804724 h 896014"/>
                <a:gd name="connsiteX39" fmla="*/ 564219 w 891574"/>
                <a:gd name="connsiteY39" fmla="*/ 799416 h 896014"/>
                <a:gd name="connsiteX40" fmla="*/ 593115 w 891574"/>
                <a:gd name="connsiteY40" fmla="*/ 793198 h 896014"/>
                <a:gd name="connsiteX41" fmla="*/ 599173 w 891574"/>
                <a:gd name="connsiteY41" fmla="*/ 758404 h 896014"/>
                <a:gd name="connsiteX42" fmla="*/ 598584 w 891574"/>
                <a:gd name="connsiteY42" fmla="*/ 735887 h 896014"/>
                <a:gd name="connsiteX43" fmla="*/ 580785 w 891574"/>
                <a:gd name="connsiteY43" fmla="*/ 731009 h 896014"/>
                <a:gd name="connsiteX44" fmla="*/ 562986 w 891574"/>
                <a:gd name="connsiteY44" fmla="*/ 744251 h 896014"/>
                <a:gd name="connsiteX45" fmla="*/ 545991 w 891574"/>
                <a:gd name="connsiteY45" fmla="*/ 746073 h 896014"/>
                <a:gd name="connsiteX46" fmla="*/ 524708 w 891574"/>
                <a:gd name="connsiteY46" fmla="*/ 746824 h 896014"/>
                <a:gd name="connsiteX47" fmla="*/ 517416 w 891574"/>
                <a:gd name="connsiteY47" fmla="*/ 736960 h 896014"/>
                <a:gd name="connsiteX48" fmla="*/ 524386 w 891574"/>
                <a:gd name="connsiteY48" fmla="*/ 736960 h 896014"/>
                <a:gd name="connsiteX49" fmla="*/ 540201 w 891574"/>
                <a:gd name="connsiteY49" fmla="*/ 731330 h 896014"/>
                <a:gd name="connsiteX50" fmla="*/ 568293 w 891574"/>
                <a:gd name="connsiteY50" fmla="*/ 728596 h 896014"/>
                <a:gd name="connsiteX51" fmla="*/ 575906 w 891574"/>
                <a:gd name="connsiteY51" fmla="*/ 721144 h 896014"/>
                <a:gd name="connsiteX52" fmla="*/ 568454 w 891574"/>
                <a:gd name="connsiteY52" fmla="*/ 714443 h 896014"/>
                <a:gd name="connsiteX53" fmla="*/ 577407 w 891574"/>
                <a:gd name="connsiteY53" fmla="*/ 713371 h 896014"/>
                <a:gd name="connsiteX54" fmla="*/ 581803 w 891574"/>
                <a:gd name="connsiteY54" fmla="*/ 701844 h 896014"/>
                <a:gd name="connsiteX55" fmla="*/ 612040 w 891574"/>
                <a:gd name="connsiteY55" fmla="*/ 704257 h 896014"/>
                <a:gd name="connsiteX56" fmla="*/ 618098 w 891574"/>
                <a:gd name="connsiteY56" fmla="*/ 695465 h 896014"/>
                <a:gd name="connsiteX57" fmla="*/ 607483 w 891574"/>
                <a:gd name="connsiteY57" fmla="*/ 692570 h 896014"/>
                <a:gd name="connsiteX58" fmla="*/ 603998 w 891574"/>
                <a:gd name="connsiteY58" fmla="*/ 691497 h 896014"/>
                <a:gd name="connsiteX59" fmla="*/ 607483 w 891574"/>
                <a:gd name="connsiteY59" fmla="*/ 687852 h 896014"/>
                <a:gd name="connsiteX60" fmla="*/ 602176 w 891574"/>
                <a:gd name="connsiteY60" fmla="*/ 681150 h 896014"/>
                <a:gd name="connsiteX61" fmla="*/ 610861 w 891574"/>
                <a:gd name="connsiteY61" fmla="*/ 671125 h 896014"/>
                <a:gd name="connsiteX62" fmla="*/ 623781 w 891574"/>
                <a:gd name="connsiteY62" fmla="*/ 691819 h 896014"/>
                <a:gd name="connsiteX63" fmla="*/ 633056 w 891574"/>
                <a:gd name="connsiteY63" fmla="*/ 691980 h 896014"/>
                <a:gd name="connsiteX64" fmla="*/ 627266 w 891574"/>
                <a:gd name="connsiteY64" fmla="*/ 693642 h 896014"/>
                <a:gd name="connsiteX65" fmla="*/ 628660 w 891574"/>
                <a:gd name="connsiteY65" fmla="*/ 702595 h 896014"/>
                <a:gd name="connsiteX66" fmla="*/ 648281 w 891574"/>
                <a:gd name="connsiteY66" fmla="*/ 711387 h 896014"/>
                <a:gd name="connsiteX67" fmla="*/ 663614 w 891574"/>
                <a:gd name="connsiteY67" fmla="*/ 709993 h 896014"/>
                <a:gd name="connsiteX68" fmla="*/ 680502 w 891574"/>
                <a:gd name="connsiteY68" fmla="*/ 698896 h 896014"/>
                <a:gd name="connsiteX69" fmla="*/ 700874 w 891574"/>
                <a:gd name="connsiteY69" fmla="*/ 685064 h 896014"/>
                <a:gd name="connsiteX70" fmla="*/ 721568 w 891574"/>
                <a:gd name="connsiteY70" fmla="*/ 656060 h 896014"/>
                <a:gd name="connsiteX71" fmla="*/ 715510 w 891574"/>
                <a:gd name="connsiteY71" fmla="*/ 647375 h 896014"/>
                <a:gd name="connsiteX72" fmla="*/ 715349 w 891574"/>
                <a:gd name="connsiteY72" fmla="*/ 657240 h 896014"/>
                <a:gd name="connsiteX73" fmla="*/ 708808 w 891574"/>
                <a:gd name="connsiteY73" fmla="*/ 659652 h 896014"/>
                <a:gd name="connsiteX74" fmla="*/ 701195 w 891574"/>
                <a:gd name="connsiteY74" fmla="*/ 658580 h 896014"/>
                <a:gd name="connsiteX75" fmla="*/ 687203 w 891574"/>
                <a:gd name="connsiteY75" fmla="*/ 653702 h 896014"/>
                <a:gd name="connsiteX76" fmla="*/ 694172 w 891574"/>
                <a:gd name="connsiteY76" fmla="*/ 646089 h 896014"/>
                <a:gd name="connsiteX77" fmla="*/ 693851 w 891574"/>
                <a:gd name="connsiteY77" fmla="*/ 640781 h 896014"/>
                <a:gd name="connsiteX78" fmla="*/ 702804 w 891574"/>
                <a:gd name="connsiteY78" fmla="*/ 637297 h 896014"/>
                <a:gd name="connsiteX79" fmla="*/ 711596 w 891574"/>
                <a:gd name="connsiteY79" fmla="*/ 626950 h 896014"/>
                <a:gd name="connsiteX80" fmla="*/ 721460 w 891574"/>
                <a:gd name="connsiteY80" fmla="*/ 610866 h 896014"/>
                <a:gd name="connsiteX81" fmla="*/ 721300 w 891574"/>
                <a:gd name="connsiteY81" fmla="*/ 610705 h 896014"/>
                <a:gd name="connsiteX82" fmla="*/ 714169 w 891574"/>
                <a:gd name="connsiteY82" fmla="*/ 613118 h 896014"/>
                <a:gd name="connsiteX83" fmla="*/ 697443 w 891574"/>
                <a:gd name="connsiteY83" fmla="*/ 615691 h 896014"/>
                <a:gd name="connsiteX84" fmla="*/ 677070 w 891574"/>
                <a:gd name="connsiteY84" fmla="*/ 611295 h 896014"/>
                <a:gd name="connsiteX85" fmla="*/ 644421 w 891574"/>
                <a:gd name="connsiteY85" fmla="*/ 610973 h 896014"/>
                <a:gd name="connsiteX86" fmla="*/ 644743 w 891574"/>
                <a:gd name="connsiteY86" fmla="*/ 607489 h 896014"/>
                <a:gd name="connsiteX87" fmla="*/ 655358 w 891574"/>
                <a:gd name="connsiteY87" fmla="*/ 605505 h 896014"/>
                <a:gd name="connsiteX88" fmla="*/ 673586 w 891574"/>
                <a:gd name="connsiteY88" fmla="*/ 601699 h 896014"/>
                <a:gd name="connsiteX89" fmla="*/ 683933 w 891574"/>
                <a:gd name="connsiteY89" fmla="*/ 604004 h 896014"/>
                <a:gd name="connsiteX90" fmla="*/ 693797 w 891574"/>
                <a:gd name="connsiteY90" fmla="*/ 605827 h 896014"/>
                <a:gd name="connsiteX91" fmla="*/ 706556 w 891574"/>
                <a:gd name="connsiteY91" fmla="*/ 603414 h 896014"/>
                <a:gd name="connsiteX92" fmla="*/ 717815 w 891574"/>
                <a:gd name="connsiteY92" fmla="*/ 604487 h 896014"/>
                <a:gd name="connsiteX93" fmla="*/ 707307 w 891574"/>
                <a:gd name="connsiteY93" fmla="*/ 585776 h 896014"/>
                <a:gd name="connsiteX94" fmla="*/ 680233 w 891574"/>
                <a:gd name="connsiteY94" fmla="*/ 571033 h 896014"/>
                <a:gd name="connsiteX95" fmla="*/ 674443 w 891574"/>
                <a:gd name="connsiteY95" fmla="*/ 560847 h 896014"/>
                <a:gd name="connsiteX96" fmla="*/ 683879 w 891574"/>
                <a:gd name="connsiteY96" fmla="*/ 569371 h 896014"/>
                <a:gd name="connsiteX97" fmla="*/ 693315 w 891574"/>
                <a:gd name="connsiteY97" fmla="*/ 574518 h 896014"/>
                <a:gd name="connsiteX98" fmla="*/ 708379 w 891574"/>
                <a:gd name="connsiteY98" fmla="*/ 581648 h 896014"/>
                <a:gd name="connsiteX99" fmla="*/ 719906 w 891574"/>
                <a:gd name="connsiteY99" fmla="*/ 591834 h 896014"/>
                <a:gd name="connsiteX100" fmla="*/ 728591 w 891574"/>
                <a:gd name="connsiteY100" fmla="*/ 606416 h 896014"/>
                <a:gd name="connsiteX101" fmla="*/ 733148 w 891574"/>
                <a:gd name="connsiteY101" fmla="*/ 618854 h 896014"/>
                <a:gd name="connsiteX102" fmla="*/ 744674 w 891574"/>
                <a:gd name="connsiteY102" fmla="*/ 603521 h 896014"/>
                <a:gd name="connsiteX103" fmla="*/ 763813 w 891574"/>
                <a:gd name="connsiteY103" fmla="*/ 584061 h 896014"/>
                <a:gd name="connsiteX104" fmla="*/ 773678 w 891574"/>
                <a:gd name="connsiteY104" fmla="*/ 572534 h 896014"/>
                <a:gd name="connsiteX105" fmla="*/ 781880 w 891574"/>
                <a:gd name="connsiteY105" fmla="*/ 556558 h 896014"/>
                <a:gd name="connsiteX106" fmla="*/ 788099 w 891574"/>
                <a:gd name="connsiteY106" fmla="*/ 549106 h 896014"/>
                <a:gd name="connsiteX107" fmla="*/ 817746 w 891574"/>
                <a:gd name="connsiteY107" fmla="*/ 531629 h 896014"/>
                <a:gd name="connsiteX108" fmla="*/ 834473 w 891574"/>
                <a:gd name="connsiteY108" fmla="*/ 489705 h 896014"/>
                <a:gd name="connsiteX109" fmla="*/ 839780 w 891574"/>
                <a:gd name="connsiteY109" fmla="*/ 475445 h 896014"/>
                <a:gd name="connsiteX110" fmla="*/ 841925 w 891574"/>
                <a:gd name="connsiteY110" fmla="*/ 447781 h 896014"/>
                <a:gd name="connsiteX111" fmla="*/ 843908 w 891574"/>
                <a:gd name="connsiteY111" fmla="*/ 433789 h 896014"/>
                <a:gd name="connsiteX112" fmla="*/ 844659 w 891574"/>
                <a:gd name="connsiteY112" fmla="*/ 418456 h 896014"/>
                <a:gd name="connsiteX113" fmla="*/ 859831 w 891574"/>
                <a:gd name="connsiteY113" fmla="*/ 397333 h 896014"/>
                <a:gd name="connsiteX114" fmla="*/ 868194 w 891574"/>
                <a:gd name="connsiteY114" fmla="*/ 368329 h 896014"/>
                <a:gd name="connsiteX115" fmla="*/ 881114 w 891574"/>
                <a:gd name="connsiteY115" fmla="*/ 339165 h 896014"/>
                <a:gd name="connsiteX116" fmla="*/ 889317 w 891574"/>
                <a:gd name="connsiteY116" fmla="*/ 303299 h 896014"/>
                <a:gd name="connsiteX117" fmla="*/ 881865 w 891574"/>
                <a:gd name="connsiteY117" fmla="*/ 262716 h 896014"/>
                <a:gd name="connsiteX118" fmla="*/ 882347 w 891574"/>
                <a:gd name="connsiteY118" fmla="*/ 226528 h 896014"/>
                <a:gd name="connsiteX119" fmla="*/ 876718 w 891574"/>
                <a:gd name="connsiteY119" fmla="*/ 187017 h 896014"/>
                <a:gd name="connsiteX120" fmla="*/ 873662 w 891574"/>
                <a:gd name="connsiteY120" fmla="*/ 175329 h 896014"/>
                <a:gd name="connsiteX121" fmla="*/ 841120 w 891574"/>
                <a:gd name="connsiteY121" fmla="*/ 125203 h 896014"/>
                <a:gd name="connsiteX122" fmla="*/ 827449 w 891574"/>
                <a:gd name="connsiteY122" fmla="*/ 110299 h 896014"/>
                <a:gd name="connsiteX123" fmla="*/ 770783 w 891574"/>
                <a:gd name="connsiteY123" fmla="*/ 63818 h 896014"/>
                <a:gd name="connsiteX124" fmla="*/ 752984 w 891574"/>
                <a:gd name="connsiteY124" fmla="*/ 49075 h 896014"/>
                <a:gd name="connsiteX125" fmla="*/ 702857 w 891574"/>
                <a:gd name="connsiteY125" fmla="*/ 26130 h 896014"/>
                <a:gd name="connsiteX126" fmla="*/ 649997 w 891574"/>
                <a:gd name="connsiteY126" fmla="*/ 17606 h 896014"/>
                <a:gd name="connsiteX127" fmla="*/ 621261 w 891574"/>
                <a:gd name="connsiteY127" fmla="*/ 7259 h 896014"/>
                <a:gd name="connsiteX128" fmla="*/ 597083 w 891574"/>
                <a:gd name="connsiteY128" fmla="*/ 11387 h 896014"/>
                <a:gd name="connsiteX129" fmla="*/ 577622 w 891574"/>
                <a:gd name="connsiteY129" fmla="*/ 13799 h 896014"/>
                <a:gd name="connsiteX130" fmla="*/ 561646 w 891574"/>
                <a:gd name="connsiteY130" fmla="*/ 9993 h 896014"/>
                <a:gd name="connsiteX131" fmla="*/ 534572 w 891574"/>
                <a:gd name="connsiteY131" fmla="*/ 6937 h 896014"/>
                <a:gd name="connsiteX132" fmla="*/ 497795 w 891574"/>
                <a:gd name="connsiteY132" fmla="*/ 396 h 896014"/>
                <a:gd name="connsiteX133" fmla="*/ 502834 w 891574"/>
                <a:gd name="connsiteY133" fmla="*/ 5865 h 896014"/>
                <a:gd name="connsiteX134" fmla="*/ 496883 w 891574"/>
                <a:gd name="connsiteY134" fmla="*/ 7527 h 896014"/>
                <a:gd name="connsiteX135" fmla="*/ 471043 w 891574"/>
                <a:gd name="connsiteY135" fmla="*/ 9350 h 896014"/>
                <a:gd name="connsiteX136" fmla="*/ 431049 w 891574"/>
                <a:gd name="connsiteY136" fmla="*/ 34868 h 896014"/>
                <a:gd name="connsiteX137" fmla="*/ 420273 w 891574"/>
                <a:gd name="connsiteY137" fmla="*/ 62693 h 896014"/>
                <a:gd name="connsiteX138" fmla="*/ 416628 w 891574"/>
                <a:gd name="connsiteY138" fmla="*/ 84888 h 896014"/>
                <a:gd name="connsiteX139" fmla="*/ 391537 w 891574"/>
                <a:gd name="connsiteY139" fmla="*/ 103866 h 896014"/>
                <a:gd name="connsiteX140" fmla="*/ 381941 w 891574"/>
                <a:gd name="connsiteY140" fmla="*/ 107994 h 896014"/>
                <a:gd name="connsiteX141" fmla="*/ 358245 w 891574"/>
                <a:gd name="connsiteY141" fmla="*/ 104348 h 896014"/>
                <a:gd name="connsiteX142" fmla="*/ 355511 w 891574"/>
                <a:gd name="connsiteY142" fmla="*/ 104670 h 896014"/>
                <a:gd name="connsiteX143" fmla="*/ 355511 w 891574"/>
                <a:gd name="connsiteY143" fmla="*/ 104670 h 896014"/>
                <a:gd name="connsiteX144" fmla="*/ 347737 w 891574"/>
                <a:gd name="connsiteY144" fmla="*/ 125042 h 896014"/>
                <a:gd name="connsiteX145" fmla="*/ 346343 w 891574"/>
                <a:gd name="connsiteY145" fmla="*/ 129921 h 896014"/>
                <a:gd name="connsiteX146" fmla="*/ 353956 w 891574"/>
                <a:gd name="connsiteY146" fmla="*/ 134049 h 896014"/>
                <a:gd name="connsiteX147" fmla="*/ 348166 w 891574"/>
                <a:gd name="connsiteY147" fmla="*/ 140107 h 896014"/>
                <a:gd name="connsiteX148" fmla="*/ 335085 w 891574"/>
                <a:gd name="connsiteY148" fmla="*/ 153349 h 896014"/>
                <a:gd name="connsiteX149" fmla="*/ 318680 w 891574"/>
                <a:gd name="connsiteY149" fmla="*/ 160050 h 896014"/>
                <a:gd name="connsiteX150" fmla="*/ 318680 w 891574"/>
                <a:gd name="connsiteY150" fmla="*/ 160050 h 896014"/>
                <a:gd name="connsiteX151" fmla="*/ 310156 w 891574"/>
                <a:gd name="connsiteY151" fmla="*/ 159300 h 896014"/>
                <a:gd name="connsiteX152" fmla="*/ 298897 w 891574"/>
                <a:gd name="connsiteY152" fmla="*/ 162624 h 896014"/>
                <a:gd name="connsiteX153" fmla="*/ 286728 w 891574"/>
                <a:gd name="connsiteY153" fmla="*/ 166591 h 896014"/>
                <a:gd name="connsiteX154" fmla="*/ 275469 w 891574"/>
                <a:gd name="connsiteY154" fmla="*/ 186963 h 896014"/>
                <a:gd name="connsiteX155" fmla="*/ 270323 w 891574"/>
                <a:gd name="connsiteY155" fmla="*/ 198811 h 896014"/>
                <a:gd name="connsiteX156" fmla="*/ 247806 w 891574"/>
                <a:gd name="connsiteY156" fmla="*/ 205352 h 896014"/>
                <a:gd name="connsiteX157" fmla="*/ 247806 w 891574"/>
                <a:gd name="connsiteY157" fmla="*/ 205352 h 896014"/>
                <a:gd name="connsiteX158" fmla="*/ 237298 w 891574"/>
                <a:gd name="connsiteY158" fmla="*/ 197578 h 896014"/>
                <a:gd name="connsiteX159" fmla="*/ 225879 w 891574"/>
                <a:gd name="connsiteY159" fmla="*/ 200795 h 896014"/>
                <a:gd name="connsiteX160" fmla="*/ 203094 w 891574"/>
                <a:gd name="connsiteY160" fmla="*/ 209480 h 896014"/>
                <a:gd name="connsiteX161" fmla="*/ 187011 w 891574"/>
                <a:gd name="connsiteY161" fmla="*/ 209801 h 896014"/>
                <a:gd name="connsiteX162" fmla="*/ 183526 w 891574"/>
                <a:gd name="connsiteY162" fmla="*/ 201438 h 896014"/>
                <a:gd name="connsiteX163" fmla="*/ 160420 w 891574"/>
                <a:gd name="connsiteY163" fmla="*/ 205673 h 896014"/>
                <a:gd name="connsiteX164" fmla="*/ 147339 w 891574"/>
                <a:gd name="connsiteY164" fmla="*/ 197471 h 896014"/>
                <a:gd name="connsiteX165" fmla="*/ 101126 w 891574"/>
                <a:gd name="connsiteY165" fmla="*/ 214466 h 896014"/>
                <a:gd name="connsiteX166" fmla="*/ 76947 w 891574"/>
                <a:gd name="connsiteY166" fmla="*/ 218862 h 896014"/>
                <a:gd name="connsiteX167" fmla="*/ 76947 w 891574"/>
                <a:gd name="connsiteY167" fmla="*/ 218862 h 896014"/>
                <a:gd name="connsiteX168" fmla="*/ 83917 w 891574"/>
                <a:gd name="connsiteY168" fmla="*/ 224813 h 896014"/>
                <a:gd name="connsiteX169" fmla="*/ 87402 w 891574"/>
                <a:gd name="connsiteY169" fmla="*/ 230120 h 896014"/>
                <a:gd name="connsiteX170" fmla="*/ 83917 w 891574"/>
                <a:gd name="connsiteY170" fmla="*/ 233766 h 896014"/>
                <a:gd name="connsiteX171" fmla="*/ 82255 w 891574"/>
                <a:gd name="connsiteY171" fmla="*/ 255961 h 896014"/>
                <a:gd name="connsiteX172" fmla="*/ 107613 w 891574"/>
                <a:gd name="connsiteY172" fmla="*/ 254138 h 896014"/>
                <a:gd name="connsiteX173" fmla="*/ 107613 w 891574"/>
                <a:gd name="connsiteY173" fmla="*/ 254138 h 896014"/>
                <a:gd name="connsiteX174" fmla="*/ 109007 w 891574"/>
                <a:gd name="connsiteY174" fmla="*/ 263091 h 896014"/>
                <a:gd name="connsiteX175" fmla="*/ 112224 w 891574"/>
                <a:gd name="connsiteY175" fmla="*/ 274778 h 896014"/>
                <a:gd name="connsiteX176" fmla="*/ 109329 w 891574"/>
                <a:gd name="connsiteY176" fmla="*/ 283892 h 896014"/>
                <a:gd name="connsiteX177" fmla="*/ 129111 w 891574"/>
                <a:gd name="connsiteY177" fmla="*/ 298474 h 896014"/>
                <a:gd name="connsiteX178" fmla="*/ 133668 w 891574"/>
                <a:gd name="connsiteY178" fmla="*/ 313807 h 896014"/>
                <a:gd name="connsiteX179" fmla="*/ 125466 w 891574"/>
                <a:gd name="connsiteY179" fmla="*/ 334018 h 896014"/>
                <a:gd name="connsiteX180" fmla="*/ 125466 w 891574"/>
                <a:gd name="connsiteY180" fmla="*/ 342972 h 896014"/>
                <a:gd name="connsiteX181" fmla="*/ 111795 w 891574"/>
                <a:gd name="connsiteY181" fmla="*/ 356803 h 896014"/>
                <a:gd name="connsiteX182" fmla="*/ 98124 w 891574"/>
                <a:gd name="connsiteY182" fmla="*/ 371064 h 896014"/>
                <a:gd name="connsiteX183" fmla="*/ 89921 w 891574"/>
                <a:gd name="connsiteY183" fmla="*/ 373476 h 896014"/>
                <a:gd name="connsiteX184" fmla="*/ 83970 w 891574"/>
                <a:gd name="connsiteY184" fmla="*/ 377711 h 896014"/>
                <a:gd name="connsiteX185" fmla="*/ 84292 w 891574"/>
                <a:gd name="connsiteY185" fmla="*/ 393044 h 896014"/>
                <a:gd name="connsiteX186" fmla="*/ 87616 w 891574"/>
                <a:gd name="connsiteY186" fmla="*/ 409932 h 896014"/>
                <a:gd name="connsiteX187" fmla="*/ 87616 w 891574"/>
                <a:gd name="connsiteY187" fmla="*/ 409932 h 896014"/>
                <a:gd name="connsiteX188" fmla="*/ 76197 w 891574"/>
                <a:gd name="connsiteY188" fmla="*/ 411433 h 896014"/>
                <a:gd name="connsiteX189" fmla="*/ 64349 w 891574"/>
                <a:gd name="connsiteY189" fmla="*/ 431215 h 896014"/>
                <a:gd name="connsiteX190" fmla="*/ 54752 w 891574"/>
                <a:gd name="connsiteY190" fmla="*/ 448371 h 896014"/>
                <a:gd name="connsiteX191" fmla="*/ 44245 w 891574"/>
                <a:gd name="connsiteY191" fmla="*/ 438024 h 896014"/>
                <a:gd name="connsiteX192" fmla="*/ 24462 w 891574"/>
                <a:gd name="connsiteY192" fmla="*/ 439686 h 896014"/>
                <a:gd name="connsiteX193" fmla="*/ 22639 w 891574"/>
                <a:gd name="connsiteY193" fmla="*/ 467510 h 896014"/>
                <a:gd name="connsiteX194" fmla="*/ 15670 w 891574"/>
                <a:gd name="connsiteY194" fmla="*/ 483004 h 896014"/>
                <a:gd name="connsiteX195" fmla="*/ 15670 w 891574"/>
                <a:gd name="connsiteY195" fmla="*/ 483004 h 896014"/>
                <a:gd name="connsiteX196" fmla="*/ 30252 w 891574"/>
                <a:gd name="connsiteY196" fmla="*/ 502465 h 896014"/>
                <a:gd name="connsiteX197" fmla="*/ 38026 w 891574"/>
                <a:gd name="connsiteY197" fmla="*/ 518548 h 896014"/>
                <a:gd name="connsiteX198" fmla="*/ 36364 w 891574"/>
                <a:gd name="connsiteY198" fmla="*/ 547444 h 896014"/>
                <a:gd name="connsiteX199" fmla="*/ 21942 w 891574"/>
                <a:gd name="connsiteY199" fmla="*/ 563420 h 896014"/>
                <a:gd name="connsiteX200" fmla="*/ 34863 w 891574"/>
                <a:gd name="connsiteY200" fmla="*/ 579825 h 896014"/>
                <a:gd name="connsiteX201" fmla="*/ 30627 w 891574"/>
                <a:gd name="connsiteY201" fmla="*/ 592746 h 896014"/>
                <a:gd name="connsiteX202" fmla="*/ 33040 w 891574"/>
                <a:gd name="connsiteY202" fmla="*/ 606577 h 896014"/>
                <a:gd name="connsiteX203" fmla="*/ 31539 w 891574"/>
                <a:gd name="connsiteY203" fmla="*/ 614190 h 896014"/>
                <a:gd name="connsiteX204" fmla="*/ 31539 w 891574"/>
                <a:gd name="connsiteY204" fmla="*/ 614190 h 896014"/>
                <a:gd name="connsiteX205" fmla="*/ 18458 w 891574"/>
                <a:gd name="connsiteY205" fmla="*/ 640352 h 896014"/>
                <a:gd name="connsiteX206" fmla="*/ 27250 w 891574"/>
                <a:gd name="connsiteY206" fmla="*/ 657347 h 896014"/>
                <a:gd name="connsiteX207" fmla="*/ 44405 w 891574"/>
                <a:gd name="connsiteY207" fmla="*/ 664799 h 896014"/>
                <a:gd name="connsiteX208" fmla="*/ 65850 w 891574"/>
                <a:gd name="connsiteY208" fmla="*/ 679381 h 896014"/>
                <a:gd name="connsiteX209" fmla="*/ 66761 w 891574"/>
                <a:gd name="connsiteY209" fmla="*/ 696108 h 896014"/>
                <a:gd name="connsiteX210" fmla="*/ 66761 w 891574"/>
                <a:gd name="connsiteY210" fmla="*/ 696108 h 896014"/>
                <a:gd name="connsiteX211" fmla="*/ 53841 w 891574"/>
                <a:gd name="connsiteY211" fmla="*/ 702970 h 896014"/>
                <a:gd name="connsiteX212" fmla="*/ 42422 w 891574"/>
                <a:gd name="connsiteY212" fmla="*/ 699646 h 896014"/>
                <a:gd name="connsiteX213" fmla="*/ 22639 w 891574"/>
                <a:gd name="connsiteY213" fmla="*/ 692033 h 896014"/>
                <a:gd name="connsiteX214" fmla="*/ 13365 w 891574"/>
                <a:gd name="connsiteY214" fmla="*/ 678684 h 896014"/>
                <a:gd name="connsiteX215" fmla="*/ 1195 w 891574"/>
                <a:gd name="connsiteY215" fmla="*/ 690532 h 896014"/>
                <a:gd name="connsiteX216" fmla="*/ 6502 w 891574"/>
                <a:gd name="connsiteY216" fmla="*/ 699217 h 896014"/>
                <a:gd name="connsiteX217" fmla="*/ 27196 w 891574"/>
                <a:gd name="connsiteY217" fmla="*/ 730365 h 896014"/>
                <a:gd name="connsiteX218" fmla="*/ 66868 w 891574"/>
                <a:gd name="connsiteY218" fmla="*/ 762264 h 896014"/>
                <a:gd name="connsiteX219" fmla="*/ 68370 w 891574"/>
                <a:gd name="connsiteY219" fmla="*/ 773790 h 896014"/>
                <a:gd name="connsiteX220" fmla="*/ 83113 w 891574"/>
                <a:gd name="connsiteY220" fmla="*/ 779098 h 896014"/>
                <a:gd name="connsiteX221" fmla="*/ 72927 w 891574"/>
                <a:gd name="connsiteY221" fmla="*/ 794592 h 896014"/>
                <a:gd name="connsiteX222" fmla="*/ 74749 w 891574"/>
                <a:gd name="connsiteY222" fmla="*/ 804188 h 896014"/>
                <a:gd name="connsiteX223" fmla="*/ 75500 w 891574"/>
                <a:gd name="connsiteY223" fmla="*/ 810139 h 896014"/>
                <a:gd name="connsiteX224" fmla="*/ 76894 w 891574"/>
                <a:gd name="connsiteY224" fmla="*/ 818020 h 896014"/>
                <a:gd name="connsiteX225" fmla="*/ 85418 w 891574"/>
                <a:gd name="connsiteY225" fmla="*/ 821987 h 896014"/>
                <a:gd name="connsiteX226" fmla="*/ 85418 w 891574"/>
                <a:gd name="connsiteY226" fmla="*/ 821987 h 896014"/>
                <a:gd name="connsiteX227" fmla="*/ 88635 w 891574"/>
                <a:gd name="connsiteY227" fmla="*/ 802687 h 896014"/>
                <a:gd name="connsiteX228" fmla="*/ 96837 w 891574"/>
                <a:gd name="connsiteY228" fmla="*/ 812551 h 896014"/>
                <a:gd name="connsiteX229" fmla="*/ 108095 w 891574"/>
                <a:gd name="connsiteY229" fmla="*/ 811961 h 896014"/>
                <a:gd name="connsiteX230" fmla="*/ 131202 w 891574"/>
                <a:gd name="connsiteY230" fmla="*/ 811211 h 896014"/>
                <a:gd name="connsiteX231" fmla="*/ 151413 w 891574"/>
                <a:gd name="connsiteY231" fmla="*/ 799684 h 896014"/>
                <a:gd name="connsiteX232" fmla="*/ 175431 w 891574"/>
                <a:gd name="connsiteY232" fmla="*/ 794806 h 896014"/>
                <a:gd name="connsiteX233" fmla="*/ 184223 w 891574"/>
                <a:gd name="connsiteY233" fmla="*/ 783279 h 896014"/>
                <a:gd name="connsiteX234" fmla="*/ 197733 w 891574"/>
                <a:gd name="connsiteY234" fmla="*/ 781457 h 896014"/>
                <a:gd name="connsiteX235" fmla="*/ 213227 w 891574"/>
                <a:gd name="connsiteY235" fmla="*/ 770949 h 896014"/>
                <a:gd name="connsiteX236" fmla="*/ 237995 w 891574"/>
                <a:gd name="connsiteY236" fmla="*/ 771539 h 896014"/>
                <a:gd name="connsiteX237" fmla="*/ 248932 w 891574"/>
                <a:gd name="connsiteY237" fmla="*/ 773844 h 896014"/>
                <a:gd name="connsiteX238" fmla="*/ 262603 w 891574"/>
                <a:gd name="connsiteY238" fmla="*/ 774005 h 896014"/>
                <a:gd name="connsiteX239" fmla="*/ 262603 w 891574"/>
                <a:gd name="connsiteY239" fmla="*/ 774005 h 896014"/>
                <a:gd name="connsiteX240" fmla="*/ 262603 w 891574"/>
                <a:gd name="connsiteY240" fmla="*/ 774755 h 89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891574" h="896014">
                  <a:moveTo>
                    <a:pt x="263032" y="774755"/>
                  </a:moveTo>
                  <a:cubicBezTo>
                    <a:pt x="262281" y="782047"/>
                    <a:pt x="258636" y="789016"/>
                    <a:pt x="258636" y="796039"/>
                  </a:cubicBezTo>
                  <a:cubicBezTo>
                    <a:pt x="262281" y="797272"/>
                    <a:pt x="268232" y="797540"/>
                    <a:pt x="272467" y="798023"/>
                  </a:cubicBezTo>
                  <a:cubicBezTo>
                    <a:pt x="274290" y="798183"/>
                    <a:pt x="273700" y="805903"/>
                    <a:pt x="277346" y="807619"/>
                  </a:cubicBezTo>
                  <a:cubicBezTo>
                    <a:pt x="282064" y="810032"/>
                    <a:pt x="295574" y="819628"/>
                    <a:pt x="299702" y="816143"/>
                  </a:cubicBezTo>
                  <a:cubicBezTo>
                    <a:pt x="312139" y="805635"/>
                    <a:pt x="326882" y="810836"/>
                    <a:pt x="339696" y="804885"/>
                  </a:cubicBezTo>
                  <a:cubicBezTo>
                    <a:pt x="350632" y="799738"/>
                    <a:pt x="347308" y="802472"/>
                    <a:pt x="352455" y="807619"/>
                  </a:cubicBezTo>
                  <a:cubicBezTo>
                    <a:pt x="357173" y="812337"/>
                    <a:pt x="358084" y="813409"/>
                    <a:pt x="359585" y="819628"/>
                  </a:cubicBezTo>
                  <a:cubicBezTo>
                    <a:pt x="367037" y="820861"/>
                    <a:pt x="363392" y="820378"/>
                    <a:pt x="365643" y="824935"/>
                  </a:cubicBezTo>
                  <a:cubicBezTo>
                    <a:pt x="367037" y="827830"/>
                    <a:pt x="372774" y="828742"/>
                    <a:pt x="375240" y="831154"/>
                  </a:cubicBezTo>
                  <a:lnTo>
                    <a:pt x="377545" y="837373"/>
                  </a:lnTo>
                  <a:lnTo>
                    <a:pt x="377545" y="837373"/>
                  </a:lnTo>
                  <a:cubicBezTo>
                    <a:pt x="377545" y="842091"/>
                    <a:pt x="378778" y="846970"/>
                    <a:pt x="383013" y="848900"/>
                  </a:cubicBezTo>
                  <a:cubicBezTo>
                    <a:pt x="386069" y="850293"/>
                    <a:pt x="386069" y="852867"/>
                    <a:pt x="383013" y="853939"/>
                  </a:cubicBezTo>
                  <a:cubicBezTo>
                    <a:pt x="376955" y="855923"/>
                    <a:pt x="366608" y="853778"/>
                    <a:pt x="362641" y="859729"/>
                  </a:cubicBezTo>
                  <a:cubicBezTo>
                    <a:pt x="362051" y="860801"/>
                    <a:pt x="360497" y="864768"/>
                    <a:pt x="359424" y="864768"/>
                  </a:cubicBezTo>
                  <a:cubicBezTo>
                    <a:pt x="357119" y="864768"/>
                    <a:pt x="357441" y="861713"/>
                    <a:pt x="356208" y="860640"/>
                  </a:cubicBezTo>
                  <a:cubicBezTo>
                    <a:pt x="351490" y="856405"/>
                    <a:pt x="350418" y="869915"/>
                    <a:pt x="349346" y="872649"/>
                  </a:cubicBezTo>
                  <a:lnTo>
                    <a:pt x="344628" y="879619"/>
                  </a:lnTo>
                  <a:lnTo>
                    <a:pt x="344628" y="879619"/>
                  </a:lnTo>
                  <a:cubicBezTo>
                    <a:pt x="348273" y="881763"/>
                    <a:pt x="351597" y="884176"/>
                    <a:pt x="353742" y="886159"/>
                  </a:cubicBezTo>
                  <a:cubicBezTo>
                    <a:pt x="356154" y="888304"/>
                    <a:pt x="360604" y="892217"/>
                    <a:pt x="364089" y="890716"/>
                  </a:cubicBezTo>
                  <a:cubicBezTo>
                    <a:pt x="367734" y="889054"/>
                    <a:pt x="369879" y="882835"/>
                    <a:pt x="375347" y="884926"/>
                  </a:cubicBezTo>
                  <a:cubicBezTo>
                    <a:pt x="384300" y="893879"/>
                    <a:pt x="384300" y="897096"/>
                    <a:pt x="398775" y="895702"/>
                  </a:cubicBezTo>
                  <a:cubicBezTo>
                    <a:pt x="405476" y="895112"/>
                    <a:pt x="416574" y="896292"/>
                    <a:pt x="419576" y="889161"/>
                  </a:cubicBezTo>
                  <a:cubicBezTo>
                    <a:pt x="422471" y="882299"/>
                    <a:pt x="416681" y="876080"/>
                    <a:pt x="423061" y="868360"/>
                  </a:cubicBezTo>
                  <a:cubicBezTo>
                    <a:pt x="427189" y="863321"/>
                    <a:pt x="443272" y="865305"/>
                    <a:pt x="450563" y="863214"/>
                  </a:cubicBezTo>
                  <a:cubicBezTo>
                    <a:pt x="455710" y="861713"/>
                    <a:pt x="459677" y="863964"/>
                    <a:pt x="464556" y="864286"/>
                  </a:cubicBezTo>
                  <a:cubicBezTo>
                    <a:pt x="470346" y="864768"/>
                    <a:pt x="477476" y="863374"/>
                    <a:pt x="482784" y="861069"/>
                  </a:cubicBezTo>
                  <a:cubicBezTo>
                    <a:pt x="487823" y="858174"/>
                    <a:pt x="478548" y="853188"/>
                    <a:pt x="478548" y="849972"/>
                  </a:cubicBezTo>
                  <a:cubicBezTo>
                    <a:pt x="483266" y="849060"/>
                    <a:pt x="485679" y="851955"/>
                    <a:pt x="491629" y="849060"/>
                  </a:cubicBezTo>
                  <a:cubicBezTo>
                    <a:pt x="500583" y="844825"/>
                    <a:pt x="526423" y="851366"/>
                    <a:pt x="535376" y="855762"/>
                  </a:cubicBezTo>
                  <a:cubicBezTo>
                    <a:pt x="544973" y="860480"/>
                    <a:pt x="546795" y="849060"/>
                    <a:pt x="553175" y="844664"/>
                  </a:cubicBezTo>
                  <a:cubicBezTo>
                    <a:pt x="560949" y="839357"/>
                    <a:pt x="568508" y="836301"/>
                    <a:pt x="575799" y="829600"/>
                  </a:cubicBezTo>
                  <a:cubicBezTo>
                    <a:pt x="584162" y="827938"/>
                    <a:pt x="588880" y="819896"/>
                    <a:pt x="593437" y="813355"/>
                  </a:cubicBezTo>
                  <a:cubicBezTo>
                    <a:pt x="595850" y="809710"/>
                    <a:pt x="604535" y="803008"/>
                    <a:pt x="605285" y="799095"/>
                  </a:cubicBezTo>
                  <a:cubicBezTo>
                    <a:pt x="601639" y="799095"/>
                    <a:pt x="596493" y="800918"/>
                    <a:pt x="592526" y="801400"/>
                  </a:cubicBezTo>
                  <a:cubicBezTo>
                    <a:pt x="586307" y="802151"/>
                    <a:pt x="579445" y="800006"/>
                    <a:pt x="573815" y="802901"/>
                  </a:cubicBezTo>
                  <a:cubicBezTo>
                    <a:pt x="572314" y="803652"/>
                    <a:pt x="571081" y="806386"/>
                    <a:pt x="570009" y="804724"/>
                  </a:cubicBezTo>
                  <a:cubicBezTo>
                    <a:pt x="568937" y="803062"/>
                    <a:pt x="564219" y="800918"/>
                    <a:pt x="564219" y="799416"/>
                  </a:cubicBezTo>
                  <a:cubicBezTo>
                    <a:pt x="571510" y="799416"/>
                    <a:pt x="588237" y="799256"/>
                    <a:pt x="593115" y="793198"/>
                  </a:cubicBezTo>
                  <a:cubicBezTo>
                    <a:pt x="599495" y="785424"/>
                    <a:pt x="600889" y="767947"/>
                    <a:pt x="599173" y="758404"/>
                  </a:cubicBezTo>
                  <a:lnTo>
                    <a:pt x="598584" y="735887"/>
                  </a:lnTo>
                  <a:cubicBezTo>
                    <a:pt x="598262" y="727363"/>
                    <a:pt x="586414" y="724039"/>
                    <a:pt x="580785" y="731009"/>
                  </a:cubicBezTo>
                  <a:cubicBezTo>
                    <a:pt x="576817" y="736048"/>
                    <a:pt x="569848" y="744519"/>
                    <a:pt x="562986" y="744251"/>
                  </a:cubicBezTo>
                  <a:cubicBezTo>
                    <a:pt x="556284" y="744090"/>
                    <a:pt x="552371" y="740605"/>
                    <a:pt x="545991" y="746073"/>
                  </a:cubicBezTo>
                  <a:cubicBezTo>
                    <a:pt x="536716" y="753847"/>
                    <a:pt x="535215" y="748968"/>
                    <a:pt x="524708" y="746824"/>
                  </a:cubicBezTo>
                  <a:cubicBezTo>
                    <a:pt x="518918" y="745591"/>
                    <a:pt x="509643" y="742428"/>
                    <a:pt x="517416" y="736960"/>
                  </a:cubicBezTo>
                  <a:cubicBezTo>
                    <a:pt x="519722" y="735298"/>
                    <a:pt x="521813" y="737281"/>
                    <a:pt x="524386" y="736960"/>
                  </a:cubicBezTo>
                  <a:cubicBezTo>
                    <a:pt x="530176" y="736370"/>
                    <a:pt x="533821" y="730580"/>
                    <a:pt x="540201" y="731330"/>
                  </a:cubicBezTo>
                  <a:cubicBezTo>
                    <a:pt x="548886" y="732403"/>
                    <a:pt x="560252" y="732081"/>
                    <a:pt x="568293" y="728596"/>
                  </a:cubicBezTo>
                  <a:cubicBezTo>
                    <a:pt x="571778" y="727095"/>
                    <a:pt x="573762" y="724200"/>
                    <a:pt x="575906" y="721144"/>
                  </a:cubicBezTo>
                  <a:cubicBezTo>
                    <a:pt x="576389" y="720394"/>
                    <a:pt x="569848" y="715837"/>
                    <a:pt x="568454" y="714443"/>
                  </a:cubicBezTo>
                  <a:cubicBezTo>
                    <a:pt x="569848" y="713049"/>
                    <a:pt x="580302" y="717928"/>
                    <a:pt x="577407" y="713371"/>
                  </a:cubicBezTo>
                  <a:cubicBezTo>
                    <a:pt x="575585" y="710315"/>
                    <a:pt x="577407" y="702863"/>
                    <a:pt x="581803" y="701844"/>
                  </a:cubicBezTo>
                  <a:cubicBezTo>
                    <a:pt x="586360" y="720555"/>
                    <a:pt x="599120" y="711280"/>
                    <a:pt x="612040" y="704257"/>
                  </a:cubicBezTo>
                  <a:cubicBezTo>
                    <a:pt x="612951" y="703506"/>
                    <a:pt x="625389" y="695733"/>
                    <a:pt x="618098" y="695465"/>
                  </a:cubicBezTo>
                  <a:cubicBezTo>
                    <a:pt x="614453" y="695304"/>
                    <a:pt x="611129" y="693481"/>
                    <a:pt x="607483" y="692570"/>
                  </a:cubicBezTo>
                  <a:cubicBezTo>
                    <a:pt x="607001" y="692409"/>
                    <a:pt x="603998" y="691658"/>
                    <a:pt x="603998" y="691497"/>
                  </a:cubicBezTo>
                  <a:cubicBezTo>
                    <a:pt x="603838" y="690264"/>
                    <a:pt x="609145" y="689675"/>
                    <a:pt x="607483" y="687852"/>
                  </a:cubicBezTo>
                  <a:cubicBezTo>
                    <a:pt x="605982" y="686190"/>
                    <a:pt x="596707" y="683456"/>
                    <a:pt x="602176" y="681150"/>
                  </a:cubicBezTo>
                  <a:cubicBezTo>
                    <a:pt x="605982" y="679649"/>
                    <a:pt x="609467" y="675092"/>
                    <a:pt x="610861" y="671125"/>
                  </a:cubicBezTo>
                  <a:cubicBezTo>
                    <a:pt x="612523" y="677987"/>
                    <a:pt x="614506" y="691819"/>
                    <a:pt x="623781" y="691819"/>
                  </a:cubicBezTo>
                  <a:lnTo>
                    <a:pt x="633056" y="691980"/>
                  </a:lnTo>
                  <a:cubicBezTo>
                    <a:pt x="633967" y="691980"/>
                    <a:pt x="628820" y="693642"/>
                    <a:pt x="627266" y="693642"/>
                  </a:cubicBezTo>
                  <a:cubicBezTo>
                    <a:pt x="619385" y="693642"/>
                    <a:pt x="627105" y="698788"/>
                    <a:pt x="628660" y="702595"/>
                  </a:cubicBezTo>
                  <a:cubicBezTo>
                    <a:pt x="633538" y="715193"/>
                    <a:pt x="635951" y="711387"/>
                    <a:pt x="648281" y="711387"/>
                  </a:cubicBezTo>
                  <a:cubicBezTo>
                    <a:pt x="653428" y="711387"/>
                    <a:pt x="659057" y="713049"/>
                    <a:pt x="663614" y="709993"/>
                  </a:cubicBezTo>
                  <a:lnTo>
                    <a:pt x="680502" y="698896"/>
                  </a:lnTo>
                  <a:cubicBezTo>
                    <a:pt x="688543" y="697395"/>
                    <a:pt x="695566" y="691015"/>
                    <a:pt x="700874" y="685064"/>
                  </a:cubicBezTo>
                  <a:cubicBezTo>
                    <a:pt x="706181" y="679006"/>
                    <a:pt x="725052" y="665282"/>
                    <a:pt x="721568" y="656060"/>
                  </a:cubicBezTo>
                  <a:cubicBezTo>
                    <a:pt x="720978" y="654666"/>
                    <a:pt x="716528" y="647858"/>
                    <a:pt x="715510" y="647375"/>
                  </a:cubicBezTo>
                  <a:cubicBezTo>
                    <a:pt x="713687" y="646625"/>
                    <a:pt x="715349" y="655900"/>
                    <a:pt x="715349" y="657240"/>
                  </a:cubicBezTo>
                  <a:cubicBezTo>
                    <a:pt x="715349" y="662386"/>
                    <a:pt x="711221" y="659652"/>
                    <a:pt x="708808" y="659652"/>
                  </a:cubicBezTo>
                  <a:cubicBezTo>
                    <a:pt x="705002" y="659652"/>
                    <a:pt x="703930" y="663459"/>
                    <a:pt x="701195" y="658580"/>
                  </a:cubicBezTo>
                  <a:cubicBezTo>
                    <a:pt x="700713" y="657830"/>
                    <a:pt x="689347" y="654774"/>
                    <a:pt x="687203" y="653702"/>
                  </a:cubicBezTo>
                  <a:cubicBezTo>
                    <a:pt x="683236" y="651879"/>
                    <a:pt x="692350" y="647161"/>
                    <a:pt x="694172" y="646089"/>
                  </a:cubicBezTo>
                  <a:cubicBezTo>
                    <a:pt x="697228" y="644105"/>
                    <a:pt x="693261" y="643515"/>
                    <a:pt x="693851" y="640781"/>
                  </a:cubicBezTo>
                  <a:cubicBezTo>
                    <a:pt x="694333" y="638958"/>
                    <a:pt x="700981" y="636653"/>
                    <a:pt x="702804" y="637297"/>
                  </a:cubicBezTo>
                  <a:cubicBezTo>
                    <a:pt x="708111" y="639280"/>
                    <a:pt x="708755" y="630005"/>
                    <a:pt x="711596" y="626950"/>
                  </a:cubicBezTo>
                  <a:cubicBezTo>
                    <a:pt x="716153" y="622982"/>
                    <a:pt x="722854" y="617514"/>
                    <a:pt x="721460" y="610866"/>
                  </a:cubicBezTo>
                  <a:lnTo>
                    <a:pt x="721300" y="610705"/>
                  </a:lnTo>
                  <a:cubicBezTo>
                    <a:pt x="718887" y="610705"/>
                    <a:pt x="718404" y="615584"/>
                    <a:pt x="714169" y="613118"/>
                  </a:cubicBezTo>
                  <a:cubicBezTo>
                    <a:pt x="706556" y="608990"/>
                    <a:pt x="704573" y="614512"/>
                    <a:pt x="697443" y="615691"/>
                  </a:cubicBezTo>
                  <a:cubicBezTo>
                    <a:pt x="690312" y="616871"/>
                    <a:pt x="681467" y="609312"/>
                    <a:pt x="677070" y="611295"/>
                  </a:cubicBezTo>
                  <a:cubicBezTo>
                    <a:pt x="665062" y="616335"/>
                    <a:pt x="656859" y="613440"/>
                    <a:pt x="644421" y="610973"/>
                  </a:cubicBezTo>
                  <a:cubicBezTo>
                    <a:pt x="639275" y="610062"/>
                    <a:pt x="639275" y="607650"/>
                    <a:pt x="644743" y="607489"/>
                  </a:cubicBezTo>
                  <a:cubicBezTo>
                    <a:pt x="648978" y="607328"/>
                    <a:pt x="650801" y="603843"/>
                    <a:pt x="655358" y="605505"/>
                  </a:cubicBezTo>
                  <a:cubicBezTo>
                    <a:pt x="661898" y="608078"/>
                    <a:pt x="667688" y="604111"/>
                    <a:pt x="673586" y="601699"/>
                  </a:cubicBezTo>
                  <a:cubicBezTo>
                    <a:pt x="681949" y="598214"/>
                    <a:pt x="678464" y="601216"/>
                    <a:pt x="683933" y="604004"/>
                  </a:cubicBezTo>
                  <a:cubicBezTo>
                    <a:pt x="687149" y="605666"/>
                    <a:pt x="690151" y="604004"/>
                    <a:pt x="693797" y="605827"/>
                  </a:cubicBezTo>
                  <a:cubicBezTo>
                    <a:pt x="700016" y="609043"/>
                    <a:pt x="701088" y="602503"/>
                    <a:pt x="706556" y="603414"/>
                  </a:cubicBezTo>
                  <a:cubicBezTo>
                    <a:pt x="709773" y="603897"/>
                    <a:pt x="715510" y="606899"/>
                    <a:pt x="717815" y="604487"/>
                  </a:cubicBezTo>
                  <a:cubicBezTo>
                    <a:pt x="716314" y="597035"/>
                    <a:pt x="714330" y="588832"/>
                    <a:pt x="707307" y="585776"/>
                  </a:cubicBezTo>
                  <a:cubicBezTo>
                    <a:pt x="698032" y="581648"/>
                    <a:pt x="687525" y="578807"/>
                    <a:pt x="680233" y="571033"/>
                  </a:cubicBezTo>
                  <a:cubicBezTo>
                    <a:pt x="678732" y="567977"/>
                    <a:pt x="674443" y="564493"/>
                    <a:pt x="674443" y="560847"/>
                  </a:cubicBezTo>
                  <a:cubicBezTo>
                    <a:pt x="676266" y="561330"/>
                    <a:pt x="682217" y="567709"/>
                    <a:pt x="683879" y="569371"/>
                  </a:cubicBezTo>
                  <a:cubicBezTo>
                    <a:pt x="686452" y="571784"/>
                    <a:pt x="690098" y="573178"/>
                    <a:pt x="693315" y="574518"/>
                  </a:cubicBezTo>
                  <a:cubicBezTo>
                    <a:pt x="698622" y="576662"/>
                    <a:pt x="702268" y="580147"/>
                    <a:pt x="708379" y="581648"/>
                  </a:cubicBezTo>
                  <a:cubicBezTo>
                    <a:pt x="714759" y="583310"/>
                    <a:pt x="719316" y="584543"/>
                    <a:pt x="719906" y="591834"/>
                  </a:cubicBezTo>
                  <a:cubicBezTo>
                    <a:pt x="721407" y="599876"/>
                    <a:pt x="720817" y="601538"/>
                    <a:pt x="728591" y="606416"/>
                  </a:cubicBezTo>
                  <a:cubicBezTo>
                    <a:pt x="730574" y="607650"/>
                    <a:pt x="732397" y="616442"/>
                    <a:pt x="733148" y="618854"/>
                  </a:cubicBezTo>
                  <a:cubicBezTo>
                    <a:pt x="733630" y="618693"/>
                    <a:pt x="740760" y="605934"/>
                    <a:pt x="744674" y="603521"/>
                  </a:cubicBezTo>
                  <a:cubicBezTo>
                    <a:pt x="753466" y="598214"/>
                    <a:pt x="755182" y="588350"/>
                    <a:pt x="763813" y="584061"/>
                  </a:cubicBezTo>
                  <a:cubicBezTo>
                    <a:pt x="769871" y="581166"/>
                    <a:pt x="771855" y="578592"/>
                    <a:pt x="773678" y="572534"/>
                  </a:cubicBezTo>
                  <a:cubicBezTo>
                    <a:pt x="775340" y="567227"/>
                    <a:pt x="779736" y="562026"/>
                    <a:pt x="781880" y="556558"/>
                  </a:cubicBezTo>
                  <a:cubicBezTo>
                    <a:pt x="783703" y="555486"/>
                    <a:pt x="786115" y="550929"/>
                    <a:pt x="788099" y="549106"/>
                  </a:cubicBezTo>
                  <a:cubicBezTo>
                    <a:pt x="796301" y="540743"/>
                    <a:pt x="810616" y="540314"/>
                    <a:pt x="817746" y="531629"/>
                  </a:cubicBezTo>
                  <a:cubicBezTo>
                    <a:pt x="827342" y="519781"/>
                    <a:pt x="831899" y="504555"/>
                    <a:pt x="834473" y="489705"/>
                  </a:cubicBezTo>
                  <a:cubicBezTo>
                    <a:pt x="835223" y="484398"/>
                    <a:pt x="837689" y="480270"/>
                    <a:pt x="839780" y="475445"/>
                  </a:cubicBezTo>
                  <a:cubicBezTo>
                    <a:pt x="842675" y="468582"/>
                    <a:pt x="840852" y="455555"/>
                    <a:pt x="841925" y="447781"/>
                  </a:cubicBezTo>
                  <a:lnTo>
                    <a:pt x="843908" y="433789"/>
                  </a:lnTo>
                  <a:cubicBezTo>
                    <a:pt x="844498" y="428910"/>
                    <a:pt x="843426" y="423174"/>
                    <a:pt x="844659" y="418456"/>
                  </a:cubicBezTo>
                  <a:cubicBezTo>
                    <a:pt x="846482" y="409771"/>
                    <a:pt x="852111" y="401729"/>
                    <a:pt x="859831" y="397333"/>
                  </a:cubicBezTo>
                  <a:cubicBezTo>
                    <a:pt x="860903" y="389559"/>
                    <a:pt x="864548" y="375299"/>
                    <a:pt x="868194" y="368329"/>
                  </a:cubicBezTo>
                  <a:cubicBezTo>
                    <a:pt x="872751" y="359537"/>
                    <a:pt x="881114" y="349351"/>
                    <a:pt x="881114" y="339165"/>
                  </a:cubicBezTo>
                  <a:cubicBezTo>
                    <a:pt x="879131" y="324100"/>
                    <a:pt x="881114" y="315898"/>
                    <a:pt x="889317" y="303299"/>
                  </a:cubicBezTo>
                  <a:cubicBezTo>
                    <a:pt x="896930" y="291612"/>
                    <a:pt x="882937" y="274403"/>
                    <a:pt x="881865" y="262716"/>
                  </a:cubicBezTo>
                  <a:cubicBezTo>
                    <a:pt x="878970" y="252690"/>
                    <a:pt x="880471" y="236875"/>
                    <a:pt x="882347" y="226528"/>
                  </a:cubicBezTo>
                  <a:cubicBezTo>
                    <a:pt x="885242" y="210552"/>
                    <a:pt x="881436" y="202189"/>
                    <a:pt x="876718" y="187017"/>
                  </a:cubicBezTo>
                  <a:lnTo>
                    <a:pt x="873662" y="175329"/>
                  </a:lnTo>
                  <a:cubicBezTo>
                    <a:pt x="866961" y="153724"/>
                    <a:pt x="856936" y="140965"/>
                    <a:pt x="841120" y="125203"/>
                  </a:cubicBezTo>
                  <a:cubicBezTo>
                    <a:pt x="837153" y="121236"/>
                    <a:pt x="828683" y="115607"/>
                    <a:pt x="827449" y="110299"/>
                  </a:cubicBezTo>
                  <a:lnTo>
                    <a:pt x="770783" y="63818"/>
                  </a:lnTo>
                  <a:lnTo>
                    <a:pt x="752984" y="49075"/>
                  </a:lnTo>
                  <a:cubicBezTo>
                    <a:pt x="737812" y="38568"/>
                    <a:pt x="721085" y="30097"/>
                    <a:pt x="702857" y="26130"/>
                  </a:cubicBezTo>
                  <a:cubicBezTo>
                    <a:pt x="685702" y="22323"/>
                    <a:pt x="665008" y="27524"/>
                    <a:pt x="649997" y="17606"/>
                  </a:cubicBezTo>
                  <a:cubicBezTo>
                    <a:pt x="641312" y="12888"/>
                    <a:pt x="630375" y="11065"/>
                    <a:pt x="621261" y="7259"/>
                  </a:cubicBezTo>
                  <a:cubicBezTo>
                    <a:pt x="609735" y="2380"/>
                    <a:pt x="607269" y="6937"/>
                    <a:pt x="597083" y="11387"/>
                  </a:cubicBezTo>
                  <a:cubicBezTo>
                    <a:pt x="590542" y="14282"/>
                    <a:pt x="584645" y="13692"/>
                    <a:pt x="577622" y="13799"/>
                  </a:cubicBezTo>
                  <a:cubicBezTo>
                    <a:pt x="570760" y="13960"/>
                    <a:pt x="565023" y="19268"/>
                    <a:pt x="561646" y="9993"/>
                  </a:cubicBezTo>
                  <a:cubicBezTo>
                    <a:pt x="558322" y="557"/>
                    <a:pt x="543257" y="9082"/>
                    <a:pt x="534572" y="6937"/>
                  </a:cubicBezTo>
                  <a:cubicBezTo>
                    <a:pt x="524547" y="6186"/>
                    <a:pt x="507230" y="-1855"/>
                    <a:pt x="497795" y="396"/>
                  </a:cubicBezTo>
                  <a:cubicBezTo>
                    <a:pt x="497795" y="3881"/>
                    <a:pt x="501119" y="3881"/>
                    <a:pt x="502834" y="5865"/>
                  </a:cubicBezTo>
                  <a:cubicBezTo>
                    <a:pt x="505890" y="9350"/>
                    <a:pt x="499189" y="7527"/>
                    <a:pt x="496883" y="7527"/>
                  </a:cubicBezTo>
                  <a:cubicBezTo>
                    <a:pt x="488091" y="7527"/>
                    <a:pt x="479889" y="9939"/>
                    <a:pt x="471043" y="9350"/>
                  </a:cubicBezTo>
                  <a:cubicBezTo>
                    <a:pt x="447615" y="7688"/>
                    <a:pt x="440324" y="12834"/>
                    <a:pt x="431049" y="34868"/>
                  </a:cubicBezTo>
                  <a:cubicBezTo>
                    <a:pt x="427403" y="43553"/>
                    <a:pt x="429548" y="56742"/>
                    <a:pt x="420273" y="62693"/>
                  </a:cubicBezTo>
                  <a:cubicBezTo>
                    <a:pt x="416467" y="68751"/>
                    <a:pt x="424401" y="79098"/>
                    <a:pt x="416628" y="84888"/>
                  </a:cubicBezTo>
                  <a:cubicBezTo>
                    <a:pt x="408103" y="91106"/>
                    <a:pt x="396738" y="93251"/>
                    <a:pt x="391537" y="103866"/>
                  </a:cubicBezTo>
                  <a:cubicBezTo>
                    <a:pt x="388214" y="110567"/>
                    <a:pt x="388482" y="110996"/>
                    <a:pt x="381941" y="107994"/>
                  </a:cubicBezTo>
                  <a:cubicBezTo>
                    <a:pt x="374167" y="104348"/>
                    <a:pt x="366876" y="103759"/>
                    <a:pt x="358245" y="104348"/>
                  </a:cubicBezTo>
                  <a:cubicBezTo>
                    <a:pt x="357334" y="104509"/>
                    <a:pt x="356422" y="104509"/>
                    <a:pt x="355511" y="104670"/>
                  </a:cubicBezTo>
                  <a:lnTo>
                    <a:pt x="355511" y="104670"/>
                  </a:lnTo>
                  <a:lnTo>
                    <a:pt x="347737" y="125042"/>
                  </a:lnTo>
                  <a:cubicBezTo>
                    <a:pt x="346504" y="126704"/>
                    <a:pt x="346343" y="127937"/>
                    <a:pt x="346343" y="129921"/>
                  </a:cubicBezTo>
                  <a:cubicBezTo>
                    <a:pt x="348756" y="130511"/>
                    <a:pt x="351222" y="133245"/>
                    <a:pt x="353956" y="134049"/>
                  </a:cubicBezTo>
                  <a:cubicBezTo>
                    <a:pt x="353956" y="136461"/>
                    <a:pt x="350150" y="138284"/>
                    <a:pt x="348166" y="140107"/>
                  </a:cubicBezTo>
                  <a:cubicBezTo>
                    <a:pt x="343931" y="144342"/>
                    <a:pt x="338891" y="148899"/>
                    <a:pt x="335085" y="153349"/>
                  </a:cubicBezTo>
                  <a:cubicBezTo>
                    <a:pt x="330528" y="158388"/>
                    <a:pt x="324738" y="157745"/>
                    <a:pt x="318680" y="160050"/>
                  </a:cubicBezTo>
                  <a:lnTo>
                    <a:pt x="318680" y="160050"/>
                  </a:lnTo>
                  <a:lnTo>
                    <a:pt x="310156" y="159300"/>
                  </a:lnTo>
                  <a:cubicBezTo>
                    <a:pt x="306189" y="159621"/>
                    <a:pt x="301632" y="159782"/>
                    <a:pt x="298897" y="162624"/>
                  </a:cubicBezTo>
                  <a:cubicBezTo>
                    <a:pt x="295842" y="165680"/>
                    <a:pt x="291124" y="168575"/>
                    <a:pt x="286728" y="166591"/>
                  </a:cubicBezTo>
                  <a:cubicBezTo>
                    <a:pt x="276220" y="161551"/>
                    <a:pt x="275201" y="180851"/>
                    <a:pt x="275469" y="186963"/>
                  </a:cubicBezTo>
                  <a:cubicBezTo>
                    <a:pt x="275952" y="195916"/>
                    <a:pt x="276542" y="193504"/>
                    <a:pt x="270323" y="198811"/>
                  </a:cubicBezTo>
                  <a:cubicBezTo>
                    <a:pt x="262120" y="205781"/>
                    <a:pt x="258153" y="204279"/>
                    <a:pt x="247806" y="205352"/>
                  </a:cubicBezTo>
                  <a:lnTo>
                    <a:pt x="247806" y="205352"/>
                  </a:lnTo>
                  <a:cubicBezTo>
                    <a:pt x="243249" y="201706"/>
                    <a:pt x="243088" y="199401"/>
                    <a:pt x="237298" y="197578"/>
                  </a:cubicBezTo>
                  <a:cubicBezTo>
                    <a:pt x="232580" y="196077"/>
                    <a:pt x="229257" y="201706"/>
                    <a:pt x="225879" y="200795"/>
                  </a:cubicBezTo>
                  <a:cubicBezTo>
                    <a:pt x="211887" y="196988"/>
                    <a:pt x="212530" y="213876"/>
                    <a:pt x="203094" y="209480"/>
                  </a:cubicBezTo>
                  <a:cubicBezTo>
                    <a:pt x="197465" y="206907"/>
                    <a:pt x="187923" y="210552"/>
                    <a:pt x="187011" y="209801"/>
                  </a:cubicBezTo>
                  <a:cubicBezTo>
                    <a:pt x="184706" y="207979"/>
                    <a:pt x="185617" y="202510"/>
                    <a:pt x="183526" y="201438"/>
                  </a:cubicBezTo>
                  <a:cubicBezTo>
                    <a:pt x="173930" y="197203"/>
                    <a:pt x="168194" y="221971"/>
                    <a:pt x="160420" y="205673"/>
                  </a:cubicBezTo>
                  <a:cubicBezTo>
                    <a:pt x="156935" y="198222"/>
                    <a:pt x="155702" y="198811"/>
                    <a:pt x="147339" y="197471"/>
                  </a:cubicBezTo>
                  <a:cubicBezTo>
                    <a:pt x="135491" y="195648"/>
                    <a:pt x="113457" y="222722"/>
                    <a:pt x="101126" y="214466"/>
                  </a:cubicBezTo>
                  <a:cubicBezTo>
                    <a:pt x="90189" y="207174"/>
                    <a:pt x="86222" y="216610"/>
                    <a:pt x="76947" y="218862"/>
                  </a:cubicBezTo>
                  <a:lnTo>
                    <a:pt x="76947" y="218862"/>
                  </a:lnTo>
                  <a:cubicBezTo>
                    <a:pt x="80003" y="220684"/>
                    <a:pt x="83649" y="220684"/>
                    <a:pt x="83917" y="224813"/>
                  </a:cubicBezTo>
                  <a:cubicBezTo>
                    <a:pt x="84078" y="226957"/>
                    <a:pt x="87402" y="228029"/>
                    <a:pt x="87402" y="230120"/>
                  </a:cubicBezTo>
                  <a:cubicBezTo>
                    <a:pt x="87402" y="231192"/>
                    <a:pt x="84507" y="232854"/>
                    <a:pt x="83917" y="233766"/>
                  </a:cubicBezTo>
                  <a:cubicBezTo>
                    <a:pt x="80593" y="238805"/>
                    <a:pt x="77537" y="250492"/>
                    <a:pt x="82255" y="255961"/>
                  </a:cubicBezTo>
                  <a:cubicBezTo>
                    <a:pt x="87402" y="262019"/>
                    <a:pt x="100054" y="253226"/>
                    <a:pt x="107613" y="254138"/>
                  </a:cubicBezTo>
                  <a:lnTo>
                    <a:pt x="107613" y="254138"/>
                  </a:lnTo>
                  <a:lnTo>
                    <a:pt x="109007" y="263091"/>
                  </a:lnTo>
                  <a:cubicBezTo>
                    <a:pt x="106112" y="270382"/>
                    <a:pt x="111741" y="269042"/>
                    <a:pt x="112224" y="274778"/>
                  </a:cubicBezTo>
                  <a:cubicBezTo>
                    <a:pt x="112384" y="277834"/>
                    <a:pt x="107988" y="281748"/>
                    <a:pt x="109329" y="283892"/>
                  </a:cubicBezTo>
                  <a:cubicBezTo>
                    <a:pt x="113457" y="290754"/>
                    <a:pt x="126967" y="294078"/>
                    <a:pt x="129111" y="298474"/>
                  </a:cubicBezTo>
                  <a:cubicBezTo>
                    <a:pt x="131416" y="303031"/>
                    <a:pt x="130612" y="308821"/>
                    <a:pt x="133668" y="313807"/>
                  </a:cubicBezTo>
                  <a:cubicBezTo>
                    <a:pt x="138708" y="321688"/>
                    <a:pt x="126055" y="325816"/>
                    <a:pt x="125466" y="334018"/>
                  </a:cubicBezTo>
                  <a:cubicBezTo>
                    <a:pt x="125144" y="338575"/>
                    <a:pt x="130344" y="337986"/>
                    <a:pt x="125466" y="342972"/>
                  </a:cubicBezTo>
                  <a:lnTo>
                    <a:pt x="111795" y="356803"/>
                  </a:lnTo>
                  <a:cubicBezTo>
                    <a:pt x="105844" y="360609"/>
                    <a:pt x="104182" y="367740"/>
                    <a:pt x="98124" y="371064"/>
                  </a:cubicBezTo>
                  <a:cubicBezTo>
                    <a:pt x="95979" y="372297"/>
                    <a:pt x="92495" y="373047"/>
                    <a:pt x="89921" y="373476"/>
                  </a:cubicBezTo>
                  <a:cubicBezTo>
                    <a:pt x="82469" y="374548"/>
                    <a:pt x="87187" y="371653"/>
                    <a:pt x="83970" y="377711"/>
                  </a:cubicBezTo>
                  <a:cubicBezTo>
                    <a:pt x="81558" y="382429"/>
                    <a:pt x="78824" y="389131"/>
                    <a:pt x="84292" y="393044"/>
                  </a:cubicBezTo>
                  <a:cubicBezTo>
                    <a:pt x="87509" y="395350"/>
                    <a:pt x="87616" y="405965"/>
                    <a:pt x="87616" y="409932"/>
                  </a:cubicBezTo>
                  <a:lnTo>
                    <a:pt x="87616" y="409932"/>
                  </a:lnTo>
                  <a:lnTo>
                    <a:pt x="76197" y="411433"/>
                  </a:lnTo>
                  <a:cubicBezTo>
                    <a:pt x="67834" y="414167"/>
                    <a:pt x="61025" y="421297"/>
                    <a:pt x="64349" y="431215"/>
                  </a:cubicBezTo>
                  <a:cubicBezTo>
                    <a:pt x="67083" y="439257"/>
                    <a:pt x="66761" y="453089"/>
                    <a:pt x="54752" y="448371"/>
                  </a:cubicBezTo>
                  <a:cubicBezTo>
                    <a:pt x="50035" y="446548"/>
                    <a:pt x="46711" y="441991"/>
                    <a:pt x="44245" y="438024"/>
                  </a:cubicBezTo>
                  <a:cubicBezTo>
                    <a:pt x="40277" y="431644"/>
                    <a:pt x="29073" y="435129"/>
                    <a:pt x="24462" y="439686"/>
                  </a:cubicBezTo>
                  <a:cubicBezTo>
                    <a:pt x="17493" y="446655"/>
                    <a:pt x="29502" y="462471"/>
                    <a:pt x="22639" y="467510"/>
                  </a:cubicBezTo>
                  <a:cubicBezTo>
                    <a:pt x="19423" y="469815"/>
                    <a:pt x="15670" y="479197"/>
                    <a:pt x="15670" y="483004"/>
                  </a:cubicBezTo>
                  <a:lnTo>
                    <a:pt x="15670" y="483004"/>
                  </a:lnTo>
                  <a:cubicBezTo>
                    <a:pt x="27089" y="490616"/>
                    <a:pt x="31646" y="486971"/>
                    <a:pt x="30252" y="502465"/>
                  </a:cubicBezTo>
                  <a:cubicBezTo>
                    <a:pt x="29502" y="512490"/>
                    <a:pt x="27840" y="515385"/>
                    <a:pt x="38026" y="518548"/>
                  </a:cubicBezTo>
                  <a:cubicBezTo>
                    <a:pt x="45478" y="520853"/>
                    <a:pt x="41350" y="543316"/>
                    <a:pt x="36364" y="547444"/>
                  </a:cubicBezTo>
                  <a:cubicBezTo>
                    <a:pt x="31807" y="551251"/>
                    <a:pt x="21942" y="557041"/>
                    <a:pt x="21942" y="563420"/>
                  </a:cubicBezTo>
                  <a:cubicBezTo>
                    <a:pt x="30467" y="563420"/>
                    <a:pt x="34863" y="572105"/>
                    <a:pt x="34863" y="579825"/>
                  </a:cubicBezTo>
                  <a:cubicBezTo>
                    <a:pt x="34863" y="585455"/>
                    <a:pt x="30627" y="588939"/>
                    <a:pt x="30627" y="592746"/>
                  </a:cubicBezTo>
                  <a:cubicBezTo>
                    <a:pt x="30627" y="598965"/>
                    <a:pt x="33040" y="601431"/>
                    <a:pt x="33040" y="606577"/>
                  </a:cubicBezTo>
                  <a:lnTo>
                    <a:pt x="31539" y="614190"/>
                  </a:lnTo>
                  <a:lnTo>
                    <a:pt x="31539" y="614190"/>
                  </a:lnTo>
                  <a:cubicBezTo>
                    <a:pt x="30627" y="621964"/>
                    <a:pt x="20763" y="631346"/>
                    <a:pt x="18458" y="640352"/>
                  </a:cubicBezTo>
                  <a:cubicBezTo>
                    <a:pt x="14812" y="654774"/>
                    <a:pt x="19530" y="649627"/>
                    <a:pt x="27250" y="657347"/>
                  </a:cubicBezTo>
                  <a:cubicBezTo>
                    <a:pt x="32718" y="662815"/>
                    <a:pt x="37436" y="662654"/>
                    <a:pt x="44405" y="664799"/>
                  </a:cubicBezTo>
                  <a:cubicBezTo>
                    <a:pt x="50035" y="666461"/>
                    <a:pt x="61400" y="675414"/>
                    <a:pt x="65850" y="679381"/>
                  </a:cubicBezTo>
                  <a:cubicBezTo>
                    <a:pt x="73302" y="686351"/>
                    <a:pt x="74642" y="689085"/>
                    <a:pt x="66761" y="696108"/>
                  </a:cubicBezTo>
                  <a:lnTo>
                    <a:pt x="66761" y="696108"/>
                  </a:lnTo>
                  <a:cubicBezTo>
                    <a:pt x="62204" y="699593"/>
                    <a:pt x="59631" y="705061"/>
                    <a:pt x="53841" y="702970"/>
                  </a:cubicBezTo>
                  <a:cubicBezTo>
                    <a:pt x="48694" y="700987"/>
                    <a:pt x="48534" y="697823"/>
                    <a:pt x="42422" y="699646"/>
                  </a:cubicBezTo>
                  <a:cubicBezTo>
                    <a:pt x="30895" y="703292"/>
                    <a:pt x="28161" y="700718"/>
                    <a:pt x="22639" y="692033"/>
                  </a:cubicBezTo>
                  <a:cubicBezTo>
                    <a:pt x="19584" y="687316"/>
                    <a:pt x="18833" y="675628"/>
                    <a:pt x="13365" y="678684"/>
                  </a:cubicBezTo>
                  <a:cubicBezTo>
                    <a:pt x="6073" y="682812"/>
                    <a:pt x="-3362" y="682008"/>
                    <a:pt x="1195" y="690532"/>
                  </a:cubicBezTo>
                  <a:cubicBezTo>
                    <a:pt x="2589" y="693106"/>
                    <a:pt x="2589" y="699807"/>
                    <a:pt x="6502" y="699217"/>
                  </a:cubicBezTo>
                  <a:cubicBezTo>
                    <a:pt x="19423" y="697234"/>
                    <a:pt x="19744" y="722913"/>
                    <a:pt x="27196" y="730365"/>
                  </a:cubicBezTo>
                  <a:cubicBezTo>
                    <a:pt x="42690" y="745859"/>
                    <a:pt x="66868" y="730365"/>
                    <a:pt x="66868" y="762264"/>
                  </a:cubicBezTo>
                  <a:cubicBezTo>
                    <a:pt x="66868" y="766231"/>
                    <a:pt x="66118" y="770467"/>
                    <a:pt x="68370" y="773790"/>
                  </a:cubicBezTo>
                  <a:cubicBezTo>
                    <a:pt x="71425" y="778347"/>
                    <a:pt x="83113" y="772396"/>
                    <a:pt x="83113" y="779098"/>
                  </a:cubicBezTo>
                  <a:cubicBezTo>
                    <a:pt x="83113" y="783816"/>
                    <a:pt x="75661" y="790035"/>
                    <a:pt x="72927" y="794592"/>
                  </a:cubicBezTo>
                  <a:cubicBezTo>
                    <a:pt x="71854" y="797808"/>
                    <a:pt x="73087" y="801454"/>
                    <a:pt x="74749" y="804188"/>
                  </a:cubicBezTo>
                  <a:cubicBezTo>
                    <a:pt x="75339" y="805260"/>
                    <a:pt x="75339" y="808745"/>
                    <a:pt x="75500" y="810139"/>
                  </a:cubicBezTo>
                  <a:cubicBezTo>
                    <a:pt x="75822" y="813355"/>
                    <a:pt x="75500" y="815285"/>
                    <a:pt x="76894" y="818020"/>
                  </a:cubicBezTo>
                  <a:cubicBezTo>
                    <a:pt x="77966" y="820432"/>
                    <a:pt x="82845" y="821236"/>
                    <a:pt x="85418" y="821987"/>
                  </a:cubicBezTo>
                  <a:lnTo>
                    <a:pt x="85418" y="821987"/>
                  </a:lnTo>
                  <a:cubicBezTo>
                    <a:pt x="90565" y="817752"/>
                    <a:pt x="88635" y="808477"/>
                    <a:pt x="88635" y="802687"/>
                  </a:cubicBezTo>
                  <a:cubicBezTo>
                    <a:pt x="90779" y="802687"/>
                    <a:pt x="95175" y="810889"/>
                    <a:pt x="96837" y="812551"/>
                  </a:cubicBezTo>
                  <a:cubicBezTo>
                    <a:pt x="100483" y="816197"/>
                    <a:pt x="104128" y="811961"/>
                    <a:pt x="108095" y="811961"/>
                  </a:cubicBezTo>
                  <a:cubicBezTo>
                    <a:pt x="117960" y="811961"/>
                    <a:pt x="121016" y="816358"/>
                    <a:pt x="131202" y="811211"/>
                  </a:cubicBezTo>
                  <a:cubicBezTo>
                    <a:pt x="137260" y="808155"/>
                    <a:pt x="144712" y="800703"/>
                    <a:pt x="151413" y="799684"/>
                  </a:cubicBezTo>
                  <a:cubicBezTo>
                    <a:pt x="160366" y="798291"/>
                    <a:pt x="167979" y="803169"/>
                    <a:pt x="175431" y="794806"/>
                  </a:cubicBezTo>
                  <a:cubicBezTo>
                    <a:pt x="179398" y="790571"/>
                    <a:pt x="177415" y="785692"/>
                    <a:pt x="184223" y="783279"/>
                  </a:cubicBezTo>
                  <a:cubicBezTo>
                    <a:pt x="188780" y="781778"/>
                    <a:pt x="193498" y="782690"/>
                    <a:pt x="197733" y="781457"/>
                  </a:cubicBezTo>
                  <a:cubicBezTo>
                    <a:pt x="204595" y="780867"/>
                    <a:pt x="206847" y="773844"/>
                    <a:pt x="213227" y="770949"/>
                  </a:cubicBezTo>
                  <a:cubicBezTo>
                    <a:pt x="219017" y="768215"/>
                    <a:pt x="231026" y="771539"/>
                    <a:pt x="237995" y="771539"/>
                  </a:cubicBezTo>
                  <a:cubicBezTo>
                    <a:pt x="241319" y="771539"/>
                    <a:pt x="245447" y="773362"/>
                    <a:pt x="248932" y="773844"/>
                  </a:cubicBezTo>
                  <a:cubicBezTo>
                    <a:pt x="253328" y="774434"/>
                    <a:pt x="258207" y="774434"/>
                    <a:pt x="262603" y="774005"/>
                  </a:cubicBezTo>
                  <a:lnTo>
                    <a:pt x="262603" y="774005"/>
                  </a:lnTo>
                  <a:lnTo>
                    <a:pt x="262603" y="774755"/>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8" name="Freeform: Shape 47">
              <a:extLst>
                <a:ext uri="{FF2B5EF4-FFF2-40B4-BE49-F238E27FC236}">
                  <a16:creationId xmlns:a16="http://schemas.microsoft.com/office/drawing/2014/main" id="{919E2D43-AB8F-505B-A9B5-6CEBF4CA2889}"/>
                </a:ext>
              </a:extLst>
            </p:cNvPr>
            <p:cNvSpPr/>
            <p:nvPr/>
          </p:nvSpPr>
          <p:spPr>
            <a:xfrm>
              <a:off x="5291430" y="2353026"/>
              <a:ext cx="802007" cy="911111"/>
            </a:xfrm>
            <a:custGeom>
              <a:avLst/>
              <a:gdLst>
                <a:gd name="connsiteX0" fmla="*/ 324723 w 854400"/>
                <a:gd name="connsiteY0" fmla="*/ 122501 h 970632"/>
                <a:gd name="connsiteX1" fmla="*/ 325312 w 854400"/>
                <a:gd name="connsiteY1" fmla="*/ 126147 h 970632"/>
                <a:gd name="connsiteX2" fmla="*/ 318772 w 854400"/>
                <a:gd name="connsiteY2" fmla="*/ 141051 h 970632"/>
                <a:gd name="connsiteX3" fmla="*/ 315555 w 854400"/>
                <a:gd name="connsiteY3" fmla="*/ 145447 h 970632"/>
                <a:gd name="connsiteX4" fmla="*/ 312231 w 854400"/>
                <a:gd name="connsiteY4" fmla="*/ 152148 h 970632"/>
                <a:gd name="connsiteX5" fmla="*/ 309014 w 854400"/>
                <a:gd name="connsiteY5" fmla="*/ 157777 h 970632"/>
                <a:gd name="connsiteX6" fmla="*/ 315984 w 854400"/>
                <a:gd name="connsiteY6" fmla="*/ 158528 h 970632"/>
                <a:gd name="connsiteX7" fmla="*/ 314322 w 854400"/>
                <a:gd name="connsiteY7" fmla="*/ 161101 h 970632"/>
                <a:gd name="connsiteX8" fmla="*/ 298989 w 854400"/>
                <a:gd name="connsiteY8" fmla="*/ 174451 h 970632"/>
                <a:gd name="connsiteX9" fmla="*/ 295344 w 854400"/>
                <a:gd name="connsiteY9" fmla="*/ 180080 h 970632"/>
                <a:gd name="connsiteX10" fmla="*/ 295344 w 854400"/>
                <a:gd name="connsiteY10" fmla="*/ 180080 h 970632"/>
                <a:gd name="connsiteX11" fmla="*/ 280279 w 854400"/>
                <a:gd name="connsiteY11" fmla="*/ 182653 h 970632"/>
                <a:gd name="connsiteX12" fmla="*/ 266930 w 854400"/>
                <a:gd name="connsiteY12" fmla="*/ 179597 h 970632"/>
                <a:gd name="connsiteX13" fmla="*/ 259156 w 854400"/>
                <a:gd name="connsiteY13" fmla="*/ 173807 h 970632"/>
                <a:gd name="connsiteX14" fmla="*/ 257333 w 854400"/>
                <a:gd name="connsiteY14" fmla="*/ 165605 h 970632"/>
                <a:gd name="connsiteX15" fmla="*/ 249560 w 854400"/>
                <a:gd name="connsiteY15" fmla="*/ 169250 h 970632"/>
                <a:gd name="connsiteX16" fmla="*/ 249560 w 854400"/>
                <a:gd name="connsiteY16" fmla="*/ 169250 h 970632"/>
                <a:gd name="connsiteX17" fmla="*/ 234388 w 854400"/>
                <a:gd name="connsiteY17" fmla="*/ 175201 h 970632"/>
                <a:gd name="connsiteX18" fmla="*/ 224363 w 854400"/>
                <a:gd name="connsiteY18" fmla="*/ 163192 h 970632"/>
                <a:gd name="connsiteX19" fmla="*/ 209780 w 854400"/>
                <a:gd name="connsiteY19" fmla="*/ 164693 h 970632"/>
                <a:gd name="connsiteX20" fmla="*/ 197771 w 854400"/>
                <a:gd name="connsiteY20" fmla="*/ 173807 h 970632"/>
                <a:gd name="connsiteX21" fmla="*/ 185602 w 854400"/>
                <a:gd name="connsiteY21" fmla="*/ 174129 h 970632"/>
                <a:gd name="connsiteX22" fmla="*/ 169036 w 854400"/>
                <a:gd name="connsiteY22" fmla="*/ 180670 h 970632"/>
                <a:gd name="connsiteX23" fmla="*/ 154454 w 854400"/>
                <a:gd name="connsiteY23" fmla="*/ 176434 h 970632"/>
                <a:gd name="connsiteX24" fmla="*/ 148664 w 854400"/>
                <a:gd name="connsiteY24" fmla="*/ 172789 h 970632"/>
                <a:gd name="connsiteX25" fmla="*/ 141801 w 854400"/>
                <a:gd name="connsiteY25" fmla="*/ 164265 h 970632"/>
                <a:gd name="connsiteX26" fmla="*/ 154400 w 854400"/>
                <a:gd name="connsiteY26" fmla="*/ 155151 h 970632"/>
                <a:gd name="connsiteX27" fmla="*/ 132366 w 854400"/>
                <a:gd name="connsiteY27" fmla="*/ 146037 h 970632"/>
                <a:gd name="connsiteX28" fmla="*/ 129953 w 854400"/>
                <a:gd name="connsiteY28" fmla="*/ 126576 h 970632"/>
                <a:gd name="connsiteX29" fmla="*/ 113548 w 854400"/>
                <a:gd name="connsiteY29" fmla="*/ 118802 h 970632"/>
                <a:gd name="connsiteX30" fmla="*/ 100628 w 854400"/>
                <a:gd name="connsiteY30" fmla="*/ 109688 h 970632"/>
                <a:gd name="connsiteX31" fmla="*/ 97143 w 854400"/>
                <a:gd name="connsiteY31" fmla="*/ 85992 h 970632"/>
                <a:gd name="connsiteX32" fmla="*/ 82722 w 854400"/>
                <a:gd name="connsiteY32" fmla="*/ 76557 h 970632"/>
                <a:gd name="connsiteX33" fmla="*/ 82722 w 854400"/>
                <a:gd name="connsiteY33" fmla="*/ 76557 h 970632"/>
                <a:gd name="connsiteX34" fmla="*/ 82400 w 854400"/>
                <a:gd name="connsiteY34" fmla="*/ 68033 h 970632"/>
                <a:gd name="connsiteX35" fmla="*/ 81918 w 854400"/>
                <a:gd name="connsiteY35" fmla="*/ 61653 h 970632"/>
                <a:gd name="connsiteX36" fmla="*/ 81006 w 854400"/>
                <a:gd name="connsiteY36" fmla="*/ 57417 h 970632"/>
                <a:gd name="connsiteX37" fmla="*/ 76610 w 854400"/>
                <a:gd name="connsiteY37" fmla="*/ 54683 h 970632"/>
                <a:gd name="connsiteX38" fmla="*/ 75216 w 854400"/>
                <a:gd name="connsiteY38" fmla="*/ 51038 h 970632"/>
                <a:gd name="connsiteX39" fmla="*/ 75216 w 854400"/>
                <a:gd name="connsiteY39" fmla="*/ 51038 h 970632"/>
                <a:gd name="connsiteX40" fmla="*/ 67925 w 854400"/>
                <a:gd name="connsiteY40" fmla="*/ 50555 h 970632"/>
                <a:gd name="connsiteX41" fmla="*/ 63529 w 854400"/>
                <a:gd name="connsiteY41" fmla="*/ 48893 h 970632"/>
                <a:gd name="connsiteX42" fmla="*/ 55756 w 854400"/>
                <a:gd name="connsiteY42" fmla="*/ 39619 h 970632"/>
                <a:gd name="connsiteX43" fmla="*/ 49054 w 854400"/>
                <a:gd name="connsiteY43" fmla="*/ 41924 h 970632"/>
                <a:gd name="connsiteX44" fmla="*/ 45087 w 854400"/>
                <a:gd name="connsiteY44" fmla="*/ 38707 h 970632"/>
                <a:gd name="connsiteX45" fmla="*/ 45087 w 854400"/>
                <a:gd name="connsiteY45" fmla="*/ 38707 h 970632"/>
                <a:gd name="connsiteX46" fmla="*/ 42514 w 854400"/>
                <a:gd name="connsiteY46" fmla="*/ 41281 h 970632"/>
                <a:gd name="connsiteX47" fmla="*/ 40530 w 854400"/>
                <a:gd name="connsiteY47" fmla="*/ 44336 h 970632"/>
                <a:gd name="connsiteX48" fmla="*/ 37635 w 854400"/>
                <a:gd name="connsiteY48" fmla="*/ 49376 h 970632"/>
                <a:gd name="connsiteX49" fmla="*/ 37474 w 854400"/>
                <a:gd name="connsiteY49" fmla="*/ 58651 h 970632"/>
                <a:gd name="connsiteX50" fmla="*/ 30505 w 854400"/>
                <a:gd name="connsiteY50" fmla="*/ 60152 h 970632"/>
                <a:gd name="connsiteX51" fmla="*/ 22624 w 854400"/>
                <a:gd name="connsiteY51" fmla="*/ 57739 h 970632"/>
                <a:gd name="connsiteX52" fmla="*/ 22624 w 854400"/>
                <a:gd name="connsiteY52" fmla="*/ 57739 h 970632"/>
                <a:gd name="connsiteX53" fmla="*/ 20051 w 854400"/>
                <a:gd name="connsiteY53" fmla="*/ 68515 h 970632"/>
                <a:gd name="connsiteX54" fmla="*/ 14260 w 854400"/>
                <a:gd name="connsiteY54" fmla="*/ 80524 h 970632"/>
                <a:gd name="connsiteX55" fmla="*/ 13671 w 854400"/>
                <a:gd name="connsiteY55" fmla="*/ 89316 h 970632"/>
                <a:gd name="connsiteX56" fmla="*/ 0 w 854400"/>
                <a:gd name="connsiteY56" fmla="*/ 104810 h 970632"/>
                <a:gd name="connsiteX57" fmla="*/ 0 w 854400"/>
                <a:gd name="connsiteY57" fmla="*/ 104810 h 970632"/>
                <a:gd name="connsiteX58" fmla="*/ 2734 w 854400"/>
                <a:gd name="connsiteY58" fmla="*/ 109956 h 970632"/>
                <a:gd name="connsiteX59" fmla="*/ 11526 w 854400"/>
                <a:gd name="connsiteY59" fmla="*/ 117408 h 970632"/>
                <a:gd name="connsiteX60" fmla="*/ 6969 w 854400"/>
                <a:gd name="connsiteY60" fmla="*/ 130007 h 970632"/>
                <a:gd name="connsiteX61" fmla="*/ 911 w 854400"/>
                <a:gd name="connsiteY61" fmla="*/ 137459 h 970632"/>
                <a:gd name="connsiteX62" fmla="*/ 911 w 854400"/>
                <a:gd name="connsiteY62" fmla="*/ 137459 h 970632"/>
                <a:gd name="connsiteX63" fmla="*/ 7130 w 854400"/>
                <a:gd name="connsiteY63" fmla="*/ 145822 h 970632"/>
                <a:gd name="connsiteX64" fmla="*/ 4235 w 854400"/>
                <a:gd name="connsiteY64" fmla="*/ 165605 h 970632"/>
                <a:gd name="connsiteX65" fmla="*/ 3646 w 854400"/>
                <a:gd name="connsiteY65" fmla="*/ 201471 h 970632"/>
                <a:gd name="connsiteX66" fmla="*/ 10776 w 854400"/>
                <a:gd name="connsiteY66" fmla="*/ 217286 h 970632"/>
                <a:gd name="connsiteX67" fmla="*/ 13349 w 854400"/>
                <a:gd name="connsiteY67" fmla="*/ 224899 h 970632"/>
                <a:gd name="connsiteX68" fmla="*/ 11526 w 854400"/>
                <a:gd name="connsiteY68" fmla="*/ 232511 h 970632"/>
                <a:gd name="connsiteX69" fmla="*/ 11526 w 854400"/>
                <a:gd name="connsiteY69" fmla="*/ 232511 h 970632"/>
                <a:gd name="connsiteX70" fmla="*/ 20051 w 854400"/>
                <a:gd name="connsiteY70" fmla="*/ 227365 h 970632"/>
                <a:gd name="connsiteX71" fmla="*/ 20640 w 854400"/>
                <a:gd name="connsiteY71" fmla="*/ 227686 h 970632"/>
                <a:gd name="connsiteX72" fmla="*/ 60634 w 854400"/>
                <a:gd name="connsiteY72" fmla="*/ 252937 h 970632"/>
                <a:gd name="connsiteX73" fmla="*/ 72053 w 854400"/>
                <a:gd name="connsiteY73" fmla="*/ 270736 h 970632"/>
                <a:gd name="connsiteX74" fmla="*/ 76932 w 854400"/>
                <a:gd name="connsiteY74" fmla="*/ 293682 h 970632"/>
                <a:gd name="connsiteX75" fmla="*/ 80899 w 854400"/>
                <a:gd name="connsiteY75" fmla="*/ 307942 h 970632"/>
                <a:gd name="connsiteX76" fmla="*/ 87440 w 854400"/>
                <a:gd name="connsiteY76" fmla="*/ 335606 h 970632"/>
                <a:gd name="connsiteX77" fmla="*/ 90013 w 854400"/>
                <a:gd name="connsiteY77" fmla="*/ 356889 h 970632"/>
                <a:gd name="connsiteX78" fmla="*/ 73447 w 854400"/>
                <a:gd name="connsiteY78" fmla="*/ 370560 h 970632"/>
                <a:gd name="connsiteX79" fmla="*/ 62671 w 854400"/>
                <a:gd name="connsiteY79" fmla="*/ 395328 h 970632"/>
                <a:gd name="connsiteX80" fmla="*/ 64655 w 854400"/>
                <a:gd name="connsiteY80" fmla="*/ 422241 h 970632"/>
                <a:gd name="connsiteX81" fmla="*/ 74251 w 854400"/>
                <a:gd name="connsiteY81" fmla="*/ 431355 h 970632"/>
                <a:gd name="connsiteX82" fmla="*/ 102344 w 854400"/>
                <a:gd name="connsiteY82" fmla="*/ 444704 h 970632"/>
                <a:gd name="connsiteX83" fmla="*/ 114942 w 854400"/>
                <a:gd name="connsiteY83" fmla="*/ 443793 h 970632"/>
                <a:gd name="connsiteX84" fmla="*/ 148396 w 854400"/>
                <a:gd name="connsiteY84" fmla="*/ 463093 h 970632"/>
                <a:gd name="connsiteX85" fmla="*/ 146734 w 854400"/>
                <a:gd name="connsiteY85" fmla="*/ 474190 h 970632"/>
                <a:gd name="connsiteX86" fmla="*/ 147323 w 854400"/>
                <a:gd name="connsiteY86" fmla="*/ 484698 h 970632"/>
                <a:gd name="connsiteX87" fmla="*/ 137620 w 854400"/>
                <a:gd name="connsiteY87" fmla="*/ 493222 h 970632"/>
                <a:gd name="connsiteX88" fmla="*/ 117837 w 854400"/>
                <a:gd name="connsiteY88" fmla="*/ 505070 h 970632"/>
                <a:gd name="connsiteX89" fmla="*/ 112369 w 854400"/>
                <a:gd name="connsiteY89" fmla="*/ 522065 h 970632"/>
                <a:gd name="connsiteX90" fmla="*/ 126200 w 854400"/>
                <a:gd name="connsiteY90" fmla="*/ 527855 h 970632"/>
                <a:gd name="connsiteX91" fmla="*/ 131079 w 854400"/>
                <a:gd name="connsiteY91" fmla="*/ 541687 h 970632"/>
                <a:gd name="connsiteX92" fmla="*/ 150057 w 854400"/>
                <a:gd name="connsiteY92" fmla="*/ 542276 h 970632"/>
                <a:gd name="connsiteX93" fmla="*/ 150647 w 854400"/>
                <a:gd name="connsiteY93" fmla="*/ 550479 h 970632"/>
                <a:gd name="connsiteX94" fmla="*/ 163889 w 854400"/>
                <a:gd name="connsiteY94" fmla="*/ 564150 h 970632"/>
                <a:gd name="connsiteX95" fmla="*/ 167535 w 854400"/>
                <a:gd name="connsiteY95" fmla="*/ 574497 h 970632"/>
                <a:gd name="connsiteX96" fmla="*/ 160244 w 854400"/>
                <a:gd name="connsiteY96" fmla="*/ 579643 h 970632"/>
                <a:gd name="connsiteX97" fmla="*/ 158582 w 854400"/>
                <a:gd name="connsiteY97" fmla="*/ 590419 h 970632"/>
                <a:gd name="connsiteX98" fmla="*/ 162066 w 854400"/>
                <a:gd name="connsiteY98" fmla="*/ 602589 h 970632"/>
                <a:gd name="connsiteX99" fmla="*/ 169358 w 854400"/>
                <a:gd name="connsiteY99" fmla="*/ 608969 h 970632"/>
                <a:gd name="connsiteX100" fmla="*/ 179383 w 854400"/>
                <a:gd name="connsiteY100" fmla="*/ 621406 h 970632"/>
                <a:gd name="connsiteX101" fmla="*/ 208279 w 854400"/>
                <a:gd name="connsiteY101" fmla="*/ 638884 h 970632"/>
                <a:gd name="connsiteX102" fmla="*/ 224684 w 854400"/>
                <a:gd name="connsiteY102" fmla="*/ 649391 h 970632"/>
                <a:gd name="connsiteX103" fmla="*/ 240339 w 854400"/>
                <a:gd name="connsiteY103" fmla="*/ 658076 h 970632"/>
                <a:gd name="connsiteX104" fmla="*/ 270575 w 854400"/>
                <a:gd name="connsiteY104" fmla="*/ 690618 h 970632"/>
                <a:gd name="connsiteX105" fmla="*/ 289714 w 854400"/>
                <a:gd name="connsiteY105" fmla="*/ 725894 h 970632"/>
                <a:gd name="connsiteX106" fmla="*/ 289714 w 854400"/>
                <a:gd name="connsiteY106" fmla="*/ 725894 h 970632"/>
                <a:gd name="connsiteX107" fmla="*/ 297917 w 854400"/>
                <a:gd name="connsiteY107" fmla="*/ 740155 h 970632"/>
                <a:gd name="connsiteX108" fmla="*/ 291698 w 854400"/>
                <a:gd name="connsiteY108" fmla="*/ 753397 h 970632"/>
                <a:gd name="connsiteX109" fmla="*/ 274382 w 854400"/>
                <a:gd name="connsiteY109" fmla="*/ 757042 h 970632"/>
                <a:gd name="connsiteX110" fmla="*/ 285801 w 854400"/>
                <a:gd name="connsiteY110" fmla="*/ 774520 h 970632"/>
                <a:gd name="connsiteX111" fmla="*/ 279743 w 854400"/>
                <a:gd name="connsiteY111" fmla="*/ 790764 h 970632"/>
                <a:gd name="connsiteX112" fmla="*/ 282048 w 854400"/>
                <a:gd name="connsiteY112" fmla="*/ 805346 h 970632"/>
                <a:gd name="connsiteX113" fmla="*/ 257441 w 854400"/>
                <a:gd name="connsiteY113" fmla="*/ 823145 h 970632"/>
                <a:gd name="connsiteX114" fmla="*/ 269610 w 854400"/>
                <a:gd name="connsiteY114" fmla="*/ 842767 h 970632"/>
                <a:gd name="connsiteX115" fmla="*/ 242269 w 854400"/>
                <a:gd name="connsiteY115" fmla="*/ 860405 h 970632"/>
                <a:gd name="connsiteX116" fmla="*/ 242269 w 854400"/>
                <a:gd name="connsiteY116" fmla="*/ 860405 h 970632"/>
                <a:gd name="connsiteX117" fmla="*/ 261086 w 854400"/>
                <a:gd name="connsiteY117" fmla="*/ 886674 h 970632"/>
                <a:gd name="connsiteX118" fmla="*/ 273256 w 854400"/>
                <a:gd name="connsiteY118" fmla="*/ 903401 h 970632"/>
                <a:gd name="connsiteX119" fmla="*/ 264142 w 854400"/>
                <a:gd name="connsiteY119" fmla="*/ 903723 h 970632"/>
                <a:gd name="connsiteX120" fmla="*/ 252133 w 854400"/>
                <a:gd name="connsiteY120" fmla="*/ 913909 h 970632"/>
                <a:gd name="connsiteX121" fmla="*/ 252133 w 854400"/>
                <a:gd name="connsiteY121" fmla="*/ 927579 h 970632"/>
                <a:gd name="connsiteX122" fmla="*/ 267627 w 854400"/>
                <a:gd name="connsiteY122" fmla="*/ 935943 h 970632"/>
                <a:gd name="connsiteX123" fmla="*/ 273685 w 854400"/>
                <a:gd name="connsiteY123" fmla="*/ 948113 h 970632"/>
                <a:gd name="connsiteX124" fmla="*/ 281566 w 854400"/>
                <a:gd name="connsiteY124" fmla="*/ 967734 h 970632"/>
                <a:gd name="connsiteX125" fmla="*/ 296309 w 854400"/>
                <a:gd name="connsiteY125" fmla="*/ 969718 h 970632"/>
                <a:gd name="connsiteX126" fmla="*/ 307996 w 854400"/>
                <a:gd name="connsiteY126" fmla="*/ 970039 h 970632"/>
                <a:gd name="connsiteX127" fmla="*/ 332764 w 854400"/>
                <a:gd name="connsiteY127" fmla="*/ 951222 h 970632"/>
                <a:gd name="connsiteX128" fmla="*/ 332764 w 854400"/>
                <a:gd name="connsiteY128" fmla="*/ 951222 h 970632"/>
                <a:gd name="connsiteX129" fmla="*/ 332014 w 854400"/>
                <a:gd name="connsiteY129" fmla="*/ 934817 h 970632"/>
                <a:gd name="connsiteX130" fmla="*/ 340806 w 854400"/>
                <a:gd name="connsiteY130" fmla="*/ 924631 h 970632"/>
                <a:gd name="connsiteX131" fmla="*/ 365253 w 854400"/>
                <a:gd name="connsiteY131" fmla="*/ 920503 h 970632"/>
                <a:gd name="connsiteX132" fmla="*/ 383051 w 854400"/>
                <a:gd name="connsiteY132" fmla="*/ 916268 h 970632"/>
                <a:gd name="connsiteX133" fmla="*/ 391737 w 854400"/>
                <a:gd name="connsiteY133" fmla="*/ 928276 h 970632"/>
                <a:gd name="connsiteX134" fmla="*/ 400422 w 854400"/>
                <a:gd name="connsiteY134" fmla="*/ 934066 h 970632"/>
                <a:gd name="connsiteX135" fmla="*/ 408302 w 854400"/>
                <a:gd name="connsiteY135" fmla="*/ 945914 h 970632"/>
                <a:gd name="connsiteX136" fmla="*/ 422724 w 854400"/>
                <a:gd name="connsiteY136" fmla="*/ 937230 h 970632"/>
                <a:gd name="connsiteX137" fmla="*/ 422724 w 854400"/>
                <a:gd name="connsiteY137" fmla="*/ 937230 h 970632"/>
                <a:gd name="connsiteX138" fmla="*/ 421330 w 854400"/>
                <a:gd name="connsiteY138" fmla="*/ 926722 h 970632"/>
                <a:gd name="connsiteX139" fmla="*/ 421651 w 854400"/>
                <a:gd name="connsiteY139" fmla="*/ 912300 h 970632"/>
                <a:gd name="connsiteX140" fmla="*/ 411144 w 854400"/>
                <a:gd name="connsiteY140" fmla="*/ 902436 h 970632"/>
                <a:gd name="connsiteX141" fmla="*/ 410983 w 854400"/>
                <a:gd name="connsiteY141" fmla="*/ 886192 h 970632"/>
                <a:gd name="connsiteX142" fmla="*/ 427978 w 854400"/>
                <a:gd name="connsiteY142" fmla="*/ 877989 h 970632"/>
                <a:gd name="connsiteX143" fmla="*/ 438914 w 854400"/>
                <a:gd name="connsiteY143" fmla="*/ 870537 h 970632"/>
                <a:gd name="connsiteX144" fmla="*/ 454569 w 854400"/>
                <a:gd name="connsiteY144" fmla="*/ 859601 h 970632"/>
                <a:gd name="connsiteX145" fmla="*/ 471456 w 854400"/>
                <a:gd name="connsiteY145" fmla="*/ 848074 h 970632"/>
                <a:gd name="connsiteX146" fmla="*/ 483626 w 854400"/>
                <a:gd name="connsiteY146" fmla="*/ 844590 h 970632"/>
                <a:gd name="connsiteX147" fmla="*/ 483626 w 854400"/>
                <a:gd name="connsiteY147" fmla="*/ 844590 h 970632"/>
                <a:gd name="connsiteX148" fmla="*/ 490595 w 854400"/>
                <a:gd name="connsiteY148" fmla="*/ 829096 h 970632"/>
                <a:gd name="connsiteX149" fmla="*/ 492418 w 854400"/>
                <a:gd name="connsiteY149" fmla="*/ 801272 h 970632"/>
                <a:gd name="connsiteX150" fmla="*/ 512201 w 854400"/>
                <a:gd name="connsiteY150" fmla="*/ 799610 h 970632"/>
                <a:gd name="connsiteX151" fmla="*/ 522708 w 854400"/>
                <a:gd name="connsiteY151" fmla="*/ 809957 h 970632"/>
                <a:gd name="connsiteX152" fmla="*/ 532305 w 854400"/>
                <a:gd name="connsiteY152" fmla="*/ 792801 h 970632"/>
                <a:gd name="connsiteX153" fmla="*/ 544153 w 854400"/>
                <a:gd name="connsiteY153" fmla="*/ 773019 h 970632"/>
                <a:gd name="connsiteX154" fmla="*/ 555572 w 854400"/>
                <a:gd name="connsiteY154" fmla="*/ 771518 h 970632"/>
                <a:gd name="connsiteX155" fmla="*/ 555572 w 854400"/>
                <a:gd name="connsiteY155" fmla="*/ 771518 h 970632"/>
                <a:gd name="connsiteX156" fmla="*/ 552248 w 854400"/>
                <a:gd name="connsiteY156" fmla="*/ 754630 h 970632"/>
                <a:gd name="connsiteX157" fmla="*/ 551926 w 854400"/>
                <a:gd name="connsiteY157" fmla="*/ 739297 h 970632"/>
                <a:gd name="connsiteX158" fmla="*/ 557877 w 854400"/>
                <a:gd name="connsiteY158" fmla="*/ 735062 h 970632"/>
                <a:gd name="connsiteX159" fmla="*/ 566080 w 854400"/>
                <a:gd name="connsiteY159" fmla="*/ 732649 h 970632"/>
                <a:gd name="connsiteX160" fmla="*/ 579751 w 854400"/>
                <a:gd name="connsiteY160" fmla="*/ 718389 h 970632"/>
                <a:gd name="connsiteX161" fmla="*/ 593422 w 854400"/>
                <a:gd name="connsiteY161" fmla="*/ 704557 h 970632"/>
                <a:gd name="connsiteX162" fmla="*/ 593422 w 854400"/>
                <a:gd name="connsiteY162" fmla="*/ 695604 h 970632"/>
                <a:gd name="connsiteX163" fmla="*/ 601624 w 854400"/>
                <a:gd name="connsiteY163" fmla="*/ 675393 h 970632"/>
                <a:gd name="connsiteX164" fmla="*/ 597067 w 854400"/>
                <a:gd name="connsiteY164" fmla="*/ 660060 h 970632"/>
                <a:gd name="connsiteX165" fmla="*/ 577285 w 854400"/>
                <a:gd name="connsiteY165" fmla="*/ 645478 h 970632"/>
                <a:gd name="connsiteX166" fmla="*/ 580180 w 854400"/>
                <a:gd name="connsiteY166" fmla="*/ 636364 h 970632"/>
                <a:gd name="connsiteX167" fmla="*/ 576963 w 854400"/>
                <a:gd name="connsiteY167" fmla="*/ 624677 h 970632"/>
                <a:gd name="connsiteX168" fmla="*/ 575569 w 854400"/>
                <a:gd name="connsiteY168" fmla="*/ 615724 h 970632"/>
                <a:gd name="connsiteX169" fmla="*/ 575569 w 854400"/>
                <a:gd name="connsiteY169" fmla="*/ 615724 h 970632"/>
                <a:gd name="connsiteX170" fmla="*/ 550211 w 854400"/>
                <a:gd name="connsiteY170" fmla="*/ 617546 h 970632"/>
                <a:gd name="connsiteX171" fmla="*/ 551873 w 854400"/>
                <a:gd name="connsiteY171" fmla="*/ 595352 h 970632"/>
                <a:gd name="connsiteX172" fmla="*/ 555358 w 854400"/>
                <a:gd name="connsiteY172" fmla="*/ 591706 h 970632"/>
                <a:gd name="connsiteX173" fmla="*/ 551873 w 854400"/>
                <a:gd name="connsiteY173" fmla="*/ 586398 h 970632"/>
                <a:gd name="connsiteX174" fmla="*/ 544903 w 854400"/>
                <a:gd name="connsiteY174" fmla="*/ 580447 h 970632"/>
                <a:gd name="connsiteX175" fmla="*/ 544903 w 854400"/>
                <a:gd name="connsiteY175" fmla="*/ 580447 h 970632"/>
                <a:gd name="connsiteX176" fmla="*/ 569082 w 854400"/>
                <a:gd name="connsiteY176" fmla="*/ 576051 h 970632"/>
                <a:gd name="connsiteX177" fmla="*/ 615295 w 854400"/>
                <a:gd name="connsiteY177" fmla="*/ 559057 h 970632"/>
                <a:gd name="connsiteX178" fmla="*/ 628376 w 854400"/>
                <a:gd name="connsiteY178" fmla="*/ 567259 h 970632"/>
                <a:gd name="connsiteX179" fmla="*/ 651482 w 854400"/>
                <a:gd name="connsiteY179" fmla="*/ 563024 h 970632"/>
                <a:gd name="connsiteX180" fmla="*/ 654967 w 854400"/>
                <a:gd name="connsiteY180" fmla="*/ 571387 h 970632"/>
                <a:gd name="connsiteX181" fmla="*/ 671050 w 854400"/>
                <a:gd name="connsiteY181" fmla="*/ 571066 h 970632"/>
                <a:gd name="connsiteX182" fmla="*/ 693835 w 854400"/>
                <a:gd name="connsiteY182" fmla="*/ 562381 h 970632"/>
                <a:gd name="connsiteX183" fmla="*/ 705254 w 854400"/>
                <a:gd name="connsiteY183" fmla="*/ 559164 h 970632"/>
                <a:gd name="connsiteX184" fmla="*/ 715762 w 854400"/>
                <a:gd name="connsiteY184" fmla="*/ 566938 h 970632"/>
                <a:gd name="connsiteX185" fmla="*/ 715762 w 854400"/>
                <a:gd name="connsiteY185" fmla="*/ 566938 h 970632"/>
                <a:gd name="connsiteX186" fmla="*/ 738279 w 854400"/>
                <a:gd name="connsiteY186" fmla="*/ 560397 h 970632"/>
                <a:gd name="connsiteX187" fmla="*/ 743425 w 854400"/>
                <a:gd name="connsiteY187" fmla="*/ 548549 h 970632"/>
                <a:gd name="connsiteX188" fmla="*/ 754684 w 854400"/>
                <a:gd name="connsiteY188" fmla="*/ 528177 h 970632"/>
                <a:gd name="connsiteX189" fmla="*/ 766853 w 854400"/>
                <a:gd name="connsiteY189" fmla="*/ 524209 h 970632"/>
                <a:gd name="connsiteX190" fmla="*/ 778112 w 854400"/>
                <a:gd name="connsiteY190" fmla="*/ 520886 h 970632"/>
                <a:gd name="connsiteX191" fmla="*/ 786636 w 854400"/>
                <a:gd name="connsiteY191" fmla="*/ 521636 h 970632"/>
                <a:gd name="connsiteX192" fmla="*/ 786636 w 854400"/>
                <a:gd name="connsiteY192" fmla="*/ 521636 h 970632"/>
                <a:gd name="connsiteX193" fmla="*/ 803041 w 854400"/>
                <a:gd name="connsiteY193" fmla="*/ 514935 h 970632"/>
                <a:gd name="connsiteX194" fmla="*/ 816122 w 854400"/>
                <a:gd name="connsiteY194" fmla="*/ 501693 h 970632"/>
                <a:gd name="connsiteX195" fmla="*/ 821912 w 854400"/>
                <a:gd name="connsiteY195" fmla="*/ 495635 h 970632"/>
                <a:gd name="connsiteX196" fmla="*/ 814299 w 854400"/>
                <a:gd name="connsiteY196" fmla="*/ 491507 h 970632"/>
                <a:gd name="connsiteX197" fmla="*/ 815693 w 854400"/>
                <a:gd name="connsiteY197" fmla="*/ 486628 h 970632"/>
                <a:gd name="connsiteX198" fmla="*/ 823467 w 854400"/>
                <a:gd name="connsiteY198" fmla="*/ 466256 h 970632"/>
                <a:gd name="connsiteX199" fmla="*/ 823467 w 854400"/>
                <a:gd name="connsiteY199" fmla="*/ 466256 h 970632"/>
                <a:gd name="connsiteX200" fmla="*/ 804167 w 854400"/>
                <a:gd name="connsiteY200" fmla="*/ 454729 h 970632"/>
                <a:gd name="connsiteX201" fmla="*/ 773019 w 854400"/>
                <a:gd name="connsiteY201" fmla="*/ 423742 h 970632"/>
                <a:gd name="connsiteX202" fmla="*/ 759938 w 854400"/>
                <a:gd name="connsiteY202" fmla="*/ 420097 h 970632"/>
                <a:gd name="connsiteX203" fmla="*/ 750234 w 854400"/>
                <a:gd name="connsiteY203" fmla="*/ 414950 h 970632"/>
                <a:gd name="connsiteX204" fmla="*/ 730023 w 854400"/>
                <a:gd name="connsiteY204" fmla="*/ 420097 h 970632"/>
                <a:gd name="connsiteX205" fmla="*/ 745677 w 854400"/>
                <a:gd name="connsiteY205" fmla="*/ 394417 h 970632"/>
                <a:gd name="connsiteX206" fmla="*/ 756292 w 854400"/>
                <a:gd name="connsiteY206" fmla="*/ 389860 h 970632"/>
                <a:gd name="connsiteX207" fmla="*/ 764173 w 854400"/>
                <a:gd name="connsiteY207" fmla="*/ 372865 h 970632"/>
                <a:gd name="connsiteX208" fmla="*/ 779345 w 854400"/>
                <a:gd name="connsiteY208" fmla="*/ 353083 h 970632"/>
                <a:gd name="connsiteX209" fmla="*/ 809581 w 854400"/>
                <a:gd name="connsiteY209" fmla="*/ 327725 h 970632"/>
                <a:gd name="connsiteX210" fmla="*/ 843142 w 854400"/>
                <a:gd name="connsiteY210" fmla="*/ 300061 h 970632"/>
                <a:gd name="connsiteX211" fmla="*/ 848932 w 854400"/>
                <a:gd name="connsiteY211" fmla="*/ 297649 h 970632"/>
                <a:gd name="connsiteX212" fmla="*/ 854400 w 854400"/>
                <a:gd name="connsiteY212" fmla="*/ 246718 h 970632"/>
                <a:gd name="connsiteX213" fmla="*/ 852256 w 854400"/>
                <a:gd name="connsiteY213" fmla="*/ 230903 h 970632"/>
                <a:gd name="connsiteX214" fmla="*/ 842981 w 854400"/>
                <a:gd name="connsiteY214" fmla="*/ 195037 h 970632"/>
                <a:gd name="connsiteX215" fmla="*/ 829310 w 854400"/>
                <a:gd name="connsiteY215" fmla="*/ 163568 h 970632"/>
                <a:gd name="connsiteX216" fmla="*/ 807437 w 854400"/>
                <a:gd name="connsiteY216" fmla="*/ 116283 h 970632"/>
                <a:gd name="connsiteX217" fmla="*/ 801808 w 854400"/>
                <a:gd name="connsiteY217" fmla="*/ 100199 h 970632"/>
                <a:gd name="connsiteX218" fmla="*/ 790710 w 854400"/>
                <a:gd name="connsiteY218" fmla="*/ 82561 h 970632"/>
                <a:gd name="connsiteX219" fmla="*/ 779023 w 854400"/>
                <a:gd name="connsiteY219" fmla="*/ 65834 h 970632"/>
                <a:gd name="connsiteX220" fmla="*/ 765781 w 854400"/>
                <a:gd name="connsiteY220" fmla="*/ 65513 h 970632"/>
                <a:gd name="connsiteX221" fmla="*/ 754845 w 854400"/>
                <a:gd name="connsiteY221" fmla="*/ 51520 h 970632"/>
                <a:gd name="connsiteX222" fmla="*/ 745570 w 854400"/>
                <a:gd name="connsiteY222" fmla="*/ 44980 h 970632"/>
                <a:gd name="connsiteX223" fmla="*/ 737796 w 854400"/>
                <a:gd name="connsiteY223" fmla="*/ 39351 h 970632"/>
                <a:gd name="connsiteX224" fmla="*/ 737796 w 854400"/>
                <a:gd name="connsiteY224" fmla="*/ 39351 h 970632"/>
                <a:gd name="connsiteX225" fmla="*/ 723053 w 854400"/>
                <a:gd name="connsiteY225" fmla="*/ 53343 h 970632"/>
                <a:gd name="connsiteX226" fmla="*/ 699035 w 854400"/>
                <a:gd name="connsiteY226" fmla="*/ 64280 h 970632"/>
                <a:gd name="connsiteX227" fmla="*/ 689439 w 854400"/>
                <a:gd name="connsiteY227" fmla="*/ 84652 h 970632"/>
                <a:gd name="connsiteX228" fmla="*/ 688528 w 854400"/>
                <a:gd name="connsiteY228" fmla="*/ 97411 h 970632"/>
                <a:gd name="connsiteX229" fmla="*/ 676840 w 854400"/>
                <a:gd name="connsiteY229" fmla="*/ 103630 h 970632"/>
                <a:gd name="connsiteX230" fmla="*/ 664831 w 854400"/>
                <a:gd name="connsiteY230" fmla="*/ 87386 h 970632"/>
                <a:gd name="connsiteX231" fmla="*/ 658130 w 854400"/>
                <a:gd name="connsiteY231" fmla="*/ 85724 h 970632"/>
                <a:gd name="connsiteX232" fmla="*/ 658720 w 854400"/>
                <a:gd name="connsiteY232" fmla="*/ 78433 h 970632"/>
                <a:gd name="connsiteX233" fmla="*/ 658720 w 854400"/>
                <a:gd name="connsiteY233" fmla="*/ 78111 h 970632"/>
                <a:gd name="connsiteX234" fmla="*/ 650035 w 854400"/>
                <a:gd name="connsiteY234" fmla="*/ 65191 h 970632"/>
                <a:gd name="connsiteX235" fmla="*/ 645907 w 854400"/>
                <a:gd name="connsiteY235" fmla="*/ 49697 h 970632"/>
                <a:gd name="connsiteX236" fmla="*/ 644245 w 854400"/>
                <a:gd name="connsiteY236" fmla="*/ 27342 h 970632"/>
                <a:gd name="connsiteX237" fmla="*/ 634649 w 854400"/>
                <a:gd name="connsiteY237" fmla="*/ 15815 h 970632"/>
                <a:gd name="connsiteX238" fmla="*/ 622318 w 854400"/>
                <a:gd name="connsiteY238" fmla="*/ 7452 h 970632"/>
                <a:gd name="connsiteX239" fmla="*/ 617010 w 854400"/>
                <a:gd name="connsiteY239" fmla="*/ 0 h 970632"/>
                <a:gd name="connsiteX240" fmla="*/ 617010 w 854400"/>
                <a:gd name="connsiteY240" fmla="*/ 0 h 970632"/>
                <a:gd name="connsiteX241" fmla="*/ 609130 w 854400"/>
                <a:gd name="connsiteY241" fmla="*/ 1394 h 970632"/>
                <a:gd name="connsiteX242" fmla="*/ 607146 w 854400"/>
                <a:gd name="connsiteY242" fmla="*/ 25251 h 970632"/>
                <a:gd name="connsiteX243" fmla="*/ 581788 w 854400"/>
                <a:gd name="connsiteY243" fmla="*/ 31041 h 970632"/>
                <a:gd name="connsiteX244" fmla="*/ 567045 w 854400"/>
                <a:gd name="connsiteY244" fmla="*/ 23428 h 970632"/>
                <a:gd name="connsiteX245" fmla="*/ 554125 w 854400"/>
                <a:gd name="connsiteY245" fmla="*/ 38922 h 970632"/>
                <a:gd name="connsiteX246" fmla="*/ 542866 w 854400"/>
                <a:gd name="connsiteY246" fmla="*/ 45623 h 970632"/>
                <a:gd name="connsiteX247" fmla="*/ 556376 w 854400"/>
                <a:gd name="connsiteY247" fmla="*/ 44872 h 970632"/>
                <a:gd name="connsiteX248" fmla="*/ 566562 w 854400"/>
                <a:gd name="connsiteY248" fmla="*/ 41549 h 970632"/>
                <a:gd name="connsiteX249" fmla="*/ 575837 w 854400"/>
                <a:gd name="connsiteY249" fmla="*/ 59348 h 970632"/>
                <a:gd name="connsiteX250" fmla="*/ 554232 w 854400"/>
                <a:gd name="connsiteY250" fmla="*/ 62082 h 970632"/>
                <a:gd name="connsiteX251" fmla="*/ 547262 w 854400"/>
                <a:gd name="connsiteY251" fmla="*/ 73340 h 970632"/>
                <a:gd name="connsiteX252" fmla="*/ 549246 w 854400"/>
                <a:gd name="connsiteY252" fmla="*/ 82025 h 970632"/>
                <a:gd name="connsiteX253" fmla="*/ 530268 w 854400"/>
                <a:gd name="connsiteY253" fmla="*/ 87064 h 970632"/>
                <a:gd name="connsiteX254" fmla="*/ 501103 w 854400"/>
                <a:gd name="connsiteY254" fmla="*/ 91943 h 970632"/>
                <a:gd name="connsiteX255" fmla="*/ 498691 w 854400"/>
                <a:gd name="connsiteY255" fmla="*/ 59133 h 970632"/>
                <a:gd name="connsiteX256" fmla="*/ 498530 w 854400"/>
                <a:gd name="connsiteY256" fmla="*/ 58972 h 970632"/>
                <a:gd name="connsiteX257" fmla="*/ 473440 w 854400"/>
                <a:gd name="connsiteY257" fmla="*/ 58651 h 970632"/>
                <a:gd name="connsiteX258" fmla="*/ 461109 w 854400"/>
                <a:gd name="connsiteY258" fmla="*/ 55916 h 970632"/>
                <a:gd name="connsiteX259" fmla="*/ 451084 w 854400"/>
                <a:gd name="connsiteY259" fmla="*/ 66103 h 970632"/>
                <a:gd name="connsiteX260" fmla="*/ 445026 w 854400"/>
                <a:gd name="connsiteY260" fmla="*/ 81006 h 970632"/>
                <a:gd name="connsiteX261" fmla="*/ 436073 w 854400"/>
                <a:gd name="connsiteY261" fmla="*/ 95589 h 970632"/>
                <a:gd name="connsiteX262" fmla="*/ 436073 w 854400"/>
                <a:gd name="connsiteY262" fmla="*/ 95589 h 970632"/>
                <a:gd name="connsiteX263" fmla="*/ 411626 w 854400"/>
                <a:gd name="connsiteY263" fmla="*/ 89048 h 970632"/>
                <a:gd name="connsiteX264" fmla="*/ 394631 w 854400"/>
                <a:gd name="connsiteY264" fmla="*/ 83901 h 970632"/>
                <a:gd name="connsiteX265" fmla="*/ 398760 w 854400"/>
                <a:gd name="connsiteY265" fmla="*/ 79934 h 970632"/>
                <a:gd name="connsiteX266" fmla="*/ 389967 w 854400"/>
                <a:gd name="connsiteY266" fmla="*/ 66692 h 970632"/>
                <a:gd name="connsiteX267" fmla="*/ 389967 w 854400"/>
                <a:gd name="connsiteY267" fmla="*/ 66692 h 970632"/>
                <a:gd name="connsiteX268" fmla="*/ 373080 w 854400"/>
                <a:gd name="connsiteY268" fmla="*/ 86743 h 970632"/>
                <a:gd name="connsiteX269" fmla="*/ 357104 w 854400"/>
                <a:gd name="connsiteY269" fmla="*/ 111082 h 970632"/>
                <a:gd name="connsiteX270" fmla="*/ 345095 w 854400"/>
                <a:gd name="connsiteY270" fmla="*/ 108670 h 970632"/>
                <a:gd name="connsiteX271" fmla="*/ 324562 w 854400"/>
                <a:gd name="connsiteY271" fmla="*/ 122823 h 970632"/>
                <a:gd name="connsiteX272" fmla="*/ 324562 w 854400"/>
                <a:gd name="connsiteY272" fmla="*/ 122823 h 970632"/>
                <a:gd name="connsiteX273" fmla="*/ 324723 w 854400"/>
                <a:gd name="connsiteY273" fmla="*/ 122501 h 9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854400" h="970632">
                  <a:moveTo>
                    <a:pt x="324723" y="122501"/>
                  </a:moveTo>
                  <a:cubicBezTo>
                    <a:pt x="325634" y="125075"/>
                    <a:pt x="325312" y="124485"/>
                    <a:pt x="325312" y="126147"/>
                  </a:cubicBezTo>
                  <a:cubicBezTo>
                    <a:pt x="317539" y="126147"/>
                    <a:pt x="321828" y="137566"/>
                    <a:pt x="318772" y="141051"/>
                  </a:cubicBezTo>
                  <a:cubicBezTo>
                    <a:pt x="317378" y="142552"/>
                    <a:pt x="315555" y="143356"/>
                    <a:pt x="315555" y="145447"/>
                  </a:cubicBezTo>
                  <a:cubicBezTo>
                    <a:pt x="315555" y="149253"/>
                    <a:pt x="318879" y="152148"/>
                    <a:pt x="312231" y="152148"/>
                  </a:cubicBezTo>
                  <a:cubicBezTo>
                    <a:pt x="309819" y="152148"/>
                    <a:pt x="307085" y="156276"/>
                    <a:pt x="309014" y="157777"/>
                  </a:cubicBezTo>
                  <a:cubicBezTo>
                    <a:pt x="310998" y="159171"/>
                    <a:pt x="313893" y="157617"/>
                    <a:pt x="315984" y="158528"/>
                  </a:cubicBezTo>
                  <a:cubicBezTo>
                    <a:pt x="317485" y="159118"/>
                    <a:pt x="314751" y="160673"/>
                    <a:pt x="314322" y="161101"/>
                  </a:cubicBezTo>
                  <a:cubicBezTo>
                    <a:pt x="310087" y="165658"/>
                    <a:pt x="304136" y="171288"/>
                    <a:pt x="298989" y="174451"/>
                  </a:cubicBezTo>
                  <a:lnTo>
                    <a:pt x="295344" y="180080"/>
                  </a:lnTo>
                  <a:lnTo>
                    <a:pt x="295344" y="180080"/>
                  </a:lnTo>
                  <a:cubicBezTo>
                    <a:pt x="290465" y="182224"/>
                    <a:pt x="285158" y="181474"/>
                    <a:pt x="280279" y="182653"/>
                  </a:cubicBezTo>
                  <a:cubicBezTo>
                    <a:pt x="274060" y="184315"/>
                    <a:pt x="271916" y="183725"/>
                    <a:pt x="266930" y="179597"/>
                  </a:cubicBezTo>
                  <a:cubicBezTo>
                    <a:pt x="264035" y="177292"/>
                    <a:pt x="260389" y="177774"/>
                    <a:pt x="259156" y="173807"/>
                  </a:cubicBezTo>
                  <a:cubicBezTo>
                    <a:pt x="257923" y="170162"/>
                    <a:pt x="263713" y="167749"/>
                    <a:pt x="257333" y="165605"/>
                  </a:cubicBezTo>
                  <a:cubicBezTo>
                    <a:pt x="254760" y="164693"/>
                    <a:pt x="252937" y="169250"/>
                    <a:pt x="249560" y="169250"/>
                  </a:cubicBezTo>
                  <a:lnTo>
                    <a:pt x="249560" y="169250"/>
                  </a:lnTo>
                  <a:cubicBezTo>
                    <a:pt x="246075" y="176381"/>
                    <a:pt x="241036" y="175201"/>
                    <a:pt x="234388" y="175201"/>
                  </a:cubicBezTo>
                  <a:cubicBezTo>
                    <a:pt x="225435" y="175201"/>
                    <a:pt x="224363" y="170966"/>
                    <a:pt x="224363" y="163192"/>
                  </a:cubicBezTo>
                  <a:cubicBezTo>
                    <a:pt x="219645" y="161959"/>
                    <a:pt x="214337" y="163192"/>
                    <a:pt x="209780" y="164693"/>
                  </a:cubicBezTo>
                  <a:cubicBezTo>
                    <a:pt x="203722" y="166677"/>
                    <a:pt x="203401" y="173646"/>
                    <a:pt x="197771" y="173807"/>
                  </a:cubicBezTo>
                  <a:lnTo>
                    <a:pt x="185602" y="174129"/>
                  </a:lnTo>
                  <a:cubicBezTo>
                    <a:pt x="179383" y="174290"/>
                    <a:pt x="174504" y="180670"/>
                    <a:pt x="169036" y="180670"/>
                  </a:cubicBezTo>
                  <a:cubicBezTo>
                    <a:pt x="160244" y="180670"/>
                    <a:pt x="162817" y="172467"/>
                    <a:pt x="154454" y="176434"/>
                  </a:cubicBezTo>
                  <a:cubicBezTo>
                    <a:pt x="149575" y="178739"/>
                    <a:pt x="152148" y="172789"/>
                    <a:pt x="148664" y="172789"/>
                  </a:cubicBezTo>
                  <a:cubicBezTo>
                    <a:pt x="141212" y="172789"/>
                    <a:pt x="139979" y="172467"/>
                    <a:pt x="141801" y="164265"/>
                  </a:cubicBezTo>
                  <a:cubicBezTo>
                    <a:pt x="146197" y="159225"/>
                    <a:pt x="148342" y="156652"/>
                    <a:pt x="154400" y="155151"/>
                  </a:cubicBezTo>
                  <a:cubicBezTo>
                    <a:pt x="153917" y="153757"/>
                    <a:pt x="135690" y="147699"/>
                    <a:pt x="132366" y="146037"/>
                  </a:cubicBezTo>
                  <a:cubicBezTo>
                    <a:pt x="123091" y="141319"/>
                    <a:pt x="136494" y="131294"/>
                    <a:pt x="129953" y="126576"/>
                  </a:cubicBezTo>
                  <a:cubicBezTo>
                    <a:pt x="124324" y="122448"/>
                    <a:pt x="115961" y="128560"/>
                    <a:pt x="113548" y="118802"/>
                  </a:cubicBezTo>
                  <a:cubicBezTo>
                    <a:pt x="111136" y="109206"/>
                    <a:pt x="103201" y="116229"/>
                    <a:pt x="100628" y="109688"/>
                  </a:cubicBezTo>
                  <a:cubicBezTo>
                    <a:pt x="98966" y="105292"/>
                    <a:pt x="99127" y="87064"/>
                    <a:pt x="97143" y="85992"/>
                  </a:cubicBezTo>
                  <a:cubicBezTo>
                    <a:pt x="90924" y="82776"/>
                    <a:pt x="88190" y="82347"/>
                    <a:pt x="82722" y="76557"/>
                  </a:cubicBezTo>
                  <a:lnTo>
                    <a:pt x="82722" y="76557"/>
                  </a:lnTo>
                  <a:cubicBezTo>
                    <a:pt x="81489" y="73340"/>
                    <a:pt x="81221" y="71249"/>
                    <a:pt x="82400" y="68033"/>
                  </a:cubicBezTo>
                  <a:cubicBezTo>
                    <a:pt x="83473" y="65298"/>
                    <a:pt x="84223" y="63797"/>
                    <a:pt x="81918" y="61653"/>
                  </a:cubicBezTo>
                  <a:cubicBezTo>
                    <a:pt x="80256" y="60152"/>
                    <a:pt x="80524" y="59508"/>
                    <a:pt x="81006" y="57417"/>
                  </a:cubicBezTo>
                  <a:cubicBezTo>
                    <a:pt x="81596" y="55005"/>
                    <a:pt x="77522" y="55595"/>
                    <a:pt x="76610" y="54683"/>
                  </a:cubicBezTo>
                  <a:cubicBezTo>
                    <a:pt x="75860" y="53933"/>
                    <a:pt x="75860" y="52110"/>
                    <a:pt x="75216" y="51038"/>
                  </a:cubicBezTo>
                  <a:lnTo>
                    <a:pt x="75216" y="51038"/>
                  </a:lnTo>
                  <a:cubicBezTo>
                    <a:pt x="73715" y="51628"/>
                    <a:pt x="69587" y="50126"/>
                    <a:pt x="67925" y="50555"/>
                  </a:cubicBezTo>
                  <a:cubicBezTo>
                    <a:pt x="66424" y="50877"/>
                    <a:pt x="64441" y="49966"/>
                    <a:pt x="63529" y="48893"/>
                  </a:cubicBezTo>
                  <a:cubicBezTo>
                    <a:pt x="61545" y="46481"/>
                    <a:pt x="59133" y="40369"/>
                    <a:pt x="55756" y="39619"/>
                  </a:cubicBezTo>
                  <a:cubicBezTo>
                    <a:pt x="52860" y="39029"/>
                    <a:pt x="51199" y="42835"/>
                    <a:pt x="49054" y="41924"/>
                  </a:cubicBezTo>
                  <a:cubicBezTo>
                    <a:pt x="47553" y="41334"/>
                    <a:pt x="46159" y="40101"/>
                    <a:pt x="45087" y="38707"/>
                  </a:cubicBezTo>
                  <a:lnTo>
                    <a:pt x="45087" y="38707"/>
                  </a:lnTo>
                  <a:cubicBezTo>
                    <a:pt x="44604" y="39619"/>
                    <a:pt x="43264" y="40369"/>
                    <a:pt x="42514" y="41281"/>
                  </a:cubicBezTo>
                  <a:cubicBezTo>
                    <a:pt x="41763" y="42192"/>
                    <a:pt x="41120" y="43264"/>
                    <a:pt x="40530" y="44336"/>
                  </a:cubicBezTo>
                  <a:cubicBezTo>
                    <a:pt x="39458" y="46159"/>
                    <a:pt x="38386" y="47392"/>
                    <a:pt x="37635" y="49376"/>
                  </a:cubicBezTo>
                  <a:cubicBezTo>
                    <a:pt x="36563" y="51949"/>
                    <a:pt x="42674" y="56667"/>
                    <a:pt x="37474" y="58651"/>
                  </a:cubicBezTo>
                  <a:cubicBezTo>
                    <a:pt x="35330" y="59401"/>
                    <a:pt x="32756" y="60313"/>
                    <a:pt x="30505" y="60152"/>
                  </a:cubicBezTo>
                  <a:cubicBezTo>
                    <a:pt x="27288" y="59991"/>
                    <a:pt x="25465" y="58329"/>
                    <a:pt x="22624" y="57739"/>
                  </a:cubicBezTo>
                  <a:lnTo>
                    <a:pt x="22624" y="57739"/>
                  </a:lnTo>
                  <a:lnTo>
                    <a:pt x="20051" y="68515"/>
                  </a:lnTo>
                  <a:cubicBezTo>
                    <a:pt x="17156" y="71249"/>
                    <a:pt x="14260" y="76396"/>
                    <a:pt x="14260" y="80524"/>
                  </a:cubicBezTo>
                  <a:cubicBezTo>
                    <a:pt x="14260" y="84009"/>
                    <a:pt x="14850" y="86153"/>
                    <a:pt x="13671" y="89316"/>
                  </a:cubicBezTo>
                  <a:cubicBezTo>
                    <a:pt x="11258" y="96286"/>
                    <a:pt x="4557" y="99824"/>
                    <a:pt x="0" y="104810"/>
                  </a:cubicBezTo>
                  <a:lnTo>
                    <a:pt x="0" y="104810"/>
                  </a:lnTo>
                  <a:lnTo>
                    <a:pt x="2734" y="109956"/>
                  </a:lnTo>
                  <a:cubicBezTo>
                    <a:pt x="5147" y="111350"/>
                    <a:pt x="10776" y="114674"/>
                    <a:pt x="11526" y="117408"/>
                  </a:cubicBezTo>
                  <a:cubicBezTo>
                    <a:pt x="12759" y="121054"/>
                    <a:pt x="8310" y="126844"/>
                    <a:pt x="6969" y="130007"/>
                  </a:cubicBezTo>
                  <a:cubicBezTo>
                    <a:pt x="5897" y="132420"/>
                    <a:pt x="3163" y="136065"/>
                    <a:pt x="911" y="137459"/>
                  </a:cubicBezTo>
                  <a:lnTo>
                    <a:pt x="911" y="137459"/>
                  </a:lnTo>
                  <a:cubicBezTo>
                    <a:pt x="1984" y="142177"/>
                    <a:pt x="6862" y="142606"/>
                    <a:pt x="7130" y="145822"/>
                  </a:cubicBezTo>
                  <a:cubicBezTo>
                    <a:pt x="7452" y="151612"/>
                    <a:pt x="2252" y="160994"/>
                    <a:pt x="4235" y="165605"/>
                  </a:cubicBezTo>
                  <a:cubicBezTo>
                    <a:pt x="9275" y="177774"/>
                    <a:pt x="1662" y="188550"/>
                    <a:pt x="3646" y="201471"/>
                  </a:cubicBezTo>
                  <a:cubicBezTo>
                    <a:pt x="4718" y="207689"/>
                    <a:pt x="4557" y="213801"/>
                    <a:pt x="10776" y="217286"/>
                  </a:cubicBezTo>
                  <a:cubicBezTo>
                    <a:pt x="14904" y="219591"/>
                    <a:pt x="19729" y="221414"/>
                    <a:pt x="13349" y="224899"/>
                  </a:cubicBezTo>
                  <a:lnTo>
                    <a:pt x="11526" y="232511"/>
                  </a:lnTo>
                  <a:lnTo>
                    <a:pt x="11526" y="232511"/>
                  </a:lnTo>
                  <a:cubicBezTo>
                    <a:pt x="17156" y="233423"/>
                    <a:pt x="16566" y="228276"/>
                    <a:pt x="20051" y="227365"/>
                  </a:cubicBezTo>
                  <a:cubicBezTo>
                    <a:pt x="20211" y="227526"/>
                    <a:pt x="20372" y="227686"/>
                    <a:pt x="20640" y="227686"/>
                  </a:cubicBezTo>
                  <a:cubicBezTo>
                    <a:pt x="23857" y="240017"/>
                    <a:pt x="53772" y="241840"/>
                    <a:pt x="60634" y="252937"/>
                  </a:cubicBezTo>
                  <a:cubicBezTo>
                    <a:pt x="63851" y="258245"/>
                    <a:pt x="73876" y="263445"/>
                    <a:pt x="72053" y="270736"/>
                  </a:cubicBezTo>
                  <a:cubicBezTo>
                    <a:pt x="69480" y="281351"/>
                    <a:pt x="68837" y="284568"/>
                    <a:pt x="76932" y="293682"/>
                  </a:cubicBezTo>
                  <a:cubicBezTo>
                    <a:pt x="85134" y="303385"/>
                    <a:pt x="83633" y="296416"/>
                    <a:pt x="80899" y="307942"/>
                  </a:cubicBezTo>
                  <a:cubicBezTo>
                    <a:pt x="79505" y="313411"/>
                    <a:pt x="81060" y="335606"/>
                    <a:pt x="87440" y="335606"/>
                  </a:cubicBezTo>
                  <a:cubicBezTo>
                    <a:pt x="91997" y="335606"/>
                    <a:pt x="91246" y="353405"/>
                    <a:pt x="90013" y="356889"/>
                  </a:cubicBezTo>
                  <a:cubicBezTo>
                    <a:pt x="87708" y="363859"/>
                    <a:pt x="79505" y="367826"/>
                    <a:pt x="73447" y="370560"/>
                  </a:cubicBezTo>
                  <a:cubicBezTo>
                    <a:pt x="65566" y="374045"/>
                    <a:pt x="69962" y="388198"/>
                    <a:pt x="62671" y="395328"/>
                  </a:cubicBezTo>
                  <a:cubicBezTo>
                    <a:pt x="50984" y="407016"/>
                    <a:pt x="63422" y="411304"/>
                    <a:pt x="64655" y="422241"/>
                  </a:cubicBezTo>
                  <a:cubicBezTo>
                    <a:pt x="60420" y="428192"/>
                    <a:pt x="68783" y="433178"/>
                    <a:pt x="74251" y="431355"/>
                  </a:cubicBezTo>
                  <a:cubicBezTo>
                    <a:pt x="80041" y="429532"/>
                    <a:pt x="97519" y="441380"/>
                    <a:pt x="102344" y="444704"/>
                  </a:cubicBezTo>
                  <a:cubicBezTo>
                    <a:pt x="107061" y="447921"/>
                    <a:pt x="110385" y="444865"/>
                    <a:pt x="114942" y="443793"/>
                  </a:cubicBezTo>
                  <a:cubicBezTo>
                    <a:pt x="120732" y="442399"/>
                    <a:pt x="155526" y="460680"/>
                    <a:pt x="148396" y="463093"/>
                  </a:cubicBezTo>
                  <a:cubicBezTo>
                    <a:pt x="142177" y="465237"/>
                    <a:pt x="141533" y="471134"/>
                    <a:pt x="146734" y="474190"/>
                  </a:cubicBezTo>
                  <a:cubicBezTo>
                    <a:pt x="151880" y="477246"/>
                    <a:pt x="149789" y="480570"/>
                    <a:pt x="147323" y="484698"/>
                  </a:cubicBezTo>
                  <a:cubicBezTo>
                    <a:pt x="144107" y="490006"/>
                    <a:pt x="144911" y="492901"/>
                    <a:pt x="137620" y="493222"/>
                  </a:cubicBezTo>
                  <a:cubicBezTo>
                    <a:pt x="126522" y="493705"/>
                    <a:pt x="121804" y="493544"/>
                    <a:pt x="117837" y="505070"/>
                  </a:cubicBezTo>
                  <a:cubicBezTo>
                    <a:pt x="115854" y="510700"/>
                    <a:pt x="112369" y="515846"/>
                    <a:pt x="112369" y="522065"/>
                  </a:cubicBezTo>
                  <a:cubicBezTo>
                    <a:pt x="112369" y="528016"/>
                    <a:pt x="121965" y="526461"/>
                    <a:pt x="126200" y="527855"/>
                  </a:cubicBezTo>
                  <a:cubicBezTo>
                    <a:pt x="132419" y="529839"/>
                    <a:pt x="125611" y="537720"/>
                    <a:pt x="131079" y="541687"/>
                  </a:cubicBezTo>
                  <a:cubicBezTo>
                    <a:pt x="135314" y="544903"/>
                    <a:pt x="145340" y="544260"/>
                    <a:pt x="150057" y="542276"/>
                  </a:cubicBezTo>
                  <a:lnTo>
                    <a:pt x="150647" y="550479"/>
                  </a:lnTo>
                  <a:lnTo>
                    <a:pt x="163889" y="564150"/>
                  </a:lnTo>
                  <a:cubicBezTo>
                    <a:pt x="166462" y="566884"/>
                    <a:pt x="168929" y="570851"/>
                    <a:pt x="167535" y="574497"/>
                  </a:cubicBezTo>
                  <a:cubicBezTo>
                    <a:pt x="166462" y="577231"/>
                    <a:pt x="162817" y="578732"/>
                    <a:pt x="160244" y="579643"/>
                  </a:cubicBezTo>
                  <a:cubicBezTo>
                    <a:pt x="157831" y="580394"/>
                    <a:pt x="157188" y="589079"/>
                    <a:pt x="158582" y="590419"/>
                  </a:cubicBezTo>
                  <a:cubicBezTo>
                    <a:pt x="162817" y="594976"/>
                    <a:pt x="162066" y="596209"/>
                    <a:pt x="162066" y="602589"/>
                  </a:cubicBezTo>
                  <a:cubicBezTo>
                    <a:pt x="163460" y="605484"/>
                    <a:pt x="166945" y="606985"/>
                    <a:pt x="169358" y="608969"/>
                  </a:cubicBezTo>
                  <a:cubicBezTo>
                    <a:pt x="173754" y="612614"/>
                    <a:pt x="173164" y="617654"/>
                    <a:pt x="179383" y="621406"/>
                  </a:cubicBezTo>
                  <a:lnTo>
                    <a:pt x="208279" y="638884"/>
                  </a:lnTo>
                  <a:lnTo>
                    <a:pt x="224684" y="649391"/>
                  </a:lnTo>
                  <a:cubicBezTo>
                    <a:pt x="229563" y="652608"/>
                    <a:pt x="235942" y="654109"/>
                    <a:pt x="240339" y="658076"/>
                  </a:cubicBezTo>
                  <a:cubicBezTo>
                    <a:pt x="252026" y="667351"/>
                    <a:pt x="260389" y="679950"/>
                    <a:pt x="270575" y="690618"/>
                  </a:cubicBezTo>
                  <a:cubicBezTo>
                    <a:pt x="280172" y="700483"/>
                    <a:pt x="286551" y="712813"/>
                    <a:pt x="289714" y="725894"/>
                  </a:cubicBezTo>
                  <a:lnTo>
                    <a:pt x="289714" y="725894"/>
                  </a:lnTo>
                  <a:lnTo>
                    <a:pt x="297917" y="740155"/>
                  </a:lnTo>
                  <a:cubicBezTo>
                    <a:pt x="297917" y="745784"/>
                    <a:pt x="300222" y="750663"/>
                    <a:pt x="291698" y="753397"/>
                  </a:cubicBezTo>
                  <a:cubicBezTo>
                    <a:pt x="285908" y="755220"/>
                    <a:pt x="280279" y="755059"/>
                    <a:pt x="274382" y="757042"/>
                  </a:cubicBezTo>
                  <a:cubicBezTo>
                    <a:pt x="257977" y="762672"/>
                    <a:pt x="278027" y="773126"/>
                    <a:pt x="285801" y="774520"/>
                  </a:cubicBezTo>
                  <a:cubicBezTo>
                    <a:pt x="285801" y="779398"/>
                    <a:pt x="281244" y="785939"/>
                    <a:pt x="279743" y="790764"/>
                  </a:cubicBezTo>
                  <a:cubicBezTo>
                    <a:pt x="277920" y="796393"/>
                    <a:pt x="283228" y="802022"/>
                    <a:pt x="282048" y="805346"/>
                  </a:cubicBezTo>
                  <a:cubicBezTo>
                    <a:pt x="279904" y="811297"/>
                    <a:pt x="257441" y="821751"/>
                    <a:pt x="257441" y="823145"/>
                  </a:cubicBezTo>
                  <a:cubicBezTo>
                    <a:pt x="257441" y="829096"/>
                    <a:pt x="269610" y="837298"/>
                    <a:pt x="269610" y="842767"/>
                  </a:cubicBezTo>
                  <a:cubicBezTo>
                    <a:pt x="258352" y="849629"/>
                    <a:pt x="246343" y="844161"/>
                    <a:pt x="242269" y="860405"/>
                  </a:cubicBezTo>
                  <a:lnTo>
                    <a:pt x="242269" y="860405"/>
                  </a:lnTo>
                  <a:cubicBezTo>
                    <a:pt x="247576" y="871502"/>
                    <a:pt x="252616" y="878204"/>
                    <a:pt x="261086" y="886674"/>
                  </a:cubicBezTo>
                  <a:cubicBezTo>
                    <a:pt x="264571" y="890159"/>
                    <a:pt x="273256" y="898522"/>
                    <a:pt x="273256" y="903401"/>
                  </a:cubicBezTo>
                  <a:cubicBezTo>
                    <a:pt x="270522" y="903991"/>
                    <a:pt x="267305" y="903240"/>
                    <a:pt x="264142" y="903723"/>
                  </a:cubicBezTo>
                  <a:cubicBezTo>
                    <a:pt x="258674" y="904795"/>
                    <a:pt x="237712" y="909030"/>
                    <a:pt x="252133" y="913909"/>
                  </a:cubicBezTo>
                  <a:cubicBezTo>
                    <a:pt x="251061" y="918144"/>
                    <a:pt x="244520" y="925328"/>
                    <a:pt x="252133" y="927579"/>
                  </a:cubicBezTo>
                  <a:cubicBezTo>
                    <a:pt x="257012" y="929081"/>
                    <a:pt x="266715" y="928813"/>
                    <a:pt x="267627" y="935943"/>
                  </a:cubicBezTo>
                  <a:cubicBezTo>
                    <a:pt x="268860" y="940661"/>
                    <a:pt x="273685" y="942805"/>
                    <a:pt x="273685" y="948113"/>
                  </a:cubicBezTo>
                  <a:cubicBezTo>
                    <a:pt x="273685" y="955886"/>
                    <a:pt x="275347" y="963016"/>
                    <a:pt x="281566" y="967734"/>
                  </a:cubicBezTo>
                  <a:cubicBezTo>
                    <a:pt x="286283" y="971219"/>
                    <a:pt x="290680" y="969718"/>
                    <a:pt x="296309" y="969718"/>
                  </a:cubicBezTo>
                  <a:cubicBezTo>
                    <a:pt x="301026" y="969718"/>
                    <a:pt x="303010" y="971541"/>
                    <a:pt x="307996" y="970039"/>
                  </a:cubicBezTo>
                  <a:cubicBezTo>
                    <a:pt x="315769" y="967895"/>
                    <a:pt x="328797" y="958191"/>
                    <a:pt x="332764" y="951222"/>
                  </a:cubicBezTo>
                  <a:lnTo>
                    <a:pt x="332764" y="951222"/>
                  </a:lnTo>
                  <a:cubicBezTo>
                    <a:pt x="329119" y="945003"/>
                    <a:pt x="323972" y="940125"/>
                    <a:pt x="332014" y="934817"/>
                  </a:cubicBezTo>
                  <a:cubicBezTo>
                    <a:pt x="335820" y="932244"/>
                    <a:pt x="336892" y="927526"/>
                    <a:pt x="340806" y="924631"/>
                  </a:cubicBezTo>
                  <a:cubicBezTo>
                    <a:pt x="344612" y="921736"/>
                    <a:pt x="360267" y="920503"/>
                    <a:pt x="365253" y="920503"/>
                  </a:cubicBezTo>
                  <a:cubicBezTo>
                    <a:pt x="370560" y="920503"/>
                    <a:pt x="378923" y="910906"/>
                    <a:pt x="383051" y="916268"/>
                  </a:cubicBezTo>
                  <a:cubicBezTo>
                    <a:pt x="386858" y="920985"/>
                    <a:pt x="385035" y="925060"/>
                    <a:pt x="391737" y="928276"/>
                  </a:cubicBezTo>
                  <a:cubicBezTo>
                    <a:pt x="394149" y="929510"/>
                    <a:pt x="398706" y="931761"/>
                    <a:pt x="400422" y="934066"/>
                  </a:cubicBezTo>
                  <a:cubicBezTo>
                    <a:pt x="403638" y="938302"/>
                    <a:pt x="402566" y="943663"/>
                    <a:pt x="408302" y="945914"/>
                  </a:cubicBezTo>
                  <a:cubicBezTo>
                    <a:pt x="411787" y="947308"/>
                    <a:pt x="419400" y="938463"/>
                    <a:pt x="422724" y="937230"/>
                  </a:cubicBezTo>
                  <a:lnTo>
                    <a:pt x="422724" y="937230"/>
                  </a:lnTo>
                  <a:cubicBezTo>
                    <a:pt x="423313" y="933423"/>
                    <a:pt x="422724" y="929938"/>
                    <a:pt x="421330" y="926722"/>
                  </a:cubicBezTo>
                  <a:cubicBezTo>
                    <a:pt x="419829" y="922915"/>
                    <a:pt x="422724" y="917447"/>
                    <a:pt x="421651" y="912300"/>
                  </a:cubicBezTo>
                  <a:cubicBezTo>
                    <a:pt x="420418" y="906081"/>
                    <a:pt x="411948" y="905438"/>
                    <a:pt x="411144" y="902436"/>
                  </a:cubicBezTo>
                  <a:cubicBezTo>
                    <a:pt x="402030" y="901364"/>
                    <a:pt x="403263" y="889194"/>
                    <a:pt x="410983" y="886192"/>
                  </a:cubicBezTo>
                  <a:cubicBezTo>
                    <a:pt x="418113" y="883297"/>
                    <a:pt x="423313" y="885709"/>
                    <a:pt x="427978" y="877989"/>
                  </a:cubicBezTo>
                  <a:cubicBezTo>
                    <a:pt x="429639" y="875416"/>
                    <a:pt x="435751" y="871020"/>
                    <a:pt x="438914" y="870537"/>
                  </a:cubicBezTo>
                  <a:cubicBezTo>
                    <a:pt x="444704" y="869947"/>
                    <a:pt x="448779" y="862174"/>
                    <a:pt x="454569" y="859601"/>
                  </a:cubicBezTo>
                  <a:cubicBezTo>
                    <a:pt x="462021" y="856277"/>
                    <a:pt x="463683" y="850648"/>
                    <a:pt x="471456" y="848074"/>
                  </a:cubicBezTo>
                  <a:lnTo>
                    <a:pt x="483626" y="844590"/>
                  </a:lnTo>
                  <a:lnTo>
                    <a:pt x="483626" y="844590"/>
                  </a:lnTo>
                  <a:cubicBezTo>
                    <a:pt x="483626" y="840783"/>
                    <a:pt x="487432" y="831348"/>
                    <a:pt x="490595" y="829096"/>
                  </a:cubicBezTo>
                  <a:cubicBezTo>
                    <a:pt x="497458" y="824056"/>
                    <a:pt x="485449" y="808295"/>
                    <a:pt x="492418" y="801272"/>
                  </a:cubicBezTo>
                  <a:cubicBezTo>
                    <a:pt x="496975" y="796715"/>
                    <a:pt x="508233" y="793230"/>
                    <a:pt x="512201" y="799610"/>
                  </a:cubicBezTo>
                  <a:cubicBezTo>
                    <a:pt x="514774" y="803738"/>
                    <a:pt x="518151" y="808295"/>
                    <a:pt x="522708" y="809957"/>
                  </a:cubicBezTo>
                  <a:cubicBezTo>
                    <a:pt x="534878" y="814514"/>
                    <a:pt x="535039" y="800843"/>
                    <a:pt x="532305" y="792801"/>
                  </a:cubicBezTo>
                  <a:cubicBezTo>
                    <a:pt x="528981" y="782776"/>
                    <a:pt x="535790" y="775806"/>
                    <a:pt x="544153" y="773019"/>
                  </a:cubicBezTo>
                  <a:lnTo>
                    <a:pt x="555572" y="771518"/>
                  </a:lnTo>
                  <a:lnTo>
                    <a:pt x="555572" y="771518"/>
                  </a:lnTo>
                  <a:cubicBezTo>
                    <a:pt x="555572" y="767711"/>
                    <a:pt x="555411" y="756935"/>
                    <a:pt x="552248" y="754630"/>
                  </a:cubicBezTo>
                  <a:cubicBezTo>
                    <a:pt x="546780" y="750663"/>
                    <a:pt x="549514" y="744015"/>
                    <a:pt x="551926" y="739297"/>
                  </a:cubicBezTo>
                  <a:cubicBezTo>
                    <a:pt x="554982" y="733239"/>
                    <a:pt x="550425" y="736081"/>
                    <a:pt x="557877" y="735062"/>
                  </a:cubicBezTo>
                  <a:cubicBezTo>
                    <a:pt x="560451" y="734740"/>
                    <a:pt x="563828" y="733829"/>
                    <a:pt x="566080" y="732649"/>
                  </a:cubicBezTo>
                  <a:cubicBezTo>
                    <a:pt x="572138" y="729326"/>
                    <a:pt x="573853" y="722142"/>
                    <a:pt x="579751" y="718389"/>
                  </a:cubicBezTo>
                  <a:lnTo>
                    <a:pt x="593422" y="704557"/>
                  </a:lnTo>
                  <a:cubicBezTo>
                    <a:pt x="598300" y="699679"/>
                    <a:pt x="593100" y="700161"/>
                    <a:pt x="593422" y="695604"/>
                  </a:cubicBezTo>
                  <a:cubicBezTo>
                    <a:pt x="594011" y="687563"/>
                    <a:pt x="606503" y="683274"/>
                    <a:pt x="601624" y="675393"/>
                  </a:cubicBezTo>
                  <a:cubicBezTo>
                    <a:pt x="598407" y="670353"/>
                    <a:pt x="599319" y="664617"/>
                    <a:pt x="597067" y="660060"/>
                  </a:cubicBezTo>
                  <a:cubicBezTo>
                    <a:pt x="594762" y="655664"/>
                    <a:pt x="581413" y="652179"/>
                    <a:pt x="577285" y="645478"/>
                  </a:cubicBezTo>
                  <a:cubicBezTo>
                    <a:pt x="576051" y="643494"/>
                    <a:pt x="580501" y="639420"/>
                    <a:pt x="580180" y="636364"/>
                  </a:cubicBezTo>
                  <a:cubicBezTo>
                    <a:pt x="579697" y="630574"/>
                    <a:pt x="574229" y="631968"/>
                    <a:pt x="576963" y="624677"/>
                  </a:cubicBezTo>
                  <a:lnTo>
                    <a:pt x="575569" y="615724"/>
                  </a:lnTo>
                  <a:lnTo>
                    <a:pt x="575569" y="615724"/>
                  </a:lnTo>
                  <a:cubicBezTo>
                    <a:pt x="567956" y="614812"/>
                    <a:pt x="555358" y="623605"/>
                    <a:pt x="550211" y="617546"/>
                  </a:cubicBezTo>
                  <a:cubicBezTo>
                    <a:pt x="545493" y="612078"/>
                    <a:pt x="548549" y="600391"/>
                    <a:pt x="551873" y="595352"/>
                  </a:cubicBezTo>
                  <a:cubicBezTo>
                    <a:pt x="552623" y="594279"/>
                    <a:pt x="555358" y="592617"/>
                    <a:pt x="555358" y="591706"/>
                  </a:cubicBezTo>
                  <a:cubicBezTo>
                    <a:pt x="555358" y="589401"/>
                    <a:pt x="552034" y="588489"/>
                    <a:pt x="551873" y="586398"/>
                  </a:cubicBezTo>
                  <a:cubicBezTo>
                    <a:pt x="551551" y="582270"/>
                    <a:pt x="547906" y="582270"/>
                    <a:pt x="544903" y="580447"/>
                  </a:cubicBezTo>
                  <a:lnTo>
                    <a:pt x="544903" y="580447"/>
                  </a:lnTo>
                  <a:cubicBezTo>
                    <a:pt x="554178" y="578035"/>
                    <a:pt x="558253" y="568760"/>
                    <a:pt x="569082" y="576051"/>
                  </a:cubicBezTo>
                  <a:cubicBezTo>
                    <a:pt x="581413" y="584254"/>
                    <a:pt x="603447" y="557234"/>
                    <a:pt x="615295" y="559057"/>
                  </a:cubicBezTo>
                  <a:cubicBezTo>
                    <a:pt x="623658" y="560290"/>
                    <a:pt x="624891" y="559807"/>
                    <a:pt x="628376" y="567259"/>
                  </a:cubicBezTo>
                  <a:cubicBezTo>
                    <a:pt x="636150" y="583503"/>
                    <a:pt x="641886" y="558735"/>
                    <a:pt x="651482" y="563024"/>
                  </a:cubicBezTo>
                  <a:cubicBezTo>
                    <a:pt x="653627" y="563935"/>
                    <a:pt x="652715" y="569564"/>
                    <a:pt x="654967" y="571387"/>
                  </a:cubicBezTo>
                  <a:cubicBezTo>
                    <a:pt x="655878" y="572138"/>
                    <a:pt x="665475" y="568331"/>
                    <a:pt x="671050" y="571066"/>
                  </a:cubicBezTo>
                  <a:cubicBezTo>
                    <a:pt x="680325" y="575462"/>
                    <a:pt x="679843" y="558628"/>
                    <a:pt x="693835" y="562381"/>
                  </a:cubicBezTo>
                  <a:cubicBezTo>
                    <a:pt x="697159" y="563292"/>
                    <a:pt x="700536" y="557824"/>
                    <a:pt x="705254" y="559164"/>
                  </a:cubicBezTo>
                  <a:cubicBezTo>
                    <a:pt x="711044" y="560987"/>
                    <a:pt x="711205" y="563292"/>
                    <a:pt x="715762" y="566938"/>
                  </a:cubicBezTo>
                  <a:lnTo>
                    <a:pt x="715762" y="566938"/>
                  </a:lnTo>
                  <a:cubicBezTo>
                    <a:pt x="726109" y="566026"/>
                    <a:pt x="730023" y="567420"/>
                    <a:pt x="738279" y="560397"/>
                  </a:cubicBezTo>
                  <a:cubicBezTo>
                    <a:pt x="744498" y="555090"/>
                    <a:pt x="743908" y="557502"/>
                    <a:pt x="743425" y="548549"/>
                  </a:cubicBezTo>
                  <a:cubicBezTo>
                    <a:pt x="743104" y="542491"/>
                    <a:pt x="744176" y="523191"/>
                    <a:pt x="754684" y="528177"/>
                  </a:cubicBezTo>
                  <a:cubicBezTo>
                    <a:pt x="759080" y="530321"/>
                    <a:pt x="763798" y="527426"/>
                    <a:pt x="766853" y="524209"/>
                  </a:cubicBezTo>
                  <a:cubicBezTo>
                    <a:pt x="769588" y="521475"/>
                    <a:pt x="774145" y="521154"/>
                    <a:pt x="778112" y="520886"/>
                  </a:cubicBezTo>
                  <a:lnTo>
                    <a:pt x="786636" y="521636"/>
                  </a:lnTo>
                  <a:lnTo>
                    <a:pt x="786636" y="521636"/>
                  </a:lnTo>
                  <a:cubicBezTo>
                    <a:pt x="792694" y="519331"/>
                    <a:pt x="798484" y="520135"/>
                    <a:pt x="803041" y="514935"/>
                  </a:cubicBezTo>
                  <a:cubicBezTo>
                    <a:pt x="807008" y="510539"/>
                    <a:pt x="811833" y="506143"/>
                    <a:pt x="816122" y="501693"/>
                  </a:cubicBezTo>
                  <a:cubicBezTo>
                    <a:pt x="817945" y="499870"/>
                    <a:pt x="821912" y="498047"/>
                    <a:pt x="821912" y="495635"/>
                  </a:cubicBezTo>
                  <a:cubicBezTo>
                    <a:pt x="819178" y="495045"/>
                    <a:pt x="816873" y="492150"/>
                    <a:pt x="814299" y="491507"/>
                  </a:cubicBezTo>
                  <a:cubicBezTo>
                    <a:pt x="814299" y="489523"/>
                    <a:pt x="814460" y="488290"/>
                    <a:pt x="815693" y="486628"/>
                  </a:cubicBezTo>
                  <a:lnTo>
                    <a:pt x="823467" y="466256"/>
                  </a:lnTo>
                  <a:lnTo>
                    <a:pt x="823467" y="466256"/>
                  </a:lnTo>
                  <a:cubicBezTo>
                    <a:pt x="810547" y="467489"/>
                    <a:pt x="808134" y="468079"/>
                    <a:pt x="804167" y="454729"/>
                  </a:cubicBezTo>
                  <a:cubicBezTo>
                    <a:pt x="799610" y="439236"/>
                    <a:pt x="783205" y="434036"/>
                    <a:pt x="773019" y="423742"/>
                  </a:cubicBezTo>
                  <a:cubicBezTo>
                    <a:pt x="770713" y="421920"/>
                    <a:pt x="762994" y="421008"/>
                    <a:pt x="759938" y="420097"/>
                  </a:cubicBezTo>
                  <a:cubicBezTo>
                    <a:pt x="756131" y="419024"/>
                    <a:pt x="753236" y="417202"/>
                    <a:pt x="750234" y="414950"/>
                  </a:cubicBezTo>
                  <a:cubicBezTo>
                    <a:pt x="742782" y="409160"/>
                    <a:pt x="736885" y="420097"/>
                    <a:pt x="730023" y="420097"/>
                  </a:cubicBezTo>
                  <a:cubicBezTo>
                    <a:pt x="730023" y="413878"/>
                    <a:pt x="738547" y="393023"/>
                    <a:pt x="745677" y="394417"/>
                  </a:cubicBezTo>
                  <a:cubicBezTo>
                    <a:pt x="751735" y="395650"/>
                    <a:pt x="752646" y="394578"/>
                    <a:pt x="756292" y="389860"/>
                  </a:cubicBezTo>
                  <a:cubicBezTo>
                    <a:pt x="759938" y="384981"/>
                    <a:pt x="760259" y="378012"/>
                    <a:pt x="764173" y="372865"/>
                  </a:cubicBezTo>
                  <a:lnTo>
                    <a:pt x="779345" y="353083"/>
                  </a:lnTo>
                  <a:cubicBezTo>
                    <a:pt x="788137" y="341985"/>
                    <a:pt x="800307" y="337268"/>
                    <a:pt x="809581" y="327725"/>
                  </a:cubicBezTo>
                  <a:cubicBezTo>
                    <a:pt x="815532" y="321506"/>
                    <a:pt x="834672" y="300383"/>
                    <a:pt x="843142" y="300061"/>
                  </a:cubicBezTo>
                  <a:cubicBezTo>
                    <a:pt x="846466" y="299901"/>
                    <a:pt x="847699" y="301134"/>
                    <a:pt x="848932" y="297649"/>
                  </a:cubicBezTo>
                  <a:cubicBezTo>
                    <a:pt x="852149" y="281405"/>
                    <a:pt x="854400" y="263284"/>
                    <a:pt x="854400" y="246718"/>
                  </a:cubicBezTo>
                  <a:cubicBezTo>
                    <a:pt x="854400" y="241089"/>
                    <a:pt x="852417" y="236211"/>
                    <a:pt x="852256" y="230903"/>
                  </a:cubicBezTo>
                  <a:cubicBezTo>
                    <a:pt x="848128" y="218572"/>
                    <a:pt x="848932" y="207046"/>
                    <a:pt x="842981" y="195037"/>
                  </a:cubicBezTo>
                  <a:cubicBezTo>
                    <a:pt x="839657" y="188175"/>
                    <a:pt x="828560" y="171019"/>
                    <a:pt x="829310" y="163568"/>
                  </a:cubicBezTo>
                  <a:cubicBezTo>
                    <a:pt x="821269" y="148503"/>
                    <a:pt x="813066" y="132420"/>
                    <a:pt x="807437" y="116283"/>
                  </a:cubicBezTo>
                  <a:cubicBezTo>
                    <a:pt x="806043" y="112315"/>
                    <a:pt x="801218" y="103952"/>
                    <a:pt x="801808" y="100199"/>
                  </a:cubicBezTo>
                  <a:cubicBezTo>
                    <a:pt x="799824" y="92158"/>
                    <a:pt x="794356" y="89423"/>
                    <a:pt x="790710" y="82561"/>
                  </a:cubicBezTo>
                  <a:cubicBezTo>
                    <a:pt x="788888" y="79076"/>
                    <a:pt x="782830" y="66478"/>
                    <a:pt x="779023" y="65834"/>
                  </a:cubicBezTo>
                  <a:cubicBezTo>
                    <a:pt x="774466" y="65084"/>
                    <a:pt x="770499" y="67818"/>
                    <a:pt x="765781" y="65513"/>
                  </a:cubicBezTo>
                  <a:cubicBezTo>
                    <a:pt x="758919" y="62189"/>
                    <a:pt x="758008" y="58061"/>
                    <a:pt x="754845" y="51520"/>
                  </a:cubicBezTo>
                  <a:cubicBezTo>
                    <a:pt x="752861" y="47553"/>
                    <a:pt x="748786" y="47392"/>
                    <a:pt x="745570" y="44980"/>
                  </a:cubicBezTo>
                  <a:cubicBezTo>
                    <a:pt x="742675" y="43318"/>
                    <a:pt x="740262" y="41495"/>
                    <a:pt x="737796" y="39351"/>
                  </a:cubicBezTo>
                  <a:lnTo>
                    <a:pt x="737796" y="39351"/>
                  </a:lnTo>
                  <a:lnTo>
                    <a:pt x="723053" y="53343"/>
                  </a:lnTo>
                  <a:cubicBezTo>
                    <a:pt x="714529" y="58811"/>
                    <a:pt x="699625" y="52110"/>
                    <a:pt x="699035" y="64280"/>
                  </a:cubicBezTo>
                  <a:cubicBezTo>
                    <a:pt x="698714" y="71249"/>
                    <a:pt x="686598" y="77629"/>
                    <a:pt x="689439" y="84652"/>
                  </a:cubicBezTo>
                  <a:cubicBezTo>
                    <a:pt x="693085" y="93766"/>
                    <a:pt x="694478" y="89209"/>
                    <a:pt x="688528" y="97411"/>
                  </a:cubicBezTo>
                  <a:cubicBezTo>
                    <a:pt x="686383" y="100306"/>
                    <a:pt x="680754" y="104702"/>
                    <a:pt x="676840" y="103630"/>
                  </a:cubicBezTo>
                  <a:cubicBezTo>
                    <a:pt x="668960" y="101486"/>
                    <a:pt x="672712" y="90388"/>
                    <a:pt x="664831" y="87386"/>
                  </a:cubicBezTo>
                  <a:cubicBezTo>
                    <a:pt x="663009" y="86636"/>
                    <a:pt x="659042" y="87869"/>
                    <a:pt x="658130" y="85724"/>
                  </a:cubicBezTo>
                  <a:cubicBezTo>
                    <a:pt x="657540" y="84223"/>
                    <a:pt x="659792" y="78862"/>
                    <a:pt x="658720" y="78433"/>
                  </a:cubicBezTo>
                  <a:lnTo>
                    <a:pt x="658720" y="78111"/>
                  </a:lnTo>
                  <a:cubicBezTo>
                    <a:pt x="652501" y="76610"/>
                    <a:pt x="650035" y="71732"/>
                    <a:pt x="650035" y="65191"/>
                  </a:cubicBezTo>
                  <a:cubicBezTo>
                    <a:pt x="650035" y="56828"/>
                    <a:pt x="648641" y="56667"/>
                    <a:pt x="645907" y="49697"/>
                  </a:cubicBezTo>
                  <a:cubicBezTo>
                    <a:pt x="641779" y="38761"/>
                    <a:pt x="666440" y="30558"/>
                    <a:pt x="644245" y="27342"/>
                  </a:cubicBezTo>
                  <a:cubicBezTo>
                    <a:pt x="636954" y="26269"/>
                    <a:pt x="639366" y="18228"/>
                    <a:pt x="634649" y="15815"/>
                  </a:cubicBezTo>
                  <a:cubicBezTo>
                    <a:pt x="629931" y="13510"/>
                    <a:pt x="626124" y="11419"/>
                    <a:pt x="622318" y="7452"/>
                  </a:cubicBezTo>
                  <a:lnTo>
                    <a:pt x="617010" y="0"/>
                  </a:lnTo>
                  <a:lnTo>
                    <a:pt x="617010" y="0"/>
                  </a:lnTo>
                  <a:lnTo>
                    <a:pt x="609130" y="1394"/>
                  </a:lnTo>
                  <a:cubicBezTo>
                    <a:pt x="604251" y="7023"/>
                    <a:pt x="613097" y="17209"/>
                    <a:pt x="607146" y="25251"/>
                  </a:cubicBezTo>
                  <a:cubicBezTo>
                    <a:pt x="598943" y="36348"/>
                    <a:pt x="592993" y="29486"/>
                    <a:pt x="581788" y="31041"/>
                  </a:cubicBezTo>
                  <a:cubicBezTo>
                    <a:pt x="574926" y="31952"/>
                    <a:pt x="571763" y="27235"/>
                    <a:pt x="567045" y="23428"/>
                  </a:cubicBezTo>
                  <a:cubicBezTo>
                    <a:pt x="564471" y="21284"/>
                    <a:pt x="556430" y="36188"/>
                    <a:pt x="554125" y="38922"/>
                  </a:cubicBezTo>
                  <a:cubicBezTo>
                    <a:pt x="552302" y="41227"/>
                    <a:pt x="543188" y="43318"/>
                    <a:pt x="542866" y="45623"/>
                  </a:cubicBezTo>
                  <a:cubicBezTo>
                    <a:pt x="547584" y="46856"/>
                    <a:pt x="551658" y="45945"/>
                    <a:pt x="556376" y="44872"/>
                  </a:cubicBezTo>
                  <a:cubicBezTo>
                    <a:pt x="559700" y="44122"/>
                    <a:pt x="563667" y="40905"/>
                    <a:pt x="566562" y="41549"/>
                  </a:cubicBezTo>
                  <a:cubicBezTo>
                    <a:pt x="570369" y="42299"/>
                    <a:pt x="580394" y="56292"/>
                    <a:pt x="575837" y="59348"/>
                  </a:cubicBezTo>
                  <a:cubicBezTo>
                    <a:pt x="573532" y="60849"/>
                    <a:pt x="557770" y="61760"/>
                    <a:pt x="554232" y="62082"/>
                  </a:cubicBezTo>
                  <a:cubicBezTo>
                    <a:pt x="548013" y="68301"/>
                    <a:pt x="547262" y="62993"/>
                    <a:pt x="547262" y="73340"/>
                  </a:cubicBezTo>
                  <a:cubicBezTo>
                    <a:pt x="547262" y="75753"/>
                    <a:pt x="549675" y="82025"/>
                    <a:pt x="549246" y="82025"/>
                  </a:cubicBezTo>
                  <a:cubicBezTo>
                    <a:pt x="548763" y="83687"/>
                    <a:pt x="532358" y="86743"/>
                    <a:pt x="530268" y="87064"/>
                  </a:cubicBezTo>
                  <a:cubicBezTo>
                    <a:pt x="521904" y="88458"/>
                    <a:pt x="508984" y="93927"/>
                    <a:pt x="501103" y="91943"/>
                  </a:cubicBezTo>
                  <a:cubicBezTo>
                    <a:pt x="486843" y="88458"/>
                    <a:pt x="498691" y="67175"/>
                    <a:pt x="498691" y="59133"/>
                  </a:cubicBezTo>
                  <a:lnTo>
                    <a:pt x="498530" y="58972"/>
                  </a:lnTo>
                  <a:cubicBezTo>
                    <a:pt x="489845" y="58972"/>
                    <a:pt x="482125" y="59723"/>
                    <a:pt x="473440" y="58651"/>
                  </a:cubicBezTo>
                  <a:cubicBezTo>
                    <a:pt x="470384" y="58168"/>
                    <a:pt x="465559" y="56506"/>
                    <a:pt x="461109" y="55916"/>
                  </a:cubicBezTo>
                  <a:cubicBezTo>
                    <a:pt x="456231" y="59884"/>
                    <a:pt x="452156" y="59401"/>
                    <a:pt x="451084" y="66103"/>
                  </a:cubicBezTo>
                  <a:cubicBezTo>
                    <a:pt x="450173" y="71732"/>
                    <a:pt x="449261" y="76717"/>
                    <a:pt x="445026" y="81006"/>
                  </a:cubicBezTo>
                  <a:cubicBezTo>
                    <a:pt x="441059" y="84974"/>
                    <a:pt x="436984" y="90120"/>
                    <a:pt x="436073" y="95589"/>
                  </a:cubicBezTo>
                  <a:lnTo>
                    <a:pt x="436073" y="95589"/>
                  </a:lnTo>
                  <a:cubicBezTo>
                    <a:pt x="428192" y="94088"/>
                    <a:pt x="419829" y="89531"/>
                    <a:pt x="411626" y="89048"/>
                  </a:cubicBezTo>
                  <a:cubicBezTo>
                    <a:pt x="406319" y="88726"/>
                    <a:pt x="390021" y="95267"/>
                    <a:pt x="394631" y="83901"/>
                  </a:cubicBezTo>
                  <a:cubicBezTo>
                    <a:pt x="395543" y="81757"/>
                    <a:pt x="397848" y="81596"/>
                    <a:pt x="398760" y="79934"/>
                  </a:cubicBezTo>
                  <a:cubicBezTo>
                    <a:pt x="399349" y="78540"/>
                    <a:pt x="391468" y="68086"/>
                    <a:pt x="389967" y="66692"/>
                  </a:cubicBezTo>
                  <a:lnTo>
                    <a:pt x="389967" y="66692"/>
                  </a:lnTo>
                  <a:cubicBezTo>
                    <a:pt x="385571" y="74305"/>
                    <a:pt x="377369" y="79452"/>
                    <a:pt x="373080" y="86743"/>
                  </a:cubicBezTo>
                  <a:cubicBezTo>
                    <a:pt x="367933" y="95696"/>
                    <a:pt x="371096" y="107544"/>
                    <a:pt x="357104" y="111082"/>
                  </a:cubicBezTo>
                  <a:cubicBezTo>
                    <a:pt x="351957" y="112315"/>
                    <a:pt x="350241" y="109849"/>
                    <a:pt x="345095" y="108670"/>
                  </a:cubicBezTo>
                  <a:cubicBezTo>
                    <a:pt x="335070" y="106525"/>
                    <a:pt x="332174" y="120196"/>
                    <a:pt x="324562" y="122823"/>
                  </a:cubicBezTo>
                  <a:lnTo>
                    <a:pt x="324562" y="122823"/>
                  </a:lnTo>
                  <a:lnTo>
                    <a:pt x="324723" y="122501"/>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9" name="Freeform: Shape 48">
              <a:extLst>
                <a:ext uri="{FF2B5EF4-FFF2-40B4-BE49-F238E27FC236}">
                  <a16:creationId xmlns:a16="http://schemas.microsoft.com/office/drawing/2014/main" id="{C767A3B9-54FE-0165-7F24-C93EA4418D12}"/>
                </a:ext>
              </a:extLst>
            </p:cNvPr>
            <p:cNvSpPr/>
            <p:nvPr/>
          </p:nvSpPr>
          <p:spPr>
            <a:xfrm>
              <a:off x="5069603" y="1063835"/>
              <a:ext cx="638607" cy="804674"/>
            </a:xfrm>
            <a:custGeom>
              <a:avLst/>
              <a:gdLst>
                <a:gd name="connsiteX0" fmla="*/ 136923 w 680325"/>
                <a:gd name="connsiteY0" fmla="*/ 648266 h 857241"/>
                <a:gd name="connsiteX1" fmla="*/ 134618 w 680325"/>
                <a:gd name="connsiteY1" fmla="*/ 662848 h 857241"/>
                <a:gd name="connsiteX2" fmla="*/ 130650 w 680325"/>
                <a:gd name="connsiteY2" fmla="*/ 689439 h 857241"/>
                <a:gd name="connsiteX3" fmla="*/ 134778 w 680325"/>
                <a:gd name="connsiteY3" fmla="*/ 720748 h 857241"/>
                <a:gd name="connsiteX4" fmla="*/ 144214 w 680325"/>
                <a:gd name="connsiteY4" fmla="*/ 731845 h 857241"/>
                <a:gd name="connsiteX5" fmla="*/ 139657 w 680325"/>
                <a:gd name="connsiteY5" fmla="*/ 739726 h 857241"/>
                <a:gd name="connsiteX6" fmla="*/ 132956 w 680325"/>
                <a:gd name="connsiteY6" fmla="*/ 749162 h 857241"/>
                <a:gd name="connsiteX7" fmla="*/ 150111 w 680325"/>
                <a:gd name="connsiteY7" fmla="*/ 776503 h 857241"/>
                <a:gd name="connsiteX8" fmla="*/ 158796 w 680325"/>
                <a:gd name="connsiteY8" fmla="*/ 786689 h 857241"/>
                <a:gd name="connsiteX9" fmla="*/ 173057 w 680325"/>
                <a:gd name="connsiteY9" fmla="*/ 802183 h 857241"/>
                <a:gd name="connsiteX10" fmla="*/ 182760 w 680325"/>
                <a:gd name="connsiteY10" fmla="*/ 806740 h 857241"/>
                <a:gd name="connsiteX11" fmla="*/ 185655 w 680325"/>
                <a:gd name="connsiteY11" fmla="*/ 855204 h 857241"/>
                <a:gd name="connsiteX12" fmla="*/ 185655 w 680325"/>
                <a:gd name="connsiteY12" fmla="*/ 855204 h 857241"/>
                <a:gd name="connsiteX13" fmla="*/ 207689 w 680325"/>
                <a:gd name="connsiteY13" fmla="*/ 849146 h 857241"/>
                <a:gd name="connsiteX14" fmla="*/ 229295 w 680325"/>
                <a:gd name="connsiteY14" fmla="*/ 837620 h 857241"/>
                <a:gd name="connsiteX15" fmla="*/ 236264 w 680325"/>
                <a:gd name="connsiteY15" fmla="*/ 844161 h 857241"/>
                <a:gd name="connsiteX16" fmla="*/ 249613 w 680325"/>
                <a:gd name="connsiteY16" fmla="*/ 847377 h 857241"/>
                <a:gd name="connsiteX17" fmla="*/ 262212 w 680325"/>
                <a:gd name="connsiteY17" fmla="*/ 857242 h 857241"/>
                <a:gd name="connsiteX18" fmla="*/ 284246 w 680325"/>
                <a:gd name="connsiteY18" fmla="*/ 847056 h 857241"/>
                <a:gd name="connsiteX19" fmla="*/ 297595 w 680325"/>
                <a:gd name="connsiteY19" fmla="*/ 837191 h 857241"/>
                <a:gd name="connsiteX20" fmla="*/ 298507 w 680325"/>
                <a:gd name="connsiteY20" fmla="*/ 826683 h 857241"/>
                <a:gd name="connsiteX21" fmla="*/ 307299 w 680325"/>
                <a:gd name="connsiteY21" fmla="*/ 825290 h 857241"/>
                <a:gd name="connsiteX22" fmla="*/ 321720 w 680325"/>
                <a:gd name="connsiteY22" fmla="*/ 833170 h 857241"/>
                <a:gd name="connsiteX23" fmla="*/ 326760 w 680325"/>
                <a:gd name="connsiteY23" fmla="*/ 826951 h 857241"/>
                <a:gd name="connsiteX24" fmla="*/ 326438 w 680325"/>
                <a:gd name="connsiteY24" fmla="*/ 811619 h 857241"/>
                <a:gd name="connsiteX25" fmla="*/ 352868 w 680325"/>
                <a:gd name="connsiteY25" fmla="*/ 795643 h 857241"/>
                <a:gd name="connsiteX26" fmla="*/ 352868 w 680325"/>
                <a:gd name="connsiteY26" fmla="*/ 795643 h 857241"/>
                <a:gd name="connsiteX27" fmla="*/ 372919 w 680325"/>
                <a:gd name="connsiteY27" fmla="*/ 800950 h 857241"/>
                <a:gd name="connsiteX28" fmla="*/ 378977 w 680325"/>
                <a:gd name="connsiteY28" fmla="*/ 808724 h 857241"/>
                <a:gd name="connsiteX29" fmla="*/ 398116 w 680325"/>
                <a:gd name="connsiteY29" fmla="*/ 816604 h 857241"/>
                <a:gd name="connsiteX30" fmla="*/ 420633 w 680325"/>
                <a:gd name="connsiteY30" fmla="*/ 838210 h 857241"/>
                <a:gd name="connsiteX31" fmla="*/ 437520 w 680325"/>
                <a:gd name="connsiteY31" fmla="*/ 845179 h 857241"/>
                <a:gd name="connsiteX32" fmla="*/ 443739 w 680325"/>
                <a:gd name="connsiteY32" fmla="*/ 845769 h 857241"/>
                <a:gd name="connsiteX33" fmla="*/ 440844 w 680325"/>
                <a:gd name="connsiteY33" fmla="*/ 821912 h 857241"/>
                <a:gd name="connsiteX34" fmla="*/ 452692 w 680325"/>
                <a:gd name="connsiteY34" fmla="*/ 829525 h 857241"/>
                <a:gd name="connsiteX35" fmla="*/ 452692 w 680325"/>
                <a:gd name="connsiteY35" fmla="*/ 829525 h 857241"/>
                <a:gd name="connsiteX36" fmla="*/ 459072 w 680325"/>
                <a:gd name="connsiteY36" fmla="*/ 834082 h 857241"/>
                <a:gd name="connsiteX37" fmla="*/ 467864 w 680325"/>
                <a:gd name="connsiteY37" fmla="*/ 828131 h 857241"/>
                <a:gd name="connsiteX38" fmla="*/ 472904 w 680325"/>
                <a:gd name="connsiteY38" fmla="*/ 845447 h 857241"/>
                <a:gd name="connsiteX39" fmla="*/ 478050 w 680325"/>
                <a:gd name="connsiteY39" fmla="*/ 844053 h 857241"/>
                <a:gd name="connsiteX40" fmla="*/ 487164 w 680325"/>
                <a:gd name="connsiteY40" fmla="*/ 846466 h 857241"/>
                <a:gd name="connsiteX41" fmla="*/ 497190 w 680325"/>
                <a:gd name="connsiteY41" fmla="*/ 840247 h 857241"/>
                <a:gd name="connsiteX42" fmla="*/ 503248 w 680325"/>
                <a:gd name="connsiteY42" fmla="*/ 834457 h 857241"/>
                <a:gd name="connsiteX43" fmla="*/ 513273 w 680325"/>
                <a:gd name="connsiteY43" fmla="*/ 830329 h 857241"/>
                <a:gd name="connsiteX44" fmla="*/ 521636 w 680325"/>
                <a:gd name="connsiteY44" fmla="*/ 819821 h 857241"/>
                <a:gd name="connsiteX45" fmla="*/ 521636 w 680325"/>
                <a:gd name="connsiteY45" fmla="*/ 819821 h 857241"/>
                <a:gd name="connsiteX46" fmla="*/ 533967 w 680325"/>
                <a:gd name="connsiteY46" fmla="*/ 820411 h 857241"/>
                <a:gd name="connsiteX47" fmla="*/ 545815 w 680325"/>
                <a:gd name="connsiteY47" fmla="*/ 822555 h 857241"/>
                <a:gd name="connsiteX48" fmla="*/ 548871 w 680325"/>
                <a:gd name="connsiteY48" fmla="*/ 824861 h 857241"/>
                <a:gd name="connsiteX49" fmla="*/ 548871 w 680325"/>
                <a:gd name="connsiteY49" fmla="*/ 824861 h 857241"/>
                <a:gd name="connsiteX50" fmla="*/ 573478 w 680325"/>
                <a:gd name="connsiteY50" fmla="*/ 824539 h 857241"/>
                <a:gd name="connsiteX51" fmla="*/ 592189 w 680325"/>
                <a:gd name="connsiteY51" fmla="*/ 829418 h 857241"/>
                <a:gd name="connsiteX52" fmla="*/ 604948 w 680325"/>
                <a:gd name="connsiteY52" fmla="*/ 825290 h 857241"/>
                <a:gd name="connsiteX53" fmla="*/ 622586 w 680325"/>
                <a:gd name="connsiteY53" fmla="*/ 831508 h 857241"/>
                <a:gd name="connsiteX54" fmla="*/ 648266 w 680325"/>
                <a:gd name="connsiteY54" fmla="*/ 826630 h 857241"/>
                <a:gd name="connsiteX55" fmla="*/ 660275 w 680325"/>
                <a:gd name="connsiteY55" fmla="*/ 833170 h 857241"/>
                <a:gd name="connsiteX56" fmla="*/ 659363 w 680325"/>
                <a:gd name="connsiteY56" fmla="*/ 819821 h 857241"/>
                <a:gd name="connsiteX57" fmla="*/ 662097 w 680325"/>
                <a:gd name="connsiteY57" fmla="*/ 800199 h 857241"/>
                <a:gd name="connsiteX58" fmla="*/ 676090 w 680325"/>
                <a:gd name="connsiteY58" fmla="*/ 791407 h 857241"/>
                <a:gd name="connsiteX59" fmla="*/ 680325 w 680325"/>
                <a:gd name="connsiteY59" fmla="*/ 783955 h 857241"/>
                <a:gd name="connsiteX60" fmla="*/ 680325 w 680325"/>
                <a:gd name="connsiteY60" fmla="*/ 783955 h 857241"/>
                <a:gd name="connsiteX61" fmla="*/ 677913 w 680325"/>
                <a:gd name="connsiteY61" fmla="*/ 783794 h 857241"/>
                <a:gd name="connsiteX62" fmla="*/ 659524 w 680325"/>
                <a:gd name="connsiteY62" fmla="*/ 777254 h 857241"/>
                <a:gd name="connsiteX63" fmla="*/ 631539 w 680325"/>
                <a:gd name="connsiteY63" fmla="*/ 767389 h 857241"/>
                <a:gd name="connsiteX64" fmla="*/ 618029 w 680325"/>
                <a:gd name="connsiteY64" fmla="*/ 767550 h 857241"/>
                <a:gd name="connsiteX65" fmla="*/ 591438 w 680325"/>
                <a:gd name="connsiteY65" fmla="*/ 751735 h 857241"/>
                <a:gd name="connsiteX66" fmla="*/ 568492 w 680325"/>
                <a:gd name="connsiteY66" fmla="*/ 743372 h 857241"/>
                <a:gd name="connsiteX67" fmla="*/ 557234 w 680325"/>
                <a:gd name="connsiteY67" fmla="*/ 731684 h 857241"/>
                <a:gd name="connsiteX68" fmla="*/ 553749 w 680325"/>
                <a:gd name="connsiteY68" fmla="*/ 740638 h 857241"/>
                <a:gd name="connsiteX69" fmla="*/ 552999 w 680325"/>
                <a:gd name="connsiteY69" fmla="*/ 750824 h 857241"/>
                <a:gd name="connsiteX70" fmla="*/ 549192 w 680325"/>
                <a:gd name="connsiteY70" fmla="*/ 756131 h 857241"/>
                <a:gd name="connsiteX71" fmla="*/ 549031 w 680325"/>
                <a:gd name="connsiteY71" fmla="*/ 756131 h 857241"/>
                <a:gd name="connsiteX72" fmla="*/ 549621 w 680325"/>
                <a:gd name="connsiteY72" fmla="*/ 746428 h 857241"/>
                <a:gd name="connsiteX73" fmla="*/ 536111 w 680325"/>
                <a:gd name="connsiteY73" fmla="*/ 744444 h 857241"/>
                <a:gd name="connsiteX74" fmla="*/ 539757 w 680325"/>
                <a:gd name="connsiteY74" fmla="*/ 738815 h 857241"/>
                <a:gd name="connsiteX75" fmla="*/ 549782 w 680325"/>
                <a:gd name="connsiteY75" fmla="*/ 736670 h 857241"/>
                <a:gd name="connsiteX76" fmla="*/ 545225 w 680325"/>
                <a:gd name="connsiteY76" fmla="*/ 725412 h 857241"/>
                <a:gd name="connsiteX77" fmla="*/ 537023 w 680325"/>
                <a:gd name="connsiteY77" fmla="*/ 710830 h 857241"/>
                <a:gd name="connsiteX78" fmla="*/ 537773 w 680325"/>
                <a:gd name="connsiteY78" fmla="*/ 698660 h 857241"/>
                <a:gd name="connsiteX79" fmla="*/ 544743 w 680325"/>
                <a:gd name="connsiteY79" fmla="*/ 698982 h 857241"/>
                <a:gd name="connsiteX80" fmla="*/ 538041 w 680325"/>
                <a:gd name="connsiteY80" fmla="*/ 693942 h 857241"/>
                <a:gd name="connsiteX81" fmla="*/ 521797 w 680325"/>
                <a:gd name="connsiteY81" fmla="*/ 684828 h 857241"/>
                <a:gd name="connsiteX82" fmla="*/ 503730 w 680325"/>
                <a:gd name="connsiteY82" fmla="*/ 660650 h 857241"/>
                <a:gd name="connsiteX83" fmla="*/ 494938 w 680325"/>
                <a:gd name="connsiteY83" fmla="*/ 631646 h 857241"/>
                <a:gd name="connsiteX84" fmla="*/ 486253 w 680325"/>
                <a:gd name="connsiteY84" fmla="*/ 606878 h 857241"/>
                <a:gd name="connsiteX85" fmla="*/ 479551 w 680325"/>
                <a:gd name="connsiteY85" fmla="*/ 587417 h 857241"/>
                <a:gd name="connsiteX86" fmla="*/ 478962 w 680325"/>
                <a:gd name="connsiteY86" fmla="*/ 571334 h 857241"/>
                <a:gd name="connsiteX87" fmla="*/ 476978 w 680325"/>
                <a:gd name="connsiteY87" fmla="*/ 558092 h 857241"/>
                <a:gd name="connsiteX88" fmla="*/ 477568 w 680325"/>
                <a:gd name="connsiteY88" fmla="*/ 529678 h 857241"/>
                <a:gd name="connsiteX89" fmla="*/ 467221 w 680325"/>
                <a:gd name="connsiteY89" fmla="*/ 516436 h 857241"/>
                <a:gd name="connsiteX90" fmla="*/ 458107 w 680325"/>
                <a:gd name="connsiteY90" fmla="*/ 508984 h 857241"/>
                <a:gd name="connsiteX91" fmla="*/ 453711 w 680325"/>
                <a:gd name="connsiteY91" fmla="*/ 503516 h 857241"/>
                <a:gd name="connsiteX92" fmla="*/ 458268 w 680325"/>
                <a:gd name="connsiteY92" fmla="*/ 500942 h 857241"/>
                <a:gd name="connsiteX93" fmla="*/ 446098 w 680325"/>
                <a:gd name="connsiteY93" fmla="*/ 475852 h 857241"/>
                <a:gd name="connsiteX94" fmla="*/ 445508 w 680325"/>
                <a:gd name="connsiteY94" fmla="*/ 467167 h 857241"/>
                <a:gd name="connsiteX95" fmla="*/ 432427 w 680325"/>
                <a:gd name="connsiteY95" fmla="*/ 449529 h 857241"/>
                <a:gd name="connsiteX96" fmla="*/ 429532 w 680325"/>
                <a:gd name="connsiteY96" fmla="*/ 431891 h 857241"/>
                <a:gd name="connsiteX97" fmla="*/ 422831 w 680325"/>
                <a:gd name="connsiteY97" fmla="*/ 420204 h 857241"/>
                <a:gd name="connsiteX98" fmla="*/ 427709 w 680325"/>
                <a:gd name="connsiteY98" fmla="*/ 394203 h 857241"/>
                <a:gd name="connsiteX99" fmla="*/ 420847 w 680325"/>
                <a:gd name="connsiteY99" fmla="*/ 380532 h 857241"/>
                <a:gd name="connsiteX100" fmla="*/ 418113 w 680325"/>
                <a:gd name="connsiteY100" fmla="*/ 368094 h 857241"/>
                <a:gd name="connsiteX101" fmla="*/ 410500 w 680325"/>
                <a:gd name="connsiteY101" fmla="*/ 359731 h 857241"/>
                <a:gd name="connsiteX102" fmla="*/ 403638 w 680325"/>
                <a:gd name="connsiteY102" fmla="*/ 328261 h 857241"/>
                <a:gd name="connsiteX103" fmla="*/ 411841 w 680325"/>
                <a:gd name="connsiteY103" fmla="*/ 312178 h 857241"/>
                <a:gd name="connsiteX104" fmla="*/ 408624 w 680325"/>
                <a:gd name="connsiteY104" fmla="*/ 304726 h 857241"/>
                <a:gd name="connsiteX105" fmla="*/ 390396 w 680325"/>
                <a:gd name="connsiteY105" fmla="*/ 278724 h 857241"/>
                <a:gd name="connsiteX106" fmla="*/ 399188 w 680325"/>
                <a:gd name="connsiteY106" fmla="*/ 253473 h 857241"/>
                <a:gd name="connsiteX107" fmla="*/ 400690 w 680325"/>
                <a:gd name="connsiteY107" fmla="*/ 237229 h 857241"/>
                <a:gd name="connsiteX108" fmla="*/ 396293 w 680325"/>
                <a:gd name="connsiteY108" fmla="*/ 232083 h 857241"/>
                <a:gd name="connsiteX109" fmla="*/ 395704 w 680325"/>
                <a:gd name="connsiteY109" fmla="*/ 213533 h 857241"/>
                <a:gd name="connsiteX110" fmla="*/ 393130 w 680325"/>
                <a:gd name="connsiteY110" fmla="*/ 199112 h 857241"/>
                <a:gd name="connsiteX111" fmla="*/ 387501 w 680325"/>
                <a:gd name="connsiteY111" fmla="*/ 193804 h 857241"/>
                <a:gd name="connsiteX112" fmla="*/ 388091 w 680325"/>
                <a:gd name="connsiteY112" fmla="*/ 181795 h 857241"/>
                <a:gd name="connsiteX113" fmla="*/ 380800 w 680325"/>
                <a:gd name="connsiteY113" fmla="*/ 173914 h 857241"/>
                <a:gd name="connsiteX114" fmla="*/ 382783 w 680325"/>
                <a:gd name="connsiteY114" fmla="*/ 160565 h 857241"/>
                <a:gd name="connsiteX115" fmla="*/ 376565 w 680325"/>
                <a:gd name="connsiteY115" fmla="*/ 145983 h 857241"/>
                <a:gd name="connsiteX116" fmla="*/ 366378 w 680325"/>
                <a:gd name="connsiteY116" fmla="*/ 140676 h 857241"/>
                <a:gd name="connsiteX117" fmla="*/ 355603 w 680325"/>
                <a:gd name="connsiteY117" fmla="*/ 126254 h 857241"/>
                <a:gd name="connsiteX118" fmla="*/ 337053 w 680325"/>
                <a:gd name="connsiteY118" fmla="*/ 122019 h 857241"/>
                <a:gd name="connsiteX119" fmla="*/ 332925 w 680325"/>
                <a:gd name="connsiteY119" fmla="*/ 130704 h 857241"/>
                <a:gd name="connsiteX120" fmla="*/ 305851 w 680325"/>
                <a:gd name="connsiteY120" fmla="*/ 109099 h 857241"/>
                <a:gd name="connsiteX121" fmla="*/ 295076 w 680325"/>
                <a:gd name="connsiteY121" fmla="*/ 88726 h 857241"/>
                <a:gd name="connsiteX122" fmla="*/ 286391 w 680325"/>
                <a:gd name="connsiteY122" fmla="*/ 69587 h 857241"/>
                <a:gd name="connsiteX123" fmla="*/ 256744 w 680325"/>
                <a:gd name="connsiteY123" fmla="*/ 39190 h 857241"/>
                <a:gd name="connsiteX124" fmla="*/ 252187 w 680325"/>
                <a:gd name="connsiteY124" fmla="*/ 22302 h 857241"/>
                <a:gd name="connsiteX125" fmla="*/ 243394 w 680325"/>
                <a:gd name="connsiteY125" fmla="*/ 8042 h 857241"/>
                <a:gd name="connsiteX126" fmla="*/ 236693 w 680325"/>
                <a:gd name="connsiteY126" fmla="*/ 0 h 857241"/>
                <a:gd name="connsiteX127" fmla="*/ 236693 w 680325"/>
                <a:gd name="connsiteY127" fmla="*/ 0 h 857241"/>
                <a:gd name="connsiteX128" fmla="*/ 231975 w 680325"/>
                <a:gd name="connsiteY128" fmla="*/ 2305 h 857241"/>
                <a:gd name="connsiteX129" fmla="*/ 217715 w 680325"/>
                <a:gd name="connsiteY129" fmla="*/ 24179 h 857241"/>
                <a:gd name="connsiteX130" fmla="*/ 205116 w 680325"/>
                <a:gd name="connsiteY130" fmla="*/ 44229 h 857241"/>
                <a:gd name="connsiteX131" fmla="*/ 194769 w 680325"/>
                <a:gd name="connsiteY131" fmla="*/ 50770 h 857241"/>
                <a:gd name="connsiteX132" fmla="*/ 184744 w 680325"/>
                <a:gd name="connsiteY132" fmla="*/ 63208 h 857241"/>
                <a:gd name="connsiteX133" fmla="*/ 179276 w 680325"/>
                <a:gd name="connsiteY133" fmla="*/ 74734 h 857241"/>
                <a:gd name="connsiteX134" fmla="*/ 151183 w 680325"/>
                <a:gd name="connsiteY134" fmla="*/ 105453 h 857241"/>
                <a:gd name="connsiteX135" fmla="*/ 129739 w 680325"/>
                <a:gd name="connsiteY135" fmla="*/ 107598 h 857241"/>
                <a:gd name="connsiteX136" fmla="*/ 137191 w 680325"/>
                <a:gd name="connsiteY136" fmla="*/ 118105 h 857241"/>
                <a:gd name="connsiteX137" fmla="*/ 141319 w 680325"/>
                <a:gd name="connsiteY137" fmla="*/ 127809 h 857241"/>
                <a:gd name="connsiteX138" fmla="*/ 145125 w 680325"/>
                <a:gd name="connsiteY138" fmla="*/ 145876 h 857241"/>
                <a:gd name="connsiteX139" fmla="*/ 156813 w 680325"/>
                <a:gd name="connsiteY139" fmla="*/ 157402 h 857241"/>
                <a:gd name="connsiteX140" fmla="*/ 165015 w 680325"/>
                <a:gd name="connsiteY140" fmla="*/ 175308 h 857241"/>
                <a:gd name="connsiteX141" fmla="*/ 167320 w 680325"/>
                <a:gd name="connsiteY141" fmla="*/ 187478 h 857241"/>
                <a:gd name="connsiteX142" fmla="*/ 176005 w 680325"/>
                <a:gd name="connsiteY142" fmla="*/ 207529 h 857241"/>
                <a:gd name="connsiteX143" fmla="*/ 190587 w 680325"/>
                <a:gd name="connsiteY143" fmla="*/ 215409 h 857241"/>
                <a:gd name="connsiteX144" fmla="*/ 179651 w 680325"/>
                <a:gd name="connsiteY144" fmla="*/ 227579 h 857241"/>
                <a:gd name="connsiteX145" fmla="*/ 165229 w 680325"/>
                <a:gd name="connsiteY145" fmla="*/ 241733 h 857241"/>
                <a:gd name="connsiteX146" fmla="*/ 153381 w 680325"/>
                <a:gd name="connsiteY146" fmla="*/ 241572 h 857241"/>
                <a:gd name="connsiteX147" fmla="*/ 139121 w 680325"/>
                <a:gd name="connsiteY147" fmla="*/ 253741 h 857241"/>
                <a:gd name="connsiteX148" fmla="*/ 128184 w 680325"/>
                <a:gd name="connsiteY148" fmla="*/ 265268 h 857241"/>
                <a:gd name="connsiteX149" fmla="*/ 126361 w 680325"/>
                <a:gd name="connsiteY149" fmla="*/ 281244 h 857241"/>
                <a:gd name="connsiteX150" fmla="*/ 114942 w 680325"/>
                <a:gd name="connsiteY150" fmla="*/ 288374 h 857241"/>
                <a:gd name="connsiteX151" fmla="*/ 102344 w 680325"/>
                <a:gd name="connsiteY151" fmla="*/ 286551 h 857241"/>
                <a:gd name="connsiteX152" fmla="*/ 91407 w 680325"/>
                <a:gd name="connsiteY152" fmla="*/ 286712 h 857241"/>
                <a:gd name="connsiteX153" fmla="*/ 66960 w 680325"/>
                <a:gd name="connsiteY153" fmla="*/ 302688 h 857241"/>
                <a:gd name="connsiteX154" fmla="*/ 54630 w 680325"/>
                <a:gd name="connsiteY154" fmla="*/ 310462 h 857241"/>
                <a:gd name="connsiteX155" fmla="*/ 49161 w 680325"/>
                <a:gd name="connsiteY155" fmla="*/ 319737 h 857241"/>
                <a:gd name="connsiteX156" fmla="*/ 30451 w 680325"/>
                <a:gd name="connsiteY156" fmla="*/ 335713 h 857241"/>
                <a:gd name="connsiteX157" fmla="*/ 18121 w 680325"/>
                <a:gd name="connsiteY157" fmla="*/ 347722 h 857241"/>
                <a:gd name="connsiteX158" fmla="*/ 17960 w 680325"/>
                <a:gd name="connsiteY158" fmla="*/ 348311 h 857241"/>
                <a:gd name="connsiteX159" fmla="*/ 26162 w 680325"/>
                <a:gd name="connsiteY159" fmla="*/ 354530 h 857241"/>
                <a:gd name="connsiteX160" fmla="*/ 24018 w 680325"/>
                <a:gd name="connsiteY160" fmla="*/ 359677 h 857241"/>
                <a:gd name="connsiteX161" fmla="*/ 19890 w 680325"/>
                <a:gd name="connsiteY161" fmla="*/ 372919 h 857241"/>
                <a:gd name="connsiteX162" fmla="*/ 10615 w 680325"/>
                <a:gd name="connsiteY162" fmla="*/ 373509 h 857241"/>
                <a:gd name="connsiteX163" fmla="*/ 8042 w 680325"/>
                <a:gd name="connsiteY163" fmla="*/ 377154 h 857241"/>
                <a:gd name="connsiteX164" fmla="*/ 6380 w 680325"/>
                <a:gd name="connsiteY164" fmla="*/ 383212 h 857241"/>
                <a:gd name="connsiteX165" fmla="*/ 0 w 680325"/>
                <a:gd name="connsiteY165" fmla="*/ 400529 h 857241"/>
                <a:gd name="connsiteX166" fmla="*/ 0 w 680325"/>
                <a:gd name="connsiteY166" fmla="*/ 400529 h 857241"/>
                <a:gd name="connsiteX167" fmla="*/ 8792 w 680325"/>
                <a:gd name="connsiteY167" fmla="*/ 408141 h 857241"/>
                <a:gd name="connsiteX168" fmla="*/ 10615 w 680325"/>
                <a:gd name="connsiteY168" fmla="*/ 422884 h 857241"/>
                <a:gd name="connsiteX169" fmla="*/ 28682 w 680325"/>
                <a:gd name="connsiteY169" fmla="*/ 438861 h 857241"/>
                <a:gd name="connsiteX170" fmla="*/ 37957 w 680325"/>
                <a:gd name="connsiteY170" fmla="*/ 446313 h 857241"/>
                <a:gd name="connsiteX171" fmla="*/ 44926 w 680325"/>
                <a:gd name="connsiteY171" fmla="*/ 459072 h 857241"/>
                <a:gd name="connsiteX172" fmla="*/ 48732 w 680325"/>
                <a:gd name="connsiteY172" fmla="*/ 463629 h 857241"/>
                <a:gd name="connsiteX173" fmla="*/ 61974 w 680325"/>
                <a:gd name="connsiteY173" fmla="*/ 465934 h 857241"/>
                <a:gd name="connsiteX174" fmla="*/ 72911 w 680325"/>
                <a:gd name="connsiteY174" fmla="*/ 463200 h 857241"/>
                <a:gd name="connsiteX175" fmla="*/ 71517 w 680325"/>
                <a:gd name="connsiteY175" fmla="*/ 479015 h 857241"/>
                <a:gd name="connsiteX176" fmla="*/ 78058 w 680325"/>
                <a:gd name="connsiteY176" fmla="*/ 493169 h 857241"/>
                <a:gd name="connsiteX177" fmla="*/ 46749 w 680325"/>
                <a:gd name="connsiteY177" fmla="*/ 511986 h 857241"/>
                <a:gd name="connsiteX178" fmla="*/ 43854 w 680325"/>
                <a:gd name="connsiteY178" fmla="*/ 528230 h 857241"/>
                <a:gd name="connsiteX179" fmla="*/ 36241 w 680325"/>
                <a:gd name="connsiteY179" fmla="*/ 538256 h 857241"/>
                <a:gd name="connsiteX180" fmla="*/ 45033 w 680325"/>
                <a:gd name="connsiteY180" fmla="*/ 540829 h 857241"/>
                <a:gd name="connsiteX181" fmla="*/ 46427 w 680325"/>
                <a:gd name="connsiteY181" fmla="*/ 553749 h 857241"/>
                <a:gd name="connsiteX182" fmla="*/ 55112 w 680325"/>
                <a:gd name="connsiteY182" fmla="*/ 562434 h 857241"/>
                <a:gd name="connsiteX183" fmla="*/ 42192 w 680325"/>
                <a:gd name="connsiteY183" fmla="*/ 583557 h 857241"/>
                <a:gd name="connsiteX184" fmla="*/ 33989 w 680325"/>
                <a:gd name="connsiteY184" fmla="*/ 590848 h 857241"/>
                <a:gd name="connsiteX185" fmla="*/ 41120 w 680325"/>
                <a:gd name="connsiteY185" fmla="*/ 599962 h 857241"/>
                <a:gd name="connsiteX186" fmla="*/ 43532 w 680325"/>
                <a:gd name="connsiteY186" fmla="*/ 621835 h 857241"/>
                <a:gd name="connsiteX187" fmla="*/ 77575 w 680325"/>
                <a:gd name="connsiteY187" fmla="*/ 631271 h 857241"/>
                <a:gd name="connsiteX188" fmla="*/ 91085 w 680325"/>
                <a:gd name="connsiteY188" fmla="*/ 620173 h 857241"/>
                <a:gd name="connsiteX189" fmla="*/ 100950 w 680325"/>
                <a:gd name="connsiteY189" fmla="*/ 608325 h 857241"/>
                <a:gd name="connsiteX190" fmla="*/ 101861 w 680325"/>
                <a:gd name="connsiteY190" fmla="*/ 608004 h 857241"/>
                <a:gd name="connsiteX191" fmla="*/ 116926 w 680325"/>
                <a:gd name="connsiteY191" fmla="*/ 628376 h 857241"/>
                <a:gd name="connsiteX192" fmla="*/ 128774 w 680325"/>
                <a:gd name="connsiteY192" fmla="*/ 637811 h 857241"/>
                <a:gd name="connsiteX193" fmla="*/ 136387 w 680325"/>
                <a:gd name="connsiteY193" fmla="*/ 647837 h 857241"/>
                <a:gd name="connsiteX194" fmla="*/ 136387 w 680325"/>
                <a:gd name="connsiteY194" fmla="*/ 647837 h 857241"/>
                <a:gd name="connsiteX195" fmla="*/ 136923 w 680325"/>
                <a:gd name="connsiteY195" fmla="*/ 648266 h 85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680325" h="857241">
                  <a:moveTo>
                    <a:pt x="136923" y="648266"/>
                  </a:moveTo>
                  <a:lnTo>
                    <a:pt x="134618" y="662848"/>
                  </a:lnTo>
                  <a:cubicBezTo>
                    <a:pt x="135368" y="670889"/>
                    <a:pt x="132044" y="681397"/>
                    <a:pt x="130650" y="689439"/>
                  </a:cubicBezTo>
                  <a:cubicBezTo>
                    <a:pt x="128828" y="700376"/>
                    <a:pt x="114245" y="717424"/>
                    <a:pt x="134778" y="720748"/>
                  </a:cubicBezTo>
                  <a:cubicBezTo>
                    <a:pt x="142981" y="722142"/>
                    <a:pt x="144214" y="723160"/>
                    <a:pt x="144214" y="731845"/>
                  </a:cubicBezTo>
                  <a:cubicBezTo>
                    <a:pt x="144214" y="735169"/>
                    <a:pt x="142230" y="738064"/>
                    <a:pt x="139657" y="739726"/>
                  </a:cubicBezTo>
                  <a:cubicBezTo>
                    <a:pt x="135422" y="742621"/>
                    <a:pt x="135100" y="745034"/>
                    <a:pt x="132956" y="749162"/>
                  </a:cubicBezTo>
                  <a:cubicBezTo>
                    <a:pt x="136172" y="763422"/>
                    <a:pt x="140836" y="766156"/>
                    <a:pt x="150111" y="776503"/>
                  </a:cubicBezTo>
                  <a:cubicBezTo>
                    <a:pt x="153167" y="779827"/>
                    <a:pt x="154990" y="784116"/>
                    <a:pt x="158796" y="786689"/>
                  </a:cubicBezTo>
                  <a:cubicBezTo>
                    <a:pt x="169143" y="793820"/>
                    <a:pt x="170805" y="788512"/>
                    <a:pt x="173057" y="802183"/>
                  </a:cubicBezTo>
                  <a:cubicBezTo>
                    <a:pt x="174451" y="810975"/>
                    <a:pt x="179115" y="803095"/>
                    <a:pt x="182760" y="806740"/>
                  </a:cubicBezTo>
                  <a:cubicBezTo>
                    <a:pt x="189140" y="813120"/>
                    <a:pt x="193107" y="847752"/>
                    <a:pt x="185655" y="855204"/>
                  </a:cubicBezTo>
                  <a:lnTo>
                    <a:pt x="185655" y="855204"/>
                  </a:lnTo>
                  <a:cubicBezTo>
                    <a:pt x="192786" y="858850"/>
                    <a:pt x="200398" y="849575"/>
                    <a:pt x="207689" y="849146"/>
                  </a:cubicBezTo>
                  <a:cubicBezTo>
                    <a:pt x="217286" y="848557"/>
                    <a:pt x="222593" y="842767"/>
                    <a:pt x="229295" y="837620"/>
                  </a:cubicBezTo>
                  <a:cubicBezTo>
                    <a:pt x="231118" y="843249"/>
                    <a:pt x="229134" y="842659"/>
                    <a:pt x="236264" y="844161"/>
                  </a:cubicBezTo>
                  <a:cubicBezTo>
                    <a:pt x="241143" y="845072"/>
                    <a:pt x="245217" y="844911"/>
                    <a:pt x="249613" y="847377"/>
                  </a:cubicBezTo>
                  <a:cubicBezTo>
                    <a:pt x="254653" y="850111"/>
                    <a:pt x="255671" y="857242"/>
                    <a:pt x="262212" y="857242"/>
                  </a:cubicBezTo>
                  <a:cubicBezTo>
                    <a:pt x="266608" y="857242"/>
                    <a:pt x="281030" y="850272"/>
                    <a:pt x="284246" y="847056"/>
                  </a:cubicBezTo>
                  <a:cubicBezTo>
                    <a:pt x="287141" y="844911"/>
                    <a:pt x="296094" y="839925"/>
                    <a:pt x="297595" y="837191"/>
                  </a:cubicBezTo>
                  <a:cubicBezTo>
                    <a:pt x="298989" y="834779"/>
                    <a:pt x="296684" y="827756"/>
                    <a:pt x="298507" y="826683"/>
                  </a:cubicBezTo>
                  <a:cubicBezTo>
                    <a:pt x="301080" y="825021"/>
                    <a:pt x="305208" y="823038"/>
                    <a:pt x="307299" y="825290"/>
                  </a:cubicBezTo>
                  <a:cubicBezTo>
                    <a:pt x="308532" y="826683"/>
                    <a:pt x="320541" y="842177"/>
                    <a:pt x="321720" y="833170"/>
                  </a:cubicBezTo>
                  <a:cubicBezTo>
                    <a:pt x="322203" y="829525"/>
                    <a:pt x="325044" y="829525"/>
                    <a:pt x="326760" y="826951"/>
                  </a:cubicBezTo>
                  <a:cubicBezTo>
                    <a:pt x="329655" y="822234"/>
                    <a:pt x="325098" y="817087"/>
                    <a:pt x="326438" y="811619"/>
                  </a:cubicBezTo>
                  <a:cubicBezTo>
                    <a:pt x="327832" y="805989"/>
                    <a:pt x="349384" y="806311"/>
                    <a:pt x="352868" y="795643"/>
                  </a:cubicBezTo>
                  <a:lnTo>
                    <a:pt x="352868" y="795643"/>
                  </a:lnTo>
                  <a:cubicBezTo>
                    <a:pt x="359731" y="796715"/>
                    <a:pt x="368523" y="798859"/>
                    <a:pt x="372919" y="800950"/>
                  </a:cubicBezTo>
                  <a:cubicBezTo>
                    <a:pt x="375814" y="802344"/>
                    <a:pt x="377047" y="806258"/>
                    <a:pt x="378977" y="808724"/>
                  </a:cubicBezTo>
                  <a:cubicBezTo>
                    <a:pt x="383695" y="814353"/>
                    <a:pt x="394310" y="808563"/>
                    <a:pt x="398116" y="816604"/>
                  </a:cubicBezTo>
                  <a:cubicBezTo>
                    <a:pt x="400850" y="822394"/>
                    <a:pt x="414092" y="843196"/>
                    <a:pt x="420633" y="838210"/>
                  </a:cubicBezTo>
                  <a:cubicBezTo>
                    <a:pt x="429908" y="831079"/>
                    <a:pt x="433714" y="836709"/>
                    <a:pt x="437520" y="845179"/>
                  </a:cubicBezTo>
                  <a:cubicBezTo>
                    <a:pt x="438914" y="848235"/>
                    <a:pt x="442077" y="848986"/>
                    <a:pt x="443739" y="845769"/>
                  </a:cubicBezTo>
                  <a:cubicBezTo>
                    <a:pt x="446634" y="840729"/>
                    <a:pt x="441434" y="827541"/>
                    <a:pt x="440844" y="821912"/>
                  </a:cubicBezTo>
                  <a:cubicBezTo>
                    <a:pt x="439933" y="814138"/>
                    <a:pt x="447063" y="823306"/>
                    <a:pt x="452692" y="829525"/>
                  </a:cubicBezTo>
                  <a:lnTo>
                    <a:pt x="452692" y="829525"/>
                  </a:lnTo>
                  <a:cubicBezTo>
                    <a:pt x="455587" y="832741"/>
                    <a:pt x="458161" y="835315"/>
                    <a:pt x="459072" y="834082"/>
                  </a:cubicBezTo>
                  <a:cubicBezTo>
                    <a:pt x="463629" y="827380"/>
                    <a:pt x="461967" y="835315"/>
                    <a:pt x="467864" y="828131"/>
                  </a:cubicBezTo>
                  <a:cubicBezTo>
                    <a:pt x="473493" y="827220"/>
                    <a:pt x="471188" y="841480"/>
                    <a:pt x="472904" y="845447"/>
                  </a:cubicBezTo>
                  <a:cubicBezTo>
                    <a:pt x="475209" y="850487"/>
                    <a:pt x="475638" y="846198"/>
                    <a:pt x="478050" y="844053"/>
                  </a:cubicBezTo>
                  <a:cubicBezTo>
                    <a:pt x="481696" y="840837"/>
                    <a:pt x="480356" y="851505"/>
                    <a:pt x="487164" y="846466"/>
                  </a:cubicBezTo>
                  <a:cubicBezTo>
                    <a:pt x="490810" y="843732"/>
                    <a:pt x="493544" y="842499"/>
                    <a:pt x="497190" y="840247"/>
                  </a:cubicBezTo>
                  <a:cubicBezTo>
                    <a:pt x="499763" y="838746"/>
                    <a:pt x="500513" y="835529"/>
                    <a:pt x="503248" y="834457"/>
                  </a:cubicBezTo>
                  <a:cubicBezTo>
                    <a:pt x="507644" y="832473"/>
                    <a:pt x="511021" y="836119"/>
                    <a:pt x="513273" y="830329"/>
                  </a:cubicBezTo>
                  <a:cubicBezTo>
                    <a:pt x="514774" y="826362"/>
                    <a:pt x="518741" y="822716"/>
                    <a:pt x="521636" y="819821"/>
                  </a:cubicBezTo>
                  <a:lnTo>
                    <a:pt x="521636" y="819821"/>
                  </a:lnTo>
                  <a:cubicBezTo>
                    <a:pt x="525764" y="820143"/>
                    <a:pt x="529839" y="819660"/>
                    <a:pt x="533967" y="820411"/>
                  </a:cubicBezTo>
                  <a:cubicBezTo>
                    <a:pt x="537934" y="821161"/>
                    <a:pt x="541848" y="822394"/>
                    <a:pt x="545815" y="822555"/>
                  </a:cubicBezTo>
                  <a:lnTo>
                    <a:pt x="548871" y="824861"/>
                  </a:lnTo>
                  <a:lnTo>
                    <a:pt x="548871" y="824861"/>
                  </a:lnTo>
                  <a:cubicBezTo>
                    <a:pt x="557985" y="828077"/>
                    <a:pt x="565276" y="826254"/>
                    <a:pt x="573478" y="824539"/>
                  </a:cubicBezTo>
                  <a:cubicBezTo>
                    <a:pt x="580609" y="823038"/>
                    <a:pt x="587310" y="831079"/>
                    <a:pt x="592189" y="829418"/>
                  </a:cubicBezTo>
                  <a:cubicBezTo>
                    <a:pt x="597657" y="827434"/>
                    <a:pt x="598407" y="825290"/>
                    <a:pt x="604948" y="825290"/>
                  </a:cubicBezTo>
                  <a:cubicBezTo>
                    <a:pt x="612400" y="825290"/>
                    <a:pt x="617868" y="831508"/>
                    <a:pt x="622586" y="831508"/>
                  </a:cubicBezTo>
                  <a:cubicBezTo>
                    <a:pt x="626982" y="831508"/>
                    <a:pt x="646014" y="824646"/>
                    <a:pt x="648266" y="826630"/>
                  </a:cubicBezTo>
                  <a:cubicBezTo>
                    <a:pt x="652394" y="830275"/>
                    <a:pt x="653144" y="834671"/>
                    <a:pt x="660275" y="833170"/>
                  </a:cubicBezTo>
                  <a:cubicBezTo>
                    <a:pt x="662687" y="832688"/>
                    <a:pt x="659363" y="822555"/>
                    <a:pt x="659363" y="819821"/>
                  </a:cubicBezTo>
                  <a:cubicBezTo>
                    <a:pt x="659363" y="813441"/>
                    <a:pt x="659363" y="805668"/>
                    <a:pt x="662097" y="800199"/>
                  </a:cubicBezTo>
                  <a:cubicBezTo>
                    <a:pt x="665153" y="793981"/>
                    <a:pt x="671962" y="795643"/>
                    <a:pt x="676090" y="791407"/>
                  </a:cubicBezTo>
                  <a:lnTo>
                    <a:pt x="680325" y="783955"/>
                  </a:lnTo>
                  <a:lnTo>
                    <a:pt x="680325" y="783955"/>
                  </a:lnTo>
                  <a:cubicBezTo>
                    <a:pt x="679575" y="783955"/>
                    <a:pt x="678663" y="783794"/>
                    <a:pt x="677913" y="783794"/>
                  </a:cubicBezTo>
                  <a:cubicBezTo>
                    <a:pt x="669871" y="783794"/>
                    <a:pt x="666493" y="777254"/>
                    <a:pt x="659524" y="777254"/>
                  </a:cubicBezTo>
                  <a:cubicBezTo>
                    <a:pt x="648427" y="777254"/>
                    <a:pt x="640063" y="774681"/>
                    <a:pt x="631539" y="767389"/>
                  </a:cubicBezTo>
                  <a:cubicBezTo>
                    <a:pt x="628054" y="764494"/>
                    <a:pt x="622586" y="767550"/>
                    <a:pt x="618029" y="767550"/>
                  </a:cubicBezTo>
                  <a:cubicBezTo>
                    <a:pt x="609344" y="765406"/>
                    <a:pt x="596745" y="759026"/>
                    <a:pt x="591438" y="751735"/>
                  </a:cubicBezTo>
                  <a:cubicBezTo>
                    <a:pt x="584897" y="742460"/>
                    <a:pt x="575355" y="750663"/>
                    <a:pt x="568492" y="743372"/>
                  </a:cubicBezTo>
                  <a:lnTo>
                    <a:pt x="557234" y="731684"/>
                  </a:lnTo>
                  <a:cubicBezTo>
                    <a:pt x="556323" y="735652"/>
                    <a:pt x="557395" y="737635"/>
                    <a:pt x="553749" y="740638"/>
                  </a:cubicBezTo>
                  <a:cubicBezTo>
                    <a:pt x="552087" y="742031"/>
                    <a:pt x="553910" y="748411"/>
                    <a:pt x="552999" y="750824"/>
                  </a:cubicBezTo>
                  <a:cubicBezTo>
                    <a:pt x="552248" y="752807"/>
                    <a:pt x="549675" y="754630"/>
                    <a:pt x="549192" y="756131"/>
                  </a:cubicBezTo>
                  <a:lnTo>
                    <a:pt x="549031" y="756131"/>
                  </a:lnTo>
                  <a:cubicBezTo>
                    <a:pt x="549031" y="753719"/>
                    <a:pt x="551337" y="748089"/>
                    <a:pt x="549621" y="746428"/>
                  </a:cubicBezTo>
                  <a:cubicBezTo>
                    <a:pt x="547048" y="743854"/>
                    <a:pt x="538524" y="746910"/>
                    <a:pt x="536111" y="744444"/>
                  </a:cubicBezTo>
                  <a:cubicBezTo>
                    <a:pt x="535950" y="744283"/>
                    <a:pt x="538845" y="739136"/>
                    <a:pt x="539757" y="738815"/>
                  </a:cubicBezTo>
                  <a:cubicBezTo>
                    <a:pt x="542813" y="737743"/>
                    <a:pt x="548120" y="739887"/>
                    <a:pt x="549782" y="736670"/>
                  </a:cubicBezTo>
                  <a:cubicBezTo>
                    <a:pt x="551605" y="732864"/>
                    <a:pt x="547370" y="727717"/>
                    <a:pt x="545225" y="725412"/>
                  </a:cubicBezTo>
                  <a:cubicBezTo>
                    <a:pt x="541740" y="721445"/>
                    <a:pt x="537934" y="716137"/>
                    <a:pt x="537023" y="710830"/>
                  </a:cubicBezTo>
                  <a:cubicBezTo>
                    <a:pt x="536701" y="708685"/>
                    <a:pt x="535522" y="699571"/>
                    <a:pt x="537773" y="698660"/>
                  </a:cubicBezTo>
                  <a:cubicBezTo>
                    <a:pt x="539918" y="697909"/>
                    <a:pt x="542813" y="700644"/>
                    <a:pt x="544743" y="698982"/>
                  </a:cubicBezTo>
                  <a:cubicBezTo>
                    <a:pt x="547048" y="696998"/>
                    <a:pt x="538953" y="694264"/>
                    <a:pt x="538041" y="693942"/>
                  </a:cubicBezTo>
                  <a:cubicBezTo>
                    <a:pt x="531822" y="692119"/>
                    <a:pt x="526944" y="688635"/>
                    <a:pt x="521797" y="684828"/>
                  </a:cubicBezTo>
                  <a:cubicBezTo>
                    <a:pt x="516329" y="680861"/>
                    <a:pt x="505982" y="667029"/>
                    <a:pt x="503730" y="660650"/>
                  </a:cubicBezTo>
                  <a:cubicBezTo>
                    <a:pt x="496439" y="649713"/>
                    <a:pt x="496761" y="643923"/>
                    <a:pt x="494938" y="631646"/>
                  </a:cubicBezTo>
                  <a:cubicBezTo>
                    <a:pt x="494027" y="624945"/>
                    <a:pt x="490059" y="612507"/>
                    <a:pt x="486253" y="606878"/>
                  </a:cubicBezTo>
                  <a:cubicBezTo>
                    <a:pt x="483358" y="602750"/>
                    <a:pt x="479712" y="592456"/>
                    <a:pt x="479551" y="587417"/>
                  </a:cubicBezTo>
                  <a:cubicBezTo>
                    <a:pt x="478318" y="583289"/>
                    <a:pt x="476817" y="575086"/>
                    <a:pt x="478962" y="571334"/>
                  </a:cubicBezTo>
                  <a:cubicBezTo>
                    <a:pt x="482018" y="566026"/>
                    <a:pt x="477461" y="563560"/>
                    <a:pt x="476978" y="558092"/>
                  </a:cubicBezTo>
                  <a:cubicBezTo>
                    <a:pt x="476228" y="547584"/>
                    <a:pt x="482286" y="539274"/>
                    <a:pt x="477568" y="529678"/>
                  </a:cubicBezTo>
                  <a:cubicBezTo>
                    <a:pt x="475155" y="524799"/>
                    <a:pt x="469687" y="521154"/>
                    <a:pt x="467221" y="516436"/>
                  </a:cubicBezTo>
                  <a:cubicBezTo>
                    <a:pt x="464487" y="513702"/>
                    <a:pt x="460091" y="511879"/>
                    <a:pt x="458107" y="508984"/>
                  </a:cubicBezTo>
                  <a:cubicBezTo>
                    <a:pt x="457196" y="507751"/>
                    <a:pt x="453068" y="503944"/>
                    <a:pt x="453711" y="503516"/>
                  </a:cubicBezTo>
                  <a:cubicBezTo>
                    <a:pt x="454783" y="502926"/>
                    <a:pt x="457517" y="502014"/>
                    <a:pt x="458268" y="500942"/>
                  </a:cubicBezTo>
                  <a:cubicBezTo>
                    <a:pt x="460091" y="498047"/>
                    <a:pt x="447653" y="479659"/>
                    <a:pt x="446098" y="475852"/>
                  </a:cubicBezTo>
                  <a:cubicBezTo>
                    <a:pt x="445026" y="473279"/>
                    <a:pt x="446581" y="468990"/>
                    <a:pt x="445508" y="467167"/>
                  </a:cubicBezTo>
                  <a:cubicBezTo>
                    <a:pt x="441702" y="460788"/>
                    <a:pt x="435644" y="455909"/>
                    <a:pt x="432427" y="449529"/>
                  </a:cubicBezTo>
                  <a:cubicBezTo>
                    <a:pt x="428299" y="446044"/>
                    <a:pt x="429532" y="436770"/>
                    <a:pt x="429532" y="431891"/>
                  </a:cubicBezTo>
                  <a:cubicBezTo>
                    <a:pt x="429532" y="427173"/>
                    <a:pt x="425565" y="423849"/>
                    <a:pt x="422831" y="420204"/>
                  </a:cubicBezTo>
                  <a:cubicBezTo>
                    <a:pt x="417684" y="413234"/>
                    <a:pt x="420258" y="398599"/>
                    <a:pt x="427709" y="394203"/>
                  </a:cubicBezTo>
                  <a:cubicBezTo>
                    <a:pt x="427709" y="386161"/>
                    <a:pt x="423581" y="386911"/>
                    <a:pt x="420847" y="380532"/>
                  </a:cubicBezTo>
                  <a:cubicBezTo>
                    <a:pt x="418542" y="375492"/>
                    <a:pt x="418542" y="373401"/>
                    <a:pt x="418113" y="368094"/>
                  </a:cubicBezTo>
                  <a:cubicBezTo>
                    <a:pt x="417952" y="365360"/>
                    <a:pt x="412055" y="362304"/>
                    <a:pt x="410500" y="359731"/>
                  </a:cubicBezTo>
                  <a:cubicBezTo>
                    <a:pt x="405943" y="351850"/>
                    <a:pt x="401386" y="337375"/>
                    <a:pt x="403638" y="328261"/>
                  </a:cubicBezTo>
                  <a:cubicBezTo>
                    <a:pt x="405139" y="322471"/>
                    <a:pt x="409267" y="317485"/>
                    <a:pt x="411841" y="312178"/>
                  </a:cubicBezTo>
                  <a:cubicBezTo>
                    <a:pt x="413074" y="309765"/>
                    <a:pt x="409535" y="306870"/>
                    <a:pt x="408624" y="304726"/>
                  </a:cubicBezTo>
                  <a:cubicBezTo>
                    <a:pt x="400582" y="295773"/>
                    <a:pt x="392541" y="291966"/>
                    <a:pt x="390396" y="278724"/>
                  </a:cubicBezTo>
                  <a:cubicBezTo>
                    <a:pt x="388091" y="265214"/>
                    <a:pt x="394363" y="264303"/>
                    <a:pt x="399188" y="253473"/>
                  </a:cubicBezTo>
                  <a:cubicBezTo>
                    <a:pt x="399939" y="251811"/>
                    <a:pt x="401333" y="238409"/>
                    <a:pt x="400690" y="237229"/>
                  </a:cubicBezTo>
                  <a:cubicBezTo>
                    <a:pt x="399939" y="235728"/>
                    <a:pt x="394631" y="237068"/>
                    <a:pt x="396293" y="232083"/>
                  </a:cubicBezTo>
                  <a:lnTo>
                    <a:pt x="395704" y="213533"/>
                  </a:lnTo>
                  <a:cubicBezTo>
                    <a:pt x="395704" y="211389"/>
                    <a:pt x="395543" y="199112"/>
                    <a:pt x="393130" y="199112"/>
                  </a:cubicBezTo>
                  <a:cubicBezTo>
                    <a:pt x="388734" y="199112"/>
                    <a:pt x="387501" y="198629"/>
                    <a:pt x="387501" y="193804"/>
                  </a:cubicBezTo>
                  <a:cubicBezTo>
                    <a:pt x="387501" y="189676"/>
                    <a:pt x="388091" y="185602"/>
                    <a:pt x="388091" y="181795"/>
                  </a:cubicBezTo>
                  <a:cubicBezTo>
                    <a:pt x="385357" y="180884"/>
                    <a:pt x="381711" y="176649"/>
                    <a:pt x="380800" y="173914"/>
                  </a:cubicBezTo>
                  <a:cubicBezTo>
                    <a:pt x="380800" y="168607"/>
                    <a:pt x="385839" y="164961"/>
                    <a:pt x="382783" y="160565"/>
                  </a:cubicBezTo>
                  <a:cubicBezTo>
                    <a:pt x="380049" y="156598"/>
                    <a:pt x="379567" y="147806"/>
                    <a:pt x="376565" y="145983"/>
                  </a:cubicBezTo>
                  <a:cubicBezTo>
                    <a:pt x="373348" y="143839"/>
                    <a:pt x="369113" y="143571"/>
                    <a:pt x="366378" y="140676"/>
                  </a:cubicBezTo>
                  <a:cubicBezTo>
                    <a:pt x="362143" y="136119"/>
                    <a:pt x="361982" y="129578"/>
                    <a:pt x="355603" y="126254"/>
                  </a:cubicBezTo>
                  <a:cubicBezTo>
                    <a:pt x="351046" y="123949"/>
                    <a:pt x="339948" y="117140"/>
                    <a:pt x="337053" y="122019"/>
                  </a:cubicBezTo>
                  <a:cubicBezTo>
                    <a:pt x="336303" y="123252"/>
                    <a:pt x="333997" y="130382"/>
                    <a:pt x="332925" y="130704"/>
                  </a:cubicBezTo>
                  <a:cubicBezTo>
                    <a:pt x="329280" y="119446"/>
                    <a:pt x="313464" y="115961"/>
                    <a:pt x="305851" y="109099"/>
                  </a:cubicBezTo>
                  <a:cubicBezTo>
                    <a:pt x="302956" y="102129"/>
                    <a:pt x="298078" y="96018"/>
                    <a:pt x="295076" y="88726"/>
                  </a:cubicBezTo>
                  <a:cubicBezTo>
                    <a:pt x="292341" y="82025"/>
                    <a:pt x="292502" y="74305"/>
                    <a:pt x="286391" y="69587"/>
                  </a:cubicBezTo>
                  <a:cubicBezTo>
                    <a:pt x="275293" y="60795"/>
                    <a:pt x="263874" y="51681"/>
                    <a:pt x="256744" y="39190"/>
                  </a:cubicBezTo>
                  <a:cubicBezTo>
                    <a:pt x="252508" y="35544"/>
                    <a:pt x="253098" y="27342"/>
                    <a:pt x="252187" y="22302"/>
                  </a:cubicBezTo>
                  <a:cubicBezTo>
                    <a:pt x="251114" y="16834"/>
                    <a:pt x="246718" y="12116"/>
                    <a:pt x="243394" y="8042"/>
                  </a:cubicBezTo>
                  <a:cubicBezTo>
                    <a:pt x="241411" y="5736"/>
                    <a:pt x="239159" y="3002"/>
                    <a:pt x="236693" y="0"/>
                  </a:cubicBezTo>
                  <a:lnTo>
                    <a:pt x="236693" y="0"/>
                  </a:lnTo>
                  <a:cubicBezTo>
                    <a:pt x="235192" y="751"/>
                    <a:pt x="233476" y="1394"/>
                    <a:pt x="231975" y="2305"/>
                  </a:cubicBezTo>
                  <a:cubicBezTo>
                    <a:pt x="222379" y="8846"/>
                    <a:pt x="217715" y="12170"/>
                    <a:pt x="217715" y="24179"/>
                  </a:cubicBezTo>
                  <a:cubicBezTo>
                    <a:pt x="217715" y="29218"/>
                    <a:pt x="208440" y="38922"/>
                    <a:pt x="205116" y="44229"/>
                  </a:cubicBezTo>
                  <a:cubicBezTo>
                    <a:pt x="202972" y="47714"/>
                    <a:pt x="192786" y="42085"/>
                    <a:pt x="194769" y="50770"/>
                  </a:cubicBezTo>
                  <a:cubicBezTo>
                    <a:pt x="197503" y="63529"/>
                    <a:pt x="181688" y="51252"/>
                    <a:pt x="184744" y="63208"/>
                  </a:cubicBezTo>
                  <a:cubicBezTo>
                    <a:pt x="186138" y="68515"/>
                    <a:pt x="181527" y="70981"/>
                    <a:pt x="179276" y="74734"/>
                  </a:cubicBezTo>
                  <a:cubicBezTo>
                    <a:pt x="172735" y="85242"/>
                    <a:pt x="162549" y="100092"/>
                    <a:pt x="151183" y="105453"/>
                  </a:cubicBezTo>
                  <a:cubicBezTo>
                    <a:pt x="145233" y="108187"/>
                    <a:pt x="136279" y="101968"/>
                    <a:pt x="129739" y="107598"/>
                  </a:cubicBezTo>
                  <a:cubicBezTo>
                    <a:pt x="130061" y="119285"/>
                    <a:pt x="133545" y="112744"/>
                    <a:pt x="137191" y="118105"/>
                  </a:cubicBezTo>
                  <a:cubicBezTo>
                    <a:pt x="139603" y="121751"/>
                    <a:pt x="135368" y="124324"/>
                    <a:pt x="141319" y="127809"/>
                  </a:cubicBezTo>
                  <a:cubicBezTo>
                    <a:pt x="152845" y="134671"/>
                    <a:pt x="140568" y="140890"/>
                    <a:pt x="145125" y="145876"/>
                  </a:cubicBezTo>
                  <a:cubicBezTo>
                    <a:pt x="148771" y="150004"/>
                    <a:pt x="153167" y="153167"/>
                    <a:pt x="156813" y="157402"/>
                  </a:cubicBezTo>
                  <a:cubicBezTo>
                    <a:pt x="162763" y="164104"/>
                    <a:pt x="165015" y="166087"/>
                    <a:pt x="165015" y="175308"/>
                  </a:cubicBezTo>
                  <a:cubicBezTo>
                    <a:pt x="165015" y="179544"/>
                    <a:pt x="168821" y="183082"/>
                    <a:pt x="167320" y="187478"/>
                  </a:cubicBezTo>
                  <a:cubicBezTo>
                    <a:pt x="168553" y="193858"/>
                    <a:pt x="178739" y="201631"/>
                    <a:pt x="176005" y="207529"/>
                  </a:cubicBezTo>
                  <a:cubicBezTo>
                    <a:pt x="172949" y="214069"/>
                    <a:pt x="186031" y="215409"/>
                    <a:pt x="190587" y="215409"/>
                  </a:cubicBezTo>
                  <a:cubicBezTo>
                    <a:pt x="191499" y="220878"/>
                    <a:pt x="179651" y="221039"/>
                    <a:pt x="179651" y="227579"/>
                  </a:cubicBezTo>
                  <a:cubicBezTo>
                    <a:pt x="179651" y="238677"/>
                    <a:pt x="174933" y="239266"/>
                    <a:pt x="165229" y="241733"/>
                  </a:cubicBezTo>
                  <a:cubicBezTo>
                    <a:pt x="160833" y="242805"/>
                    <a:pt x="158528" y="239159"/>
                    <a:pt x="153381" y="241572"/>
                  </a:cubicBezTo>
                  <a:cubicBezTo>
                    <a:pt x="146841" y="244467"/>
                    <a:pt x="145018" y="250364"/>
                    <a:pt x="139121" y="253741"/>
                  </a:cubicBezTo>
                  <a:cubicBezTo>
                    <a:pt x="134403" y="256797"/>
                    <a:pt x="122394" y="254331"/>
                    <a:pt x="128184" y="265268"/>
                  </a:cubicBezTo>
                  <a:cubicBezTo>
                    <a:pt x="132580" y="273792"/>
                    <a:pt x="126361" y="273631"/>
                    <a:pt x="126361" y="281244"/>
                  </a:cubicBezTo>
                  <a:cubicBezTo>
                    <a:pt x="126361" y="282906"/>
                    <a:pt x="116926" y="286712"/>
                    <a:pt x="114942" y="288374"/>
                  </a:cubicBezTo>
                  <a:cubicBezTo>
                    <a:pt x="105989" y="295826"/>
                    <a:pt x="108991" y="290036"/>
                    <a:pt x="102344" y="286551"/>
                  </a:cubicBezTo>
                  <a:cubicBezTo>
                    <a:pt x="99609" y="285158"/>
                    <a:pt x="94570" y="286712"/>
                    <a:pt x="91407" y="286712"/>
                  </a:cubicBezTo>
                  <a:cubicBezTo>
                    <a:pt x="78808" y="286712"/>
                    <a:pt x="72697" y="292181"/>
                    <a:pt x="66960" y="302688"/>
                  </a:cubicBezTo>
                  <a:cubicBezTo>
                    <a:pt x="62082" y="311481"/>
                    <a:pt x="60259" y="306173"/>
                    <a:pt x="54630" y="310462"/>
                  </a:cubicBezTo>
                  <a:cubicBezTo>
                    <a:pt x="51413" y="312874"/>
                    <a:pt x="50823" y="316252"/>
                    <a:pt x="49161" y="319737"/>
                  </a:cubicBezTo>
                  <a:cubicBezTo>
                    <a:pt x="44283" y="326706"/>
                    <a:pt x="35919" y="329172"/>
                    <a:pt x="30451" y="335713"/>
                  </a:cubicBezTo>
                  <a:cubicBezTo>
                    <a:pt x="26216" y="340752"/>
                    <a:pt x="25144" y="345899"/>
                    <a:pt x="18121" y="347722"/>
                  </a:cubicBezTo>
                  <a:cubicBezTo>
                    <a:pt x="18121" y="347883"/>
                    <a:pt x="17960" y="348043"/>
                    <a:pt x="17960" y="348311"/>
                  </a:cubicBezTo>
                  <a:cubicBezTo>
                    <a:pt x="20104" y="349384"/>
                    <a:pt x="23750" y="353029"/>
                    <a:pt x="26162" y="354530"/>
                  </a:cubicBezTo>
                  <a:cubicBezTo>
                    <a:pt x="29379" y="356514"/>
                    <a:pt x="25680" y="358176"/>
                    <a:pt x="24018" y="359677"/>
                  </a:cubicBezTo>
                  <a:cubicBezTo>
                    <a:pt x="19622" y="363323"/>
                    <a:pt x="24929" y="372115"/>
                    <a:pt x="19890" y="372919"/>
                  </a:cubicBezTo>
                  <a:cubicBezTo>
                    <a:pt x="16834" y="373401"/>
                    <a:pt x="13671" y="373080"/>
                    <a:pt x="10615" y="373509"/>
                  </a:cubicBezTo>
                  <a:cubicBezTo>
                    <a:pt x="10454" y="374098"/>
                    <a:pt x="8471" y="375492"/>
                    <a:pt x="8042" y="377154"/>
                  </a:cubicBezTo>
                  <a:lnTo>
                    <a:pt x="6380" y="383212"/>
                  </a:lnTo>
                  <a:cubicBezTo>
                    <a:pt x="3967" y="389753"/>
                    <a:pt x="3485" y="395972"/>
                    <a:pt x="0" y="400529"/>
                  </a:cubicBezTo>
                  <a:lnTo>
                    <a:pt x="0" y="400529"/>
                  </a:lnTo>
                  <a:lnTo>
                    <a:pt x="8792" y="408141"/>
                  </a:lnTo>
                  <a:cubicBezTo>
                    <a:pt x="10776" y="413288"/>
                    <a:pt x="7130" y="417738"/>
                    <a:pt x="10615" y="422884"/>
                  </a:cubicBezTo>
                  <a:cubicBezTo>
                    <a:pt x="15654" y="430336"/>
                    <a:pt x="18228" y="438378"/>
                    <a:pt x="28682" y="438861"/>
                  </a:cubicBezTo>
                  <a:cubicBezTo>
                    <a:pt x="34740" y="439182"/>
                    <a:pt x="36295" y="441005"/>
                    <a:pt x="37957" y="446313"/>
                  </a:cubicBezTo>
                  <a:cubicBezTo>
                    <a:pt x="39619" y="451781"/>
                    <a:pt x="41173" y="454515"/>
                    <a:pt x="44926" y="459072"/>
                  </a:cubicBezTo>
                  <a:cubicBezTo>
                    <a:pt x="44926" y="460734"/>
                    <a:pt x="48250" y="460573"/>
                    <a:pt x="48732" y="463629"/>
                  </a:cubicBezTo>
                  <a:cubicBezTo>
                    <a:pt x="49805" y="470169"/>
                    <a:pt x="57846" y="467596"/>
                    <a:pt x="61974" y="465934"/>
                  </a:cubicBezTo>
                  <a:cubicBezTo>
                    <a:pt x="63636" y="465184"/>
                    <a:pt x="72589" y="460144"/>
                    <a:pt x="72911" y="463200"/>
                  </a:cubicBezTo>
                  <a:cubicBezTo>
                    <a:pt x="76878" y="465934"/>
                    <a:pt x="71517" y="474458"/>
                    <a:pt x="71517" y="479015"/>
                  </a:cubicBezTo>
                  <a:cubicBezTo>
                    <a:pt x="71517" y="483411"/>
                    <a:pt x="78648" y="490703"/>
                    <a:pt x="78058" y="493169"/>
                  </a:cubicBezTo>
                  <a:cubicBezTo>
                    <a:pt x="71839" y="495313"/>
                    <a:pt x="46749" y="504427"/>
                    <a:pt x="46749" y="511986"/>
                  </a:cubicBezTo>
                  <a:cubicBezTo>
                    <a:pt x="49805" y="514399"/>
                    <a:pt x="45998" y="525818"/>
                    <a:pt x="43854" y="528230"/>
                  </a:cubicBezTo>
                  <a:cubicBezTo>
                    <a:pt x="42192" y="529463"/>
                    <a:pt x="33989" y="536433"/>
                    <a:pt x="36241" y="538256"/>
                  </a:cubicBezTo>
                  <a:cubicBezTo>
                    <a:pt x="38975" y="540668"/>
                    <a:pt x="42031" y="539489"/>
                    <a:pt x="45033" y="540829"/>
                  </a:cubicBezTo>
                  <a:cubicBezTo>
                    <a:pt x="47607" y="542062"/>
                    <a:pt x="45033" y="550693"/>
                    <a:pt x="46427" y="553749"/>
                  </a:cubicBezTo>
                  <a:cubicBezTo>
                    <a:pt x="47660" y="556483"/>
                    <a:pt x="55112" y="562273"/>
                    <a:pt x="55112" y="562434"/>
                  </a:cubicBezTo>
                  <a:cubicBezTo>
                    <a:pt x="48250" y="564096"/>
                    <a:pt x="45998" y="578089"/>
                    <a:pt x="42192" y="583557"/>
                  </a:cubicBezTo>
                  <a:cubicBezTo>
                    <a:pt x="40530" y="585969"/>
                    <a:pt x="34311" y="588275"/>
                    <a:pt x="33989" y="590848"/>
                  </a:cubicBezTo>
                  <a:cubicBezTo>
                    <a:pt x="33829" y="592832"/>
                    <a:pt x="39779" y="597978"/>
                    <a:pt x="41120" y="599962"/>
                  </a:cubicBezTo>
                  <a:cubicBezTo>
                    <a:pt x="43532" y="607414"/>
                    <a:pt x="40798" y="613472"/>
                    <a:pt x="43532" y="621835"/>
                  </a:cubicBezTo>
                  <a:cubicBezTo>
                    <a:pt x="48572" y="636418"/>
                    <a:pt x="66317" y="644191"/>
                    <a:pt x="77575" y="631271"/>
                  </a:cubicBezTo>
                  <a:cubicBezTo>
                    <a:pt x="83526" y="624409"/>
                    <a:pt x="83204" y="624301"/>
                    <a:pt x="91085" y="620173"/>
                  </a:cubicBezTo>
                  <a:cubicBezTo>
                    <a:pt x="94302" y="618511"/>
                    <a:pt x="100521" y="612293"/>
                    <a:pt x="100950" y="608325"/>
                  </a:cubicBezTo>
                  <a:cubicBezTo>
                    <a:pt x="101539" y="608164"/>
                    <a:pt x="101271" y="607843"/>
                    <a:pt x="101861" y="608004"/>
                  </a:cubicBezTo>
                  <a:cubicBezTo>
                    <a:pt x="101861" y="617118"/>
                    <a:pt x="114299" y="622264"/>
                    <a:pt x="116926" y="628376"/>
                  </a:cubicBezTo>
                  <a:cubicBezTo>
                    <a:pt x="119821" y="635238"/>
                    <a:pt x="123306" y="634595"/>
                    <a:pt x="128774" y="637811"/>
                  </a:cubicBezTo>
                  <a:cubicBezTo>
                    <a:pt x="130436" y="638884"/>
                    <a:pt x="134725" y="645853"/>
                    <a:pt x="136387" y="647837"/>
                  </a:cubicBezTo>
                  <a:lnTo>
                    <a:pt x="136387" y="647837"/>
                  </a:lnTo>
                  <a:lnTo>
                    <a:pt x="136923" y="648266"/>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50" name="Freeform: Shape 49">
              <a:extLst>
                <a:ext uri="{FF2B5EF4-FFF2-40B4-BE49-F238E27FC236}">
                  <a16:creationId xmlns:a16="http://schemas.microsoft.com/office/drawing/2014/main" id="{E378B909-A4CC-FB45-D45F-E6E632440632}"/>
                </a:ext>
              </a:extLst>
            </p:cNvPr>
            <p:cNvSpPr/>
            <p:nvPr/>
          </p:nvSpPr>
          <p:spPr>
            <a:xfrm>
              <a:off x="5810920" y="3416055"/>
              <a:ext cx="281095" cy="211232"/>
            </a:xfrm>
            <a:custGeom>
              <a:avLst/>
              <a:gdLst>
                <a:gd name="connsiteX0" fmla="*/ 260497 w 299458"/>
                <a:gd name="connsiteY0" fmla="*/ 113394 h 225031"/>
                <a:gd name="connsiteX1" fmla="*/ 254117 w 299458"/>
                <a:gd name="connsiteY1" fmla="*/ 128138 h 225031"/>
                <a:gd name="connsiteX2" fmla="*/ 237122 w 299458"/>
                <a:gd name="connsiteY2" fmla="*/ 146204 h 225031"/>
                <a:gd name="connsiteX3" fmla="*/ 238516 w 299458"/>
                <a:gd name="connsiteY3" fmla="*/ 174940 h 225031"/>
                <a:gd name="connsiteX4" fmla="*/ 232458 w 299458"/>
                <a:gd name="connsiteY4" fmla="*/ 191184 h 225031"/>
                <a:gd name="connsiteX5" fmla="*/ 224845 w 299458"/>
                <a:gd name="connsiteY5" fmla="*/ 191774 h 225031"/>
                <a:gd name="connsiteX6" fmla="*/ 223022 w 299458"/>
                <a:gd name="connsiteY6" fmla="*/ 200566 h 225031"/>
                <a:gd name="connsiteX7" fmla="*/ 215410 w 299458"/>
                <a:gd name="connsiteY7" fmla="*/ 205445 h 225031"/>
                <a:gd name="connsiteX8" fmla="*/ 215731 w 299458"/>
                <a:gd name="connsiteY8" fmla="*/ 217454 h 225031"/>
                <a:gd name="connsiteX9" fmla="*/ 198576 w 299458"/>
                <a:gd name="connsiteY9" fmla="*/ 223244 h 225031"/>
                <a:gd name="connsiteX10" fmla="*/ 198576 w 299458"/>
                <a:gd name="connsiteY10" fmla="*/ 223244 h 225031"/>
                <a:gd name="connsiteX11" fmla="*/ 196753 w 299458"/>
                <a:gd name="connsiteY11" fmla="*/ 217454 h 225031"/>
                <a:gd name="connsiteX12" fmla="*/ 187478 w 299458"/>
                <a:gd name="connsiteY12" fmla="*/ 220509 h 225031"/>
                <a:gd name="connsiteX13" fmla="*/ 186996 w 299458"/>
                <a:gd name="connsiteY13" fmla="*/ 212629 h 225031"/>
                <a:gd name="connsiteX14" fmla="*/ 183511 w 299458"/>
                <a:gd name="connsiteY14" fmla="*/ 203354 h 225031"/>
                <a:gd name="connsiteX15" fmla="*/ 176381 w 299458"/>
                <a:gd name="connsiteY15" fmla="*/ 198797 h 225031"/>
                <a:gd name="connsiteX16" fmla="*/ 171234 w 299458"/>
                <a:gd name="connsiteY16" fmla="*/ 196063 h 225031"/>
                <a:gd name="connsiteX17" fmla="*/ 157724 w 299458"/>
                <a:gd name="connsiteY17" fmla="*/ 207160 h 225031"/>
                <a:gd name="connsiteX18" fmla="*/ 150755 w 299458"/>
                <a:gd name="connsiteY18" fmla="*/ 214451 h 225031"/>
                <a:gd name="connsiteX19" fmla="*/ 141480 w 299458"/>
                <a:gd name="connsiteY19" fmla="*/ 224316 h 225031"/>
                <a:gd name="connsiteX20" fmla="*/ 132795 w 299458"/>
                <a:gd name="connsiteY20" fmla="*/ 217346 h 225031"/>
                <a:gd name="connsiteX21" fmla="*/ 125504 w 299458"/>
                <a:gd name="connsiteY21" fmla="*/ 206249 h 225031"/>
                <a:gd name="connsiteX22" fmla="*/ 111350 w 299458"/>
                <a:gd name="connsiteY22" fmla="*/ 194240 h 225031"/>
                <a:gd name="connsiteX23" fmla="*/ 103148 w 299458"/>
                <a:gd name="connsiteY23" fmla="*/ 200620 h 225031"/>
                <a:gd name="connsiteX24" fmla="*/ 104649 w 299458"/>
                <a:gd name="connsiteY24" fmla="*/ 192256 h 225031"/>
                <a:gd name="connsiteX25" fmla="*/ 103255 w 299458"/>
                <a:gd name="connsiteY25" fmla="*/ 185287 h 225031"/>
                <a:gd name="connsiteX26" fmla="*/ 94141 w 299458"/>
                <a:gd name="connsiteY26" fmla="*/ 179068 h 225031"/>
                <a:gd name="connsiteX27" fmla="*/ 93819 w 299458"/>
                <a:gd name="connsiteY27" fmla="*/ 173278 h 225031"/>
                <a:gd name="connsiteX28" fmla="*/ 77843 w 299458"/>
                <a:gd name="connsiteY28" fmla="*/ 184376 h 225031"/>
                <a:gd name="connsiteX29" fmla="*/ 64333 w 299458"/>
                <a:gd name="connsiteY29" fmla="*/ 204158 h 225031"/>
                <a:gd name="connsiteX30" fmla="*/ 63851 w 299458"/>
                <a:gd name="connsiteY30" fmla="*/ 203676 h 225031"/>
                <a:gd name="connsiteX31" fmla="*/ 65513 w 299458"/>
                <a:gd name="connsiteY31" fmla="*/ 186037 h 225031"/>
                <a:gd name="connsiteX32" fmla="*/ 68998 w 299458"/>
                <a:gd name="connsiteY32" fmla="*/ 167059 h 225031"/>
                <a:gd name="connsiteX33" fmla="*/ 62779 w 299458"/>
                <a:gd name="connsiteY33" fmla="*/ 166577 h 225031"/>
                <a:gd name="connsiteX34" fmla="*/ 57471 w 299458"/>
                <a:gd name="connsiteY34" fmla="*/ 160036 h 225031"/>
                <a:gd name="connsiteX35" fmla="*/ 45462 w 299458"/>
                <a:gd name="connsiteY35" fmla="*/ 158535 h 225031"/>
                <a:gd name="connsiteX36" fmla="*/ 33024 w 299458"/>
                <a:gd name="connsiteY36" fmla="*/ 148671 h 225031"/>
                <a:gd name="connsiteX37" fmla="*/ 23750 w 299458"/>
                <a:gd name="connsiteY37" fmla="*/ 146687 h 225031"/>
                <a:gd name="connsiteX38" fmla="*/ 20855 w 299458"/>
                <a:gd name="connsiteY38" fmla="*/ 142291 h 225031"/>
                <a:gd name="connsiteX39" fmla="*/ 14797 w 299458"/>
                <a:gd name="connsiteY39" fmla="*/ 131944 h 225031"/>
                <a:gd name="connsiteX40" fmla="*/ 14314 w 299458"/>
                <a:gd name="connsiteY40" fmla="*/ 131354 h 225031"/>
                <a:gd name="connsiteX41" fmla="*/ 161 w 299458"/>
                <a:gd name="connsiteY41" fmla="*/ 122240 h 225031"/>
                <a:gd name="connsiteX42" fmla="*/ 1823 w 299458"/>
                <a:gd name="connsiteY42" fmla="*/ 110231 h 225031"/>
                <a:gd name="connsiteX43" fmla="*/ 3807 w 299458"/>
                <a:gd name="connsiteY43" fmla="*/ 109320 h 225031"/>
                <a:gd name="connsiteX44" fmla="*/ 8202 w 299458"/>
                <a:gd name="connsiteY44" fmla="*/ 98812 h 225031"/>
                <a:gd name="connsiteX45" fmla="*/ 7130 w 299458"/>
                <a:gd name="connsiteY45" fmla="*/ 79191 h 225031"/>
                <a:gd name="connsiteX46" fmla="*/ 2734 w 299458"/>
                <a:gd name="connsiteY46" fmla="*/ 59569 h 225031"/>
                <a:gd name="connsiteX47" fmla="*/ 0 w 299458"/>
                <a:gd name="connsiteY47" fmla="*/ 52117 h 225031"/>
                <a:gd name="connsiteX48" fmla="*/ 0 w 299458"/>
                <a:gd name="connsiteY48" fmla="*/ 52117 h 225031"/>
                <a:gd name="connsiteX49" fmla="*/ 3217 w 299458"/>
                <a:gd name="connsiteY49" fmla="*/ 32817 h 225031"/>
                <a:gd name="connsiteX50" fmla="*/ 11419 w 299458"/>
                <a:gd name="connsiteY50" fmla="*/ 42681 h 225031"/>
                <a:gd name="connsiteX51" fmla="*/ 22678 w 299458"/>
                <a:gd name="connsiteY51" fmla="*/ 42092 h 225031"/>
                <a:gd name="connsiteX52" fmla="*/ 45784 w 299458"/>
                <a:gd name="connsiteY52" fmla="*/ 41341 h 225031"/>
                <a:gd name="connsiteX53" fmla="*/ 65995 w 299458"/>
                <a:gd name="connsiteY53" fmla="*/ 29815 h 225031"/>
                <a:gd name="connsiteX54" fmla="*/ 90013 w 299458"/>
                <a:gd name="connsiteY54" fmla="*/ 24936 h 225031"/>
                <a:gd name="connsiteX55" fmla="*/ 98805 w 299458"/>
                <a:gd name="connsiteY55" fmla="*/ 13410 h 225031"/>
                <a:gd name="connsiteX56" fmla="*/ 112315 w 299458"/>
                <a:gd name="connsiteY56" fmla="*/ 11587 h 225031"/>
                <a:gd name="connsiteX57" fmla="*/ 127809 w 299458"/>
                <a:gd name="connsiteY57" fmla="*/ 1079 h 225031"/>
                <a:gd name="connsiteX58" fmla="*/ 152577 w 299458"/>
                <a:gd name="connsiteY58" fmla="*/ 1669 h 225031"/>
                <a:gd name="connsiteX59" fmla="*/ 163514 w 299458"/>
                <a:gd name="connsiteY59" fmla="*/ 3974 h 225031"/>
                <a:gd name="connsiteX60" fmla="*/ 177185 w 299458"/>
                <a:gd name="connsiteY60" fmla="*/ 4135 h 225031"/>
                <a:gd name="connsiteX61" fmla="*/ 177185 w 299458"/>
                <a:gd name="connsiteY61" fmla="*/ 4135 h 225031"/>
                <a:gd name="connsiteX62" fmla="*/ 172789 w 299458"/>
                <a:gd name="connsiteY62" fmla="*/ 25419 h 225031"/>
                <a:gd name="connsiteX63" fmla="*/ 186620 w 299458"/>
                <a:gd name="connsiteY63" fmla="*/ 27402 h 225031"/>
                <a:gd name="connsiteX64" fmla="*/ 191499 w 299458"/>
                <a:gd name="connsiteY64" fmla="*/ 36999 h 225031"/>
                <a:gd name="connsiteX65" fmla="*/ 213855 w 299458"/>
                <a:gd name="connsiteY65" fmla="*/ 45523 h 225031"/>
                <a:gd name="connsiteX66" fmla="*/ 253849 w 299458"/>
                <a:gd name="connsiteY66" fmla="*/ 34264 h 225031"/>
                <a:gd name="connsiteX67" fmla="*/ 266608 w 299458"/>
                <a:gd name="connsiteY67" fmla="*/ 36999 h 225031"/>
                <a:gd name="connsiteX68" fmla="*/ 273738 w 299458"/>
                <a:gd name="connsiteY68" fmla="*/ 49007 h 225031"/>
                <a:gd name="connsiteX69" fmla="*/ 279796 w 299458"/>
                <a:gd name="connsiteY69" fmla="*/ 54315 h 225031"/>
                <a:gd name="connsiteX70" fmla="*/ 289393 w 299458"/>
                <a:gd name="connsiteY70" fmla="*/ 60534 h 225031"/>
                <a:gd name="connsiteX71" fmla="*/ 291698 w 299458"/>
                <a:gd name="connsiteY71" fmla="*/ 66753 h 225031"/>
                <a:gd name="connsiteX72" fmla="*/ 291698 w 299458"/>
                <a:gd name="connsiteY72" fmla="*/ 66753 h 225031"/>
                <a:gd name="connsiteX73" fmla="*/ 297167 w 299458"/>
                <a:gd name="connsiteY73" fmla="*/ 78279 h 225031"/>
                <a:gd name="connsiteX74" fmla="*/ 297167 w 299458"/>
                <a:gd name="connsiteY74" fmla="*/ 83319 h 225031"/>
                <a:gd name="connsiteX75" fmla="*/ 276794 w 299458"/>
                <a:gd name="connsiteY75" fmla="*/ 89109 h 225031"/>
                <a:gd name="connsiteX76" fmla="*/ 273578 w 299458"/>
                <a:gd name="connsiteY76" fmla="*/ 94148 h 225031"/>
                <a:gd name="connsiteX77" fmla="*/ 270361 w 299458"/>
                <a:gd name="connsiteY77" fmla="*/ 90020 h 225031"/>
                <a:gd name="connsiteX78" fmla="*/ 263499 w 299458"/>
                <a:gd name="connsiteY78" fmla="*/ 102029 h 225031"/>
                <a:gd name="connsiteX79" fmla="*/ 258781 w 299458"/>
                <a:gd name="connsiteY79" fmla="*/ 108998 h 225031"/>
                <a:gd name="connsiteX80" fmla="*/ 258781 w 299458"/>
                <a:gd name="connsiteY80" fmla="*/ 108998 h 225031"/>
                <a:gd name="connsiteX81" fmla="*/ 246933 w 299458"/>
                <a:gd name="connsiteY81" fmla="*/ 104870 h 225031"/>
                <a:gd name="connsiteX82" fmla="*/ 237658 w 299458"/>
                <a:gd name="connsiteY82" fmla="*/ 95917 h 225031"/>
                <a:gd name="connsiteX83" fmla="*/ 218519 w 299458"/>
                <a:gd name="connsiteY83" fmla="*/ 89377 h 225031"/>
                <a:gd name="connsiteX84" fmla="*/ 226561 w 299458"/>
                <a:gd name="connsiteY84" fmla="*/ 94523 h 225031"/>
                <a:gd name="connsiteX85" fmla="*/ 237337 w 299458"/>
                <a:gd name="connsiteY85" fmla="*/ 106050 h 225031"/>
                <a:gd name="connsiteX86" fmla="*/ 253420 w 299458"/>
                <a:gd name="connsiteY86" fmla="*/ 109695 h 225031"/>
                <a:gd name="connsiteX87" fmla="*/ 260389 w 299458"/>
                <a:gd name="connsiteY87" fmla="*/ 113823 h 225031"/>
                <a:gd name="connsiteX88" fmla="*/ 260389 w 299458"/>
                <a:gd name="connsiteY88" fmla="*/ 113823 h 225031"/>
                <a:gd name="connsiteX89" fmla="*/ 260389 w 299458"/>
                <a:gd name="connsiteY89" fmla="*/ 113394 h 22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99458" h="225031">
                  <a:moveTo>
                    <a:pt x="260497" y="113394"/>
                  </a:moveTo>
                  <a:lnTo>
                    <a:pt x="254117" y="128138"/>
                  </a:lnTo>
                  <a:cubicBezTo>
                    <a:pt x="251222" y="136930"/>
                    <a:pt x="237873" y="137734"/>
                    <a:pt x="237122" y="146204"/>
                  </a:cubicBezTo>
                  <a:cubicBezTo>
                    <a:pt x="236372" y="155640"/>
                    <a:pt x="238516" y="165344"/>
                    <a:pt x="238516" y="174940"/>
                  </a:cubicBezTo>
                  <a:cubicBezTo>
                    <a:pt x="238516" y="179068"/>
                    <a:pt x="237926" y="191184"/>
                    <a:pt x="232458" y="191184"/>
                  </a:cubicBezTo>
                  <a:cubicBezTo>
                    <a:pt x="229724" y="191184"/>
                    <a:pt x="226668" y="189683"/>
                    <a:pt x="224845" y="191774"/>
                  </a:cubicBezTo>
                  <a:cubicBezTo>
                    <a:pt x="221789" y="195098"/>
                    <a:pt x="228812" y="196492"/>
                    <a:pt x="223022" y="200566"/>
                  </a:cubicBezTo>
                  <a:cubicBezTo>
                    <a:pt x="220127" y="202711"/>
                    <a:pt x="216803" y="200405"/>
                    <a:pt x="215410" y="205445"/>
                  </a:cubicBezTo>
                  <a:cubicBezTo>
                    <a:pt x="214016" y="210484"/>
                    <a:pt x="216803" y="213218"/>
                    <a:pt x="215731" y="217454"/>
                  </a:cubicBezTo>
                  <a:cubicBezTo>
                    <a:pt x="215141" y="220188"/>
                    <a:pt x="200827" y="222493"/>
                    <a:pt x="198576" y="223244"/>
                  </a:cubicBezTo>
                  <a:lnTo>
                    <a:pt x="198576" y="223244"/>
                  </a:lnTo>
                  <a:lnTo>
                    <a:pt x="196753" y="217454"/>
                  </a:lnTo>
                  <a:cubicBezTo>
                    <a:pt x="195681" y="206195"/>
                    <a:pt x="189140" y="227050"/>
                    <a:pt x="187478" y="220509"/>
                  </a:cubicBezTo>
                  <a:cubicBezTo>
                    <a:pt x="186888" y="218204"/>
                    <a:pt x="187317" y="215041"/>
                    <a:pt x="186996" y="212629"/>
                  </a:cubicBezTo>
                  <a:cubicBezTo>
                    <a:pt x="186513" y="208501"/>
                    <a:pt x="185012" y="206839"/>
                    <a:pt x="183511" y="203354"/>
                  </a:cubicBezTo>
                  <a:cubicBezTo>
                    <a:pt x="181098" y="197725"/>
                    <a:pt x="182760" y="197135"/>
                    <a:pt x="176381" y="198797"/>
                  </a:cubicBezTo>
                  <a:cubicBezTo>
                    <a:pt x="173968" y="199387"/>
                    <a:pt x="173164" y="196653"/>
                    <a:pt x="171234" y="196063"/>
                  </a:cubicBezTo>
                  <a:cubicBezTo>
                    <a:pt x="164265" y="194401"/>
                    <a:pt x="164533" y="205766"/>
                    <a:pt x="157724" y="207160"/>
                  </a:cubicBezTo>
                  <a:cubicBezTo>
                    <a:pt x="152256" y="208233"/>
                    <a:pt x="153167" y="209305"/>
                    <a:pt x="150755" y="214451"/>
                  </a:cubicBezTo>
                  <a:cubicBezTo>
                    <a:pt x="148771" y="218579"/>
                    <a:pt x="145125" y="221582"/>
                    <a:pt x="141480" y="224316"/>
                  </a:cubicBezTo>
                  <a:cubicBezTo>
                    <a:pt x="137084" y="227640"/>
                    <a:pt x="136333" y="218365"/>
                    <a:pt x="132795" y="217346"/>
                  </a:cubicBezTo>
                  <a:cubicBezTo>
                    <a:pt x="128238" y="215952"/>
                    <a:pt x="121697" y="212468"/>
                    <a:pt x="125504" y="206249"/>
                  </a:cubicBezTo>
                  <a:cubicBezTo>
                    <a:pt x="124592" y="200298"/>
                    <a:pt x="116712" y="196545"/>
                    <a:pt x="111350" y="194240"/>
                  </a:cubicBezTo>
                  <a:cubicBezTo>
                    <a:pt x="109206" y="195473"/>
                    <a:pt x="104059" y="202764"/>
                    <a:pt x="103148" y="200620"/>
                  </a:cubicBezTo>
                  <a:cubicBezTo>
                    <a:pt x="101164" y="195741"/>
                    <a:pt x="99931" y="196813"/>
                    <a:pt x="104649" y="192256"/>
                  </a:cubicBezTo>
                  <a:cubicBezTo>
                    <a:pt x="105882" y="191023"/>
                    <a:pt x="104059" y="186466"/>
                    <a:pt x="103255" y="185287"/>
                  </a:cubicBezTo>
                  <a:cubicBezTo>
                    <a:pt x="100950" y="181052"/>
                    <a:pt x="95803" y="181802"/>
                    <a:pt x="94141" y="179068"/>
                  </a:cubicBezTo>
                  <a:cubicBezTo>
                    <a:pt x="93230" y="177567"/>
                    <a:pt x="94624" y="174350"/>
                    <a:pt x="93819" y="173278"/>
                  </a:cubicBezTo>
                  <a:cubicBezTo>
                    <a:pt x="87762" y="173278"/>
                    <a:pt x="81382" y="179979"/>
                    <a:pt x="77843" y="184376"/>
                  </a:cubicBezTo>
                  <a:cubicBezTo>
                    <a:pt x="74198" y="189093"/>
                    <a:pt x="72053" y="205177"/>
                    <a:pt x="64333" y="204158"/>
                  </a:cubicBezTo>
                  <a:lnTo>
                    <a:pt x="63851" y="203676"/>
                  </a:lnTo>
                  <a:cubicBezTo>
                    <a:pt x="62350" y="197725"/>
                    <a:pt x="62350" y="191506"/>
                    <a:pt x="65513" y="186037"/>
                  </a:cubicBezTo>
                  <a:cubicBezTo>
                    <a:pt x="68569" y="180730"/>
                    <a:pt x="75377" y="172796"/>
                    <a:pt x="68998" y="167059"/>
                  </a:cubicBezTo>
                  <a:cubicBezTo>
                    <a:pt x="66585" y="164915"/>
                    <a:pt x="64602" y="167649"/>
                    <a:pt x="62779" y="166577"/>
                  </a:cubicBezTo>
                  <a:cubicBezTo>
                    <a:pt x="60205" y="165075"/>
                    <a:pt x="59562" y="162020"/>
                    <a:pt x="57471" y="160036"/>
                  </a:cubicBezTo>
                  <a:cubicBezTo>
                    <a:pt x="54415" y="153978"/>
                    <a:pt x="49429" y="158535"/>
                    <a:pt x="45462" y="158535"/>
                  </a:cubicBezTo>
                  <a:cubicBezTo>
                    <a:pt x="37421" y="158535"/>
                    <a:pt x="38010" y="152155"/>
                    <a:pt x="33024" y="148671"/>
                  </a:cubicBezTo>
                  <a:cubicBezTo>
                    <a:pt x="29540" y="146097"/>
                    <a:pt x="27074" y="147759"/>
                    <a:pt x="23750" y="146687"/>
                  </a:cubicBezTo>
                  <a:cubicBezTo>
                    <a:pt x="21444" y="145936"/>
                    <a:pt x="22088" y="143792"/>
                    <a:pt x="20855" y="142291"/>
                  </a:cubicBezTo>
                  <a:cubicBezTo>
                    <a:pt x="17531" y="138484"/>
                    <a:pt x="14797" y="138055"/>
                    <a:pt x="14797" y="131944"/>
                  </a:cubicBezTo>
                  <a:cubicBezTo>
                    <a:pt x="14475" y="131783"/>
                    <a:pt x="14314" y="131622"/>
                    <a:pt x="14314" y="131354"/>
                  </a:cubicBezTo>
                  <a:cubicBezTo>
                    <a:pt x="10186" y="129049"/>
                    <a:pt x="54" y="128942"/>
                    <a:pt x="161" y="122240"/>
                  </a:cubicBezTo>
                  <a:lnTo>
                    <a:pt x="1823" y="110231"/>
                  </a:lnTo>
                  <a:cubicBezTo>
                    <a:pt x="2305" y="110070"/>
                    <a:pt x="3646" y="109749"/>
                    <a:pt x="3807" y="109320"/>
                  </a:cubicBezTo>
                  <a:cubicBezTo>
                    <a:pt x="6701" y="108569"/>
                    <a:pt x="8042" y="101278"/>
                    <a:pt x="8202" y="98812"/>
                  </a:cubicBezTo>
                  <a:cubicBezTo>
                    <a:pt x="8524" y="91950"/>
                    <a:pt x="3163" y="86214"/>
                    <a:pt x="7130" y="79191"/>
                  </a:cubicBezTo>
                  <a:cubicBezTo>
                    <a:pt x="11848" y="70666"/>
                    <a:pt x="6970" y="67021"/>
                    <a:pt x="2734" y="59569"/>
                  </a:cubicBezTo>
                  <a:lnTo>
                    <a:pt x="0" y="52117"/>
                  </a:lnTo>
                  <a:lnTo>
                    <a:pt x="0" y="52117"/>
                  </a:lnTo>
                  <a:cubicBezTo>
                    <a:pt x="5147" y="47882"/>
                    <a:pt x="3217" y="38607"/>
                    <a:pt x="3217" y="32817"/>
                  </a:cubicBezTo>
                  <a:cubicBezTo>
                    <a:pt x="5361" y="32817"/>
                    <a:pt x="9757" y="41019"/>
                    <a:pt x="11419" y="42681"/>
                  </a:cubicBezTo>
                  <a:cubicBezTo>
                    <a:pt x="15065" y="46327"/>
                    <a:pt x="18710" y="42092"/>
                    <a:pt x="22678" y="42092"/>
                  </a:cubicBezTo>
                  <a:cubicBezTo>
                    <a:pt x="32542" y="42092"/>
                    <a:pt x="35598" y="46488"/>
                    <a:pt x="45784" y="41341"/>
                  </a:cubicBezTo>
                  <a:cubicBezTo>
                    <a:pt x="51842" y="38285"/>
                    <a:pt x="59294" y="30833"/>
                    <a:pt x="65995" y="29815"/>
                  </a:cubicBezTo>
                  <a:cubicBezTo>
                    <a:pt x="74948" y="28421"/>
                    <a:pt x="82561" y="33299"/>
                    <a:pt x="90013" y="24936"/>
                  </a:cubicBezTo>
                  <a:cubicBezTo>
                    <a:pt x="93980" y="20701"/>
                    <a:pt x="91997" y="15822"/>
                    <a:pt x="98805" y="13410"/>
                  </a:cubicBezTo>
                  <a:cubicBezTo>
                    <a:pt x="103362" y="11909"/>
                    <a:pt x="108080" y="12820"/>
                    <a:pt x="112315" y="11587"/>
                  </a:cubicBezTo>
                  <a:cubicBezTo>
                    <a:pt x="119178" y="10997"/>
                    <a:pt x="121429" y="3974"/>
                    <a:pt x="127809" y="1079"/>
                  </a:cubicBezTo>
                  <a:cubicBezTo>
                    <a:pt x="133599" y="-1655"/>
                    <a:pt x="145608" y="1669"/>
                    <a:pt x="152577" y="1669"/>
                  </a:cubicBezTo>
                  <a:cubicBezTo>
                    <a:pt x="155901" y="1669"/>
                    <a:pt x="160029" y="3492"/>
                    <a:pt x="163514" y="3974"/>
                  </a:cubicBezTo>
                  <a:cubicBezTo>
                    <a:pt x="167910" y="4564"/>
                    <a:pt x="172789" y="4564"/>
                    <a:pt x="177185" y="4135"/>
                  </a:cubicBezTo>
                  <a:lnTo>
                    <a:pt x="177185" y="4135"/>
                  </a:lnTo>
                  <a:cubicBezTo>
                    <a:pt x="176434" y="11426"/>
                    <a:pt x="172789" y="18396"/>
                    <a:pt x="172789" y="25419"/>
                  </a:cubicBezTo>
                  <a:cubicBezTo>
                    <a:pt x="176434" y="26652"/>
                    <a:pt x="182385" y="26920"/>
                    <a:pt x="186620" y="27402"/>
                  </a:cubicBezTo>
                  <a:cubicBezTo>
                    <a:pt x="188443" y="27563"/>
                    <a:pt x="187853" y="35283"/>
                    <a:pt x="191499" y="36999"/>
                  </a:cubicBezTo>
                  <a:cubicBezTo>
                    <a:pt x="196217" y="39411"/>
                    <a:pt x="209727" y="49007"/>
                    <a:pt x="213855" y="45523"/>
                  </a:cubicBezTo>
                  <a:cubicBezTo>
                    <a:pt x="226293" y="35015"/>
                    <a:pt x="241036" y="40215"/>
                    <a:pt x="253849" y="34264"/>
                  </a:cubicBezTo>
                  <a:cubicBezTo>
                    <a:pt x="264785" y="29118"/>
                    <a:pt x="261462" y="31852"/>
                    <a:pt x="266608" y="36999"/>
                  </a:cubicBezTo>
                  <a:cubicBezTo>
                    <a:pt x="271326" y="41716"/>
                    <a:pt x="272237" y="42789"/>
                    <a:pt x="273738" y="49007"/>
                  </a:cubicBezTo>
                  <a:cubicBezTo>
                    <a:pt x="281190" y="50241"/>
                    <a:pt x="277545" y="49758"/>
                    <a:pt x="279796" y="54315"/>
                  </a:cubicBezTo>
                  <a:cubicBezTo>
                    <a:pt x="281190" y="57210"/>
                    <a:pt x="286927" y="58121"/>
                    <a:pt x="289393" y="60534"/>
                  </a:cubicBezTo>
                  <a:lnTo>
                    <a:pt x="291698" y="66753"/>
                  </a:lnTo>
                  <a:lnTo>
                    <a:pt x="291698" y="66753"/>
                  </a:lnTo>
                  <a:cubicBezTo>
                    <a:pt x="291698" y="71471"/>
                    <a:pt x="292931" y="76349"/>
                    <a:pt x="297167" y="78279"/>
                  </a:cubicBezTo>
                  <a:cubicBezTo>
                    <a:pt x="300222" y="79673"/>
                    <a:pt x="300222" y="82246"/>
                    <a:pt x="297167" y="83319"/>
                  </a:cubicBezTo>
                  <a:cubicBezTo>
                    <a:pt x="291109" y="85302"/>
                    <a:pt x="280762" y="83158"/>
                    <a:pt x="276794" y="89109"/>
                  </a:cubicBezTo>
                  <a:cubicBezTo>
                    <a:pt x="276205" y="90181"/>
                    <a:pt x="274650" y="94148"/>
                    <a:pt x="273578" y="94148"/>
                  </a:cubicBezTo>
                  <a:cubicBezTo>
                    <a:pt x="271272" y="94148"/>
                    <a:pt x="271594" y="91092"/>
                    <a:pt x="270361" y="90020"/>
                  </a:cubicBezTo>
                  <a:cubicBezTo>
                    <a:pt x="265643" y="85785"/>
                    <a:pt x="264571" y="99295"/>
                    <a:pt x="263499" y="102029"/>
                  </a:cubicBezTo>
                  <a:lnTo>
                    <a:pt x="258781" y="108998"/>
                  </a:lnTo>
                  <a:lnTo>
                    <a:pt x="258781" y="108998"/>
                  </a:lnTo>
                  <a:cubicBezTo>
                    <a:pt x="254653" y="106693"/>
                    <a:pt x="250257" y="104870"/>
                    <a:pt x="246933" y="104870"/>
                  </a:cubicBezTo>
                  <a:cubicBezTo>
                    <a:pt x="239963" y="104870"/>
                    <a:pt x="240714" y="99563"/>
                    <a:pt x="237658" y="95917"/>
                  </a:cubicBezTo>
                  <a:cubicBezTo>
                    <a:pt x="235996" y="93934"/>
                    <a:pt x="221092" y="89377"/>
                    <a:pt x="218519" y="89377"/>
                  </a:cubicBezTo>
                  <a:cubicBezTo>
                    <a:pt x="219001" y="91199"/>
                    <a:pt x="224899" y="93612"/>
                    <a:pt x="226561" y="94523"/>
                  </a:cubicBezTo>
                  <a:cubicBezTo>
                    <a:pt x="235835" y="99992"/>
                    <a:pt x="232512" y="97097"/>
                    <a:pt x="237337" y="106050"/>
                  </a:cubicBezTo>
                  <a:cubicBezTo>
                    <a:pt x="240821" y="112751"/>
                    <a:pt x="247683" y="109374"/>
                    <a:pt x="253420" y="109695"/>
                  </a:cubicBezTo>
                  <a:cubicBezTo>
                    <a:pt x="255564" y="109856"/>
                    <a:pt x="257816" y="111518"/>
                    <a:pt x="260389" y="113823"/>
                  </a:cubicBezTo>
                  <a:lnTo>
                    <a:pt x="260389" y="113823"/>
                  </a:lnTo>
                  <a:lnTo>
                    <a:pt x="260389" y="113394"/>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51" name="Freeform: Shape 50">
              <a:extLst>
                <a:ext uri="{FF2B5EF4-FFF2-40B4-BE49-F238E27FC236}">
                  <a16:creationId xmlns:a16="http://schemas.microsoft.com/office/drawing/2014/main" id="{524BC44B-4711-82B2-78D6-6377D690A6D6}"/>
                </a:ext>
              </a:extLst>
            </p:cNvPr>
            <p:cNvSpPr/>
            <p:nvPr/>
          </p:nvSpPr>
          <p:spPr>
            <a:xfrm>
              <a:off x="5318127" y="3146276"/>
              <a:ext cx="1142738" cy="855331"/>
            </a:xfrm>
            <a:custGeom>
              <a:avLst/>
              <a:gdLst>
                <a:gd name="connsiteX0" fmla="*/ 1000356 w 1217390"/>
                <a:gd name="connsiteY0" fmla="*/ 428621 h 911208"/>
                <a:gd name="connsiteX1" fmla="*/ 980896 w 1217390"/>
                <a:gd name="connsiteY1" fmla="*/ 421491 h 911208"/>
                <a:gd name="connsiteX2" fmla="*/ 965831 w 1217390"/>
                <a:gd name="connsiteY2" fmla="*/ 417845 h 911208"/>
                <a:gd name="connsiteX3" fmla="*/ 964437 w 1217390"/>
                <a:gd name="connsiteY3" fmla="*/ 434840 h 911208"/>
                <a:gd name="connsiteX4" fmla="*/ 968565 w 1217390"/>
                <a:gd name="connsiteY4" fmla="*/ 446688 h 911208"/>
                <a:gd name="connsiteX5" fmla="*/ 975106 w 1217390"/>
                <a:gd name="connsiteY5" fmla="*/ 456123 h 911208"/>
                <a:gd name="connsiteX6" fmla="*/ 984380 w 1217390"/>
                <a:gd name="connsiteY6" fmla="*/ 461270 h 911208"/>
                <a:gd name="connsiteX7" fmla="*/ 1013116 w 1217390"/>
                <a:gd name="connsiteY7" fmla="*/ 464165 h 911208"/>
                <a:gd name="connsiteX8" fmla="*/ 1022712 w 1217390"/>
                <a:gd name="connsiteY8" fmla="*/ 466899 h 911208"/>
                <a:gd name="connsiteX9" fmla="*/ 1037884 w 1217390"/>
                <a:gd name="connsiteY9" fmla="*/ 461431 h 911208"/>
                <a:gd name="connsiteX10" fmla="*/ 1025286 w 1217390"/>
                <a:gd name="connsiteY10" fmla="*/ 440898 h 911208"/>
                <a:gd name="connsiteX11" fmla="*/ 1001858 w 1217390"/>
                <a:gd name="connsiteY11" fmla="*/ 429639 h 911208"/>
                <a:gd name="connsiteX12" fmla="*/ 1000196 w 1217390"/>
                <a:gd name="connsiteY12" fmla="*/ 428728 h 911208"/>
                <a:gd name="connsiteX13" fmla="*/ 1000356 w 1217390"/>
                <a:gd name="connsiteY13" fmla="*/ 428621 h 911208"/>
                <a:gd name="connsiteX14" fmla="*/ 359971 w 1217390"/>
                <a:gd name="connsiteY14" fmla="*/ 788298 h 911208"/>
                <a:gd name="connsiteX15" fmla="*/ 355415 w 1217390"/>
                <a:gd name="connsiteY15" fmla="*/ 779935 h 911208"/>
                <a:gd name="connsiteX16" fmla="*/ 358739 w 1217390"/>
                <a:gd name="connsiteY16" fmla="*/ 769909 h 911208"/>
                <a:gd name="connsiteX17" fmla="*/ 351447 w 1217390"/>
                <a:gd name="connsiteY17" fmla="*/ 768086 h 911208"/>
                <a:gd name="connsiteX18" fmla="*/ 349625 w 1217390"/>
                <a:gd name="connsiteY18" fmla="*/ 775377 h 911208"/>
                <a:gd name="connsiteX19" fmla="*/ 336865 w 1217390"/>
                <a:gd name="connsiteY19" fmla="*/ 787976 h 911208"/>
                <a:gd name="connsiteX20" fmla="*/ 341744 w 1217390"/>
                <a:gd name="connsiteY20" fmla="*/ 793605 h 911208"/>
                <a:gd name="connsiteX21" fmla="*/ 351340 w 1217390"/>
                <a:gd name="connsiteY21" fmla="*/ 795428 h 911208"/>
                <a:gd name="connsiteX22" fmla="*/ 363349 w 1217390"/>
                <a:gd name="connsiteY22" fmla="*/ 797733 h 911208"/>
                <a:gd name="connsiteX23" fmla="*/ 361848 w 1217390"/>
                <a:gd name="connsiteY23" fmla="*/ 789692 h 911208"/>
                <a:gd name="connsiteX24" fmla="*/ 360025 w 1217390"/>
                <a:gd name="connsiteY24" fmla="*/ 788620 h 911208"/>
                <a:gd name="connsiteX25" fmla="*/ 360025 w 1217390"/>
                <a:gd name="connsiteY25" fmla="*/ 788298 h 911208"/>
                <a:gd name="connsiteX26" fmla="*/ 258432 w 1217390"/>
                <a:gd name="connsiteY26" fmla="*/ 906671 h 911208"/>
                <a:gd name="connsiteX27" fmla="*/ 279876 w 1217390"/>
                <a:gd name="connsiteY27" fmla="*/ 894501 h 911208"/>
                <a:gd name="connsiteX28" fmla="*/ 282450 w 1217390"/>
                <a:gd name="connsiteY28" fmla="*/ 878257 h 911208"/>
                <a:gd name="connsiteX29" fmla="*/ 285935 w 1217390"/>
                <a:gd name="connsiteY29" fmla="*/ 870055 h 911208"/>
                <a:gd name="connsiteX30" fmla="*/ 295799 w 1217390"/>
                <a:gd name="connsiteY30" fmla="*/ 863514 h 911208"/>
                <a:gd name="connsiteX31" fmla="*/ 307969 w 1217390"/>
                <a:gd name="connsiteY31" fmla="*/ 858368 h 911208"/>
                <a:gd name="connsiteX32" fmla="*/ 314831 w 1217390"/>
                <a:gd name="connsiteY32" fmla="*/ 851666 h 911208"/>
                <a:gd name="connsiteX33" fmla="*/ 313008 w 1217390"/>
                <a:gd name="connsiteY33" fmla="*/ 842981 h 911208"/>
                <a:gd name="connsiteX34" fmla="*/ 306039 w 1217390"/>
                <a:gd name="connsiteY34" fmla="*/ 834940 h 911208"/>
                <a:gd name="connsiteX35" fmla="*/ 285667 w 1217390"/>
                <a:gd name="connsiteY35" fmla="*/ 822770 h 911208"/>
                <a:gd name="connsiteX36" fmla="*/ 263043 w 1217390"/>
                <a:gd name="connsiteY36" fmla="*/ 819553 h 911208"/>
                <a:gd name="connsiteX37" fmla="*/ 244332 w 1217390"/>
                <a:gd name="connsiteY37" fmla="*/ 804489 h 911208"/>
                <a:gd name="connsiteX38" fmla="*/ 233985 w 1217390"/>
                <a:gd name="connsiteY38" fmla="*/ 804006 h 911208"/>
                <a:gd name="connsiteX39" fmla="*/ 223478 w 1217390"/>
                <a:gd name="connsiteY39" fmla="*/ 808402 h 911208"/>
                <a:gd name="connsiteX40" fmla="*/ 202033 w 1217390"/>
                <a:gd name="connsiteY40" fmla="*/ 823735 h 911208"/>
                <a:gd name="connsiteX41" fmla="*/ 177587 w 1217390"/>
                <a:gd name="connsiteY41" fmla="*/ 834243 h 911208"/>
                <a:gd name="connsiteX42" fmla="*/ 160699 w 1217390"/>
                <a:gd name="connsiteY42" fmla="*/ 838370 h 911208"/>
                <a:gd name="connsiteX43" fmla="*/ 149762 w 1217390"/>
                <a:gd name="connsiteY43" fmla="*/ 847967 h 911208"/>
                <a:gd name="connsiteX44" fmla="*/ 134858 w 1217390"/>
                <a:gd name="connsiteY44" fmla="*/ 863461 h 911208"/>
                <a:gd name="connsiteX45" fmla="*/ 153837 w 1217390"/>
                <a:gd name="connsiteY45" fmla="*/ 860244 h 911208"/>
                <a:gd name="connsiteX46" fmla="*/ 170403 w 1217390"/>
                <a:gd name="connsiteY46" fmla="*/ 861638 h 911208"/>
                <a:gd name="connsiteX47" fmla="*/ 188952 w 1217390"/>
                <a:gd name="connsiteY47" fmla="*/ 875791 h 911208"/>
                <a:gd name="connsiteX48" fmla="*/ 206751 w 1217390"/>
                <a:gd name="connsiteY48" fmla="*/ 884583 h 911208"/>
                <a:gd name="connsiteX49" fmla="*/ 227552 w 1217390"/>
                <a:gd name="connsiteY49" fmla="*/ 903294 h 911208"/>
                <a:gd name="connsiteX50" fmla="*/ 250498 w 1217390"/>
                <a:gd name="connsiteY50" fmla="*/ 908440 h 911208"/>
                <a:gd name="connsiteX51" fmla="*/ 258271 w 1217390"/>
                <a:gd name="connsiteY51" fmla="*/ 906618 h 911208"/>
                <a:gd name="connsiteX52" fmla="*/ 258432 w 1217390"/>
                <a:gd name="connsiteY52" fmla="*/ 906618 h 911208"/>
                <a:gd name="connsiteX53" fmla="*/ 111967 w 1217390"/>
                <a:gd name="connsiteY53" fmla="*/ 121322 h 911208"/>
                <a:gd name="connsiteX54" fmla="*/ 124565 w 1217390"/>
                <a:gd name="connsiteY54" fmla="*/ 131026 h 911208"/>
                <a:gd name="connsiteX55" fmla="*/ 139737 w 1217390"/>
                <a:gd name="connsiteY55" fmla="*/ 130114 h 911208"/>
                <a:gd name="connsiteX56" fmla="*/ 147350 w 1217390"/>
                <a:gd name="connsiteY56" fmla="*/ 126898 h 911208"/>
                <a:gd name="connsiteX57" fmla="*/ 158769 w 1217390"/>
                <a:gd name="connsiteY57" fmla="*/ 95910 h 911208"/>
                <a:gd name="connsiteX58" fmla="*/ 159680 w 1217390"/>
                <a:gd name="connsiteY58" fmla="*/ 64280 h 911208"/>
                <a:gd name="connsiteX59" fmla="*/ 167561 w 1217390"/>
                <a:gd name="connsiteY59" fmla="*/ 58490 h 911208"/>
                <a:gd name="connsiteX60" fmla="*/ 178498 w 1217390"/>
                <a:gd name="connsiteY60" fmla="*/ 44658 h 911208"/>
                <a:gd name="connsiteX61" fmla="*/ 187183 w 1217390"/>
                <a:gd name="connsiteY61" fmla="*/ 56185 h 911208"/>
                <a:gd name="connsiteX62" fmla="*/ 197369 w 1217390"/>
                <a:gd name="connsiteY62" fmla="*/ 49215 h 911208"/>
                <a:gd name="connsiteX63" fmla="*/ 205893 w 1217390"/>
                <a:gd name="connsiteY63" fmla="*/ 32810 h 911208"/>
                <a:gd name="connsiteX64" fmla="*/ 208467 w 1217390"/>
                <a:gd name="connsiteY64" fmla="*/ 27020 h 911208"/>
                <a:gd name="connsiteX65" fmla="*/ 210772 w 1217390"/>
                <a:gd name="connsiteY65" fmla="*/ 21712 h 911208"/>
                <a:gd name="connsiteX66" fmla="*/ 211361 w 1217390"/>
                <a:gd name="connsiteY66" fmla="*/ 19139 h 911208"/>
                <a:gd name="connsiteX67" fmla="*/ 213667 w 1217390"/>
                <a:gd name="connsiteY67" fmla="*/ 15815 h 911208"/>
                <a:gd name="connsiteX68" fmla="*/ 213667 w 1217390"/>
                <a:gd name="connsiteY68" fmla="*/ 15815 h 911208"/>
                <a:gd name="connsiteX69" fmla="*/ 232484 w 1217390"/>
                <a:gd name="connsiteY69" fmla="*/ 42085 h 911208"/>
                <a:gd name="connsiteX70" fmla="*/ 244654 w 1217390"/>
                <a:gd name="connsiteY70" fmla="*/ 58811 h 911208"/>
                <a:gd name="connsiteX71" fmla="*/ 235540 w 1217390"/>
                <a:gd name="connsiteY71" fmla="*/ 59133 h 911208"/>
                <a:gd name="connsiteX72" fmla="*/ 223531 w 1217390"/>
                <a:gd name="connsiteY72" fmla="*/ 69319 h 911208"/>
                <a:gd name="connsiteX73" fmla="*/ 223531 w 1217390"/>
                <a:gd name="connsiteY73" fmla="*/ 82990 h 911208"/>
                <a:gd name="connsiteX74" fmla="*/ 239025 w 1217390"/>
                <a:gd name="connsiteY74" fmla="*/ 91353 h 911208"/>
                <a:gd name="connsiteX75" fmla="*/ 245083 w 1217390"/>
                <a:gd name="connsiteY75" fmla="*/ 103523 h 911208"/>
                <a:gd name="connsiteX76" fmla="*/ 252964 w 1217390"/>
                <a:gd name="connsiteY76" fmla="*/ 123145 h 911208"/>
                <a:gd name="connsiteX77" fmla="*/ 267707 w 1217390"/>
                <a:gd name="connsiteY77" fmla="*/ 125128 h 911208"/>
                <a:gd name="connsiteX78" fmla="*/ 279394 w 1217390"/>
                <a:gd name="connsiteY78" fmla="*/ 125450 h 911208"/>
                <a:gd name="connsiteX79" fmla="*/ 304162 w 1217390"/>
                <a:gd name="connsiteY79" fmla="*/ 106632 h 911208"/>
                <a:gd name="connsiteX80" fmla="*/ 304162 w 1217390"/>
                <a:gd name="connsiteY80" fmla="*/ 106632 h 911208"/>
                <a:gd name="connsiteX81" fmla="*/ 303412 w 1217390"/>
                <a:gd name="connsiteY81" fmla="*/ 90227 h 911208"/>
                <a:gd name="connsiteX82" fmla="*/ 312204 w 1217390"/>
                <a:gd name="connsiteY82" fmla="*/ 80041 h 911208"/>
                <a:gd name="connsiteX83" fmla="*/ 336651 w 1217390"/>
                <a:gd name="connsiteY83" fmla="*/ 75913 h 911208"/>
                <a:gd name="connsiteX84" fmla="*/ 354450 w 1217390"/>
                <a:gd name="connsiteY84" fmla="*/ 71678 h 911208"/>
                <a:gd name="connsiteX85" fmla="*/ 363135 w 1217390"/>
                <a:gd name="connsiteY85" fmla="*/ 83687 h 911208"/>
                <a:gd name="connsiteX86" fmla="*/ 371820 w 1217390"/>
                <a:gd name="connsiteY86" fmla="*/ 89477 h 911208"/>
                <a:gd name="connsiteX87" fmla="*/ 379701 w 1217390"/>
                <a:gd name="connsiteY87" fmla="*/ 101325 h 911208"/>
                <a:gd name="connsiteX88" fmla="*/ 394122 w 1217390"/>
                <a:gd name="connsiteY88" fmla="*/ 92640 h 911208"/>
                <a:gd name="connsiteX89" fmla="*/ 394122 w 1217390"/>
                <a:gd name="connsiteY89" fmla="*/ 92640 h 911208"/>
                <a:gd name="connsiteX90" fmla="*/ 392728 w 1217390"/>
                <a:gd name="connsiteY90" fmla="*/ 82132 h 911208"/>
                <a:gd name="connsiteX91" fmla="*/ 393050 w 1217390"/>
                <a:gd name="connsiteY91" fmla="*/ 67711 h 911208"/>
                <a:gd name="connsiteX92" fmla="*/ 382542 w 1217390"/>
                <a:gd name="connsiteY92" fmla="*/ 57846 h 911208"/>
                <a:gd name="connsiteX93" fmla="*/ 382381 w 1217390"/>
                <a:gd name="connsiteY93" fmla="*/ 41602 h 911208"/>
                <a:gd name="connsiteX94" fmla="*/ 399376 w 1217390"/>
                <a:gd name="connsiteY94" fmla="*/ 33400 h 911208"/>
                <a:gd name="connsiteX95" fmla="*/ 410312 w 1217390"/>
                <a:gd name="connsiteY95" fmla="*/ 25948 h 911208"/>
                <a:gd name="connsiteX96" fmla="*/ 425967 w 1217390"/>
                <a:gd name="connsiteY96" fmla="*/ 15011 h 911208"/>
                <a:gd name="connsiteX97" fmla="*/ 442854 w 1217390"/>
                <a:gd name="connsiteY97" fmla="*/ 3485 h 911208"/>
                <a:gd name="connsiteX98" fmla="*/ 455024 w 1217390"/>
                <a:gd name="connsiteY98" fmla="*/ 0 h 911208"/>
                <a:gd name="connsiteX99" fmla="*/ 455024 w 1217390"/>
                <a:gd name="connsiteY99" fmla="*/ 0 h 911208"/>
                <a:gd name="connsiteX100" fmla="*/ 469606 w 1217390"/>
                <a:gd name="connsiteY100" fmla="*/ 19461 h 911208"/>
                <a:gd name="connsiteX101" fmla="*/ 477380 w 1217390"/>
                <a:gd name="connsiteY101" fmla="*/ 35544 h 911208"/>
                <a:gd name="connsiteX102" fmla="*/ 475718 w 1217390"/>
                <a:gd name="connsiteY102" fmla="*/ 64440 h 911208"/>
                <a:gd name="connsiteX103" fmla="*/ 461297 w 1217390"/>
                <a:gd name="connsiteY103" fmla="*/ 80417 h 911208"/>
                <a:gd name="connsiteX104" fmla="*/ 474217 w 1217390"/>
                <a:gd name="connsiteY104" fmla="*/ 96822 h 911208"/>
                <a:gd name="connsiteX105" fmla="*/ 469982 w 1217390"/>
                <a:gd name="connsiteY105" fmla="*/ 109742 h 911208"/>
                <a:gd name="connsiteX106" fmla="*/ 472394 w 1217390"/>
                <a:gd name="connsiteY106" fmla="*/ 123574 h 911208"/>
                <a:gd name="connsiteX107" fmla="*/ 470893 w 1217390"/>
                <a:gd name="connsiteY107" fmla="*/ 131186 h 911208"/>
                <a:gd name="connsiteX108" fmla="*/ 470893 w 1217390"/>
                <a:gd name="connsiteY108" fmla="*/ 131186 h 911208"/>
                <a:gd name="connsiteX109" fmla="*/ 457812 w 1217390"/>
                <a:gd name="connsiteY109" fmla="*/ 157349 h 911208"/>
                <a:gd name="connsiteX110" fmla="*/ 466604 w 1217390"/>
                <a:gd name="connsiteY110" fmla="*/ 174343 h 911208"/>
                <a:gd name="connsiteX111" fmla="*/ 483760 w 1217390"/>
                <a:gd name="connsiteY111" fmla="*/ 181795 h 911208"/>
                <a:gd name="connsiteX112" fmla="*/ 505204 w 1217390"/>
                <a:gd name="connsiteY112" fmla="*/ 196378 h 911208"/>
                <a:gd name="connsiteX113" fmla="*/ 506115 w 1217390"/>
                <a:gd name="connsiteY113" fmla="*/ 213104 h 911208"/>
                <a:gd name="connsiteX114" fmla="*/ 506115 w 1217390"/>
                <a:gd name="connsiteY114" fmla="*/ 213104 h 911208"/>
                <a:gd name="connsiteX115" fmla="*/ 493195 w 1217390"/>
                <a:gd name="connsiteY115" fmla="*/ 219966 h 911208"/>
                <a:gd name="connsiteX116" fmla="*/ 481776 w 1217390"/>
                <a:gd name="connsiteY116" fmla="*/ 216643 h 911208"/>
                <a:gd name="connsiteX117" fmla="*/ 461993 w 1217390"/>
                <a:gd name="connsiteY117" fmla="*/ 209030 h 911208"/>
                <a:gd name="connsiteX118" fmla="*/ 452719 w 1217390"/>
                <a:gd name="connsiteY118" fmla="*/ 195681 h 911208"/>
                <a:gd name="connsiteX119" fmla="*/ 440549 w 1217390"/>
                <a:gd name="connsiteY119" fmla="*/ 207529 h 911208"/>
                <a:gd name="connsiteX120" fmla="*/ 445857 w 1217390"/>
                <a:gd name="connsiteY120" fmla="*/ 216214 h 911208"/>
                <a:gd name="connsiteX121" fmla="*/ 466550 w 1217390"/>
                <a:gd name="connsiteY121" fmla="*/ 247362 h 911208"/>
                <a:gd name="connsiteX122" fmla="*/ 506223 w 1217390"/>
                <a:gd name="connsiteY122" fmla="*/ 279260 h 911208"/>
                <a:gd name="connsiteX123" fmla="*/ 507724 w 1217390"/>
                <a:gd name="connsiteY123" fmla="*/ 290787 h 911208"/>
                <a:gd name="connsiteX124" fmla="*/ 522467 w 1217390"/>
                <a:gd name="connsiteY124" fmla="*/ 296094 h 911208"/>
                <a:gd name="connsiteX125" fmla="*/ 512281 w 1217390"/>
                <a:gd name="connsiteY125" fmla="*/ 311588 h 911208"/>
                <a:gd name="connsiteX126" fmla="*/ 514103 w 1217390"/>
                <a:gd name="connsiteY126" fmla="*/ 321184 h 911208"/>
                <a:gd name="connsiteX127" fmla="*/ 514854 w 1217390"/>
                <a:gd name="connsiteY127" fmla="*/ 327135 h 911208"/>
                <a:gd name="connsiteX128" fmla="*/ 516248 w 1217390"/>
                <a:gd name="connsiteY128" fmla="*/ 335016 h 911208"/>
                <a:gd name="connsiteX129" fmla="*/ 524772 w 1217390"/>
                <a:gd name="connsiteY129" fmla="*/ 338983 h 911208"/>
                <a:gd name="connsiteX130" fmla="*/ 524772 w 1217390"/>
                <a:gd name="connsiteY130" fmla="*/ 338983 h 911208"/>
                <a:gd name="connsiteX131" fmla="*/ 527506 w 1217390"/>
                <a:gd name="connsiteY131" fmla="*/ 346435 h 911208"/>
                <a:gd name="connsiteX132" fmla="*/ 531902 w 1217390"/>
                <a:gd name="connsiteY132" fmla="*/ 366057 h 911208"/>
                <a:gd name="connsiteX133" fmla="*/ 532975 w 1217390"/>
                <a:gd name="connsiteY133" fmla="*/ 385678 h 911208"/>
                <a:gd name="connsiteX134" fmla="*/ 528579 w 1217390"/>
                <a:gd name="connsiteY134" fmla="*/ 396186 h 911208"/>
                <a:gd name="connsiteX135" fmla="*/ 526595 w 1217390"/>
                <a:gd name="connsiteY135" fmla="*/ 397098 h 911208"/>
                <a:gd name="connsiteX136" fmla="*/ 526595 w 1217390"/>
                <a:gd name="connsiteY136" fmla="*/ 397098 h 911208"/>
                <a:gd name="connsiteX137" fmla="*/ 524933 w 1217390"/>
                <a:gd name="connsiteY137" fmla="*/ 409106 h 911208"/>
                <a:gd name="connsiteX138" fmla="*/ 524933 w 1217390"/>
                <a:gd name="connsiteY138" fmla="*/ 409106 h 911208"/>
                <a:gd name="connsiteX139" fmla="*/ 539086 w 1217390"/>
                <a:gd name="connsiteY139" fmla="*/ 418220 h 911208"/>
                <a:gd name="connsiteX140" fmla="*/ 539569 w 1217390"/>
                <a:gd name="connsiteY140" fmla="*/ 418810 h 911208"/>
                <a:gd name="connsiteX141" fmla="*/ 545627 w 1217390"/>
                <a:gd name="connsiteY141" fmla="*/ 429157 h 911208"/>
                <a:gd name="connsiteX142" fmla="*/ 548522 w 1217390"/>
                <a:gd name="connsiteY142" fmla="*/ 433553 h 911208"/>
                <a:gd name="connsiteX143" fmla="*/ 557797 w 1217390"/>
                <a:gd name="connsiteY143" fmla="*/ 435537 h 911208"/>
                <a:gd name="connsiteX144" fmla="*/ 570234 w 1217390"/>
                <a:gd name="connsiteY144" fmla="*/ 445401 h 911208"/>
                <a:gd name="connsiteX145" fmla="*/ 582243 w 1217390"/>
                <a:gd name="connsiteY145" fmla="*/ 446902 h 911208"/>
                <a:gd name="connsiteX146" fmla="*/ 587551 w 1217390"/>
                <a:gd name="connsiteY146" fmla="*/ 453443 h 911208"/>
                <a:gd name="connsiteX147" fmla="*/ 593770 w 1217390"/>
                <a:gd name="connsiteY147" fmla="*/ 453925 h 911208"/>
                <a:gd name="connsiteX148" fmla="*/ 590285 w 1217390"/>
                <a:gd name="connsiteY148" fmla="*/ 472904 h 911208"/>
                <a:gd name="connsiteX149" fmla="*/ 588623 w 1217390"/>
                <a:gd name="connsiteY149" fmla="*/ 490542 h 911208"/>
                <a:gd name="connsiteX150" fmla="*/ 589106 w 1217390"/>
                <a:gd name="connsiteY150" fmla="*/ 491024 h 911208"/>
                <a:gd name="connsiteX151" fmla="*/ 602615 w 1217390"/>
                <a:gd name="connsiteY151" fmla="*/ 471242 h 911208"/>
                <a:gd name="connsiteX152" fmla="*/ 618592 w 1217390"/>
                <a:gd name="connsiteY152" fmla="*/ 460144 h 911208"/>
                <a:gd name="connsiteX153" fmla="*/ 618913 w 1217390"/>
                <a:gd name="connsiteY153" fmla="*/ 465934 h 911208"/>
                <a:gd name="connsiteX154" fmla="*/ 628027 w 1217390"/>
                <a:gd name="connsiteY154" fmla="*/ 472153 h 911208"/>
                <a:gd name="connsiteX155" fmla="*/ 629421 w 1217390"/>
                <a:gd name="connsiteY155" fmla="*/ 479122 h 911208"/>
                <a:gd name="connsiteX156" fmla="*/ 627920 w 1217390"/>
                <a:gd name="connsiteY156" fmla="*/ 487486 h 911208"/>
                <a:gd name="connsiteX157" fmla="*/ 636122 w 1217390"/>
                <a:gd name="connsiteY157" fmla="*/ 481106 h 911208"/>
                <a:gd name="connsiteX158" fmla="*/ 650276 w 1217390"/>
                <a:gd name="connsiteY158" fmla="*/ 493115 h 911208"/>
                <a:gd name="connsiteX159" fmla="*/ 657567 w 1217390"/>
                <a:gd name="connsiteY159" fmla="*/ 504212 h 911208"/>
                <a:gd name="connsiteX160" fmla="*/ 666252 w 1217390"/>
                <a:gd name="connsiteY160" fmla="*/ 511182 h 911208"/>
                <a:gd name="connsiteX161" fmla="*/ 675527 w 1217390"/>
                <a:gd name="connsiteY161" fmla="*/ 501318 h 911208"/>
                <a:gd name="connsiteX162" fmla="*/ 682496 w 1217390"/>
                <a:gd name="connsiteY162" fmla="*/ 494026 h 911208"/>
                <a:gd name="connsiteX163" fmla="*/ 696006 w 1217390"/>
                <a:gd name="connsiteY163" fmla="*/ 482929 h 911208"/>
                <a:gd name="connsiteX164" fmla="*/ 701153 w 1217390"/>
                <a:gd name="connsiteY164" fmla="*/ 485663 h 911208"/>
                <a:gd name="connsiteX165" fmla="*/ 708283 w 1217390"/>
                <a:gd name="connsiteY165" fmla="*/ 490220 h 911208"/>
                <a:gd name="connsiteX166" fmla="*/ 711768 w 1217390"/>
                <a:gd name="connsiteY166" fmla="*/ 499495 h 911208"/>
                <a:gd name="connsiteX167" fmla="*/ 712250 w 1217390"/>
                <a:gd name="connsiteY167" fmla="*/ 507375 h 911208"/>
                <a:gd name="connsiteX168" fmla="*/ 721525 w 1217390"/>
                <a:gd name="connsiteY168" fmla="*/ 504320 h 911208"/>
                <a:gd name="connsiteX169" fmla="*/ 723348 w 1217390"/>
                <a:gd name="connsiteY169" fmla="*/ 510110 h 911208"/>
                <a:gd name="connsiteX170" fmla="*/ 723348 w 1217390"/>
                <a:gd name="connsiteY170" fmla="*/ 510110 h 911208"/>
                <a:gd name="connsiteX171" fmla="*/ 740503 w 1217390"/>
                <a:gd name="connsiteY171" fmla="*/ 504320 h 911208"/>
                <a:gd name="connsiteX172" fmla="*/ 740182 w 1217390"/>
                <a:gd name="connsiteY172" fmla="*/ 492311 h 911208"/>
                <a:gd name="connsiteX173" fmla="*/ 747794 w 1217390"/>
                <a:gd name="connsiteY173" fmla="*/ 487432 h 911208"/>
                <a:gd name="connsiteX174" fmla="*/ 749617 w 1217390"/>
                <a:gd name="connsiteY174" fmla="*/ 478640 h 911208"/>
                <a:gd name="connsiteX175" fmla="*/ 757230 w 1217390"/>
                <a:gd name="connsiteY175" fmla="*/ 478050 h 911208"/>
                <a:gd name="connsiteX176" fmla="*/ 763288 w 1217390"/>
                <a:gd name="connsiteY176" fmla="*/ 461806 h 911208"/>
                <a:gd name="connsiteX177" fmla="*/ 761894 w 1217390"/>
                <a:gd name="connsiteY177" fmla="*/ 433071 h 911208"/>
                <a:gd name="connsiteX178" fmla="*/ 778889 w 1217390"/>
                <a:gd name="connsiteY178" fmla="*/ 415004 h 911208"/>
                <a:gd name="connsiteX179" fmla="*/ 785269 w 1217390"/>
                <a:gd name="connsiteY179" fmla="*/ 400261 h 911208"/>
                <a:gd name="connsiteX180" fmla="*/ 785269 w 1217390"/>
                <a:gd name="connsiteY180" fmla="*/ 400261 h 911208"/>
                <a:gd name="connsiteX181" fmla="*/ 809876 w 1217390"/>
                <a:gd name="connsiteY181" fmla="*/ 408463 h 911208"/>
                <a:gd name="connsiteX182" fmla="*/ 814755 w 1217390"/>
                <a:gd name="connsiteY182" fmla="*/ 408785 h 911208"/>
                <a:gd name="connsiteX183" fmla="*/ 841828 w 1217390"/>
                <a:gd name="connsiteY183" fmla="*/ 417899 h 911208"/>
                <a:gd name="connsiteX184" fmla="*/ 864345 w 1217390"/>
                <a:gd name="connsiteY184" fmla="*/ 403638 h 911208"/>
                <a:gd name="connsiteX185" fmla="*/ 885468 w 1217390"/>
                <a:gd name="connsiteY185" fmla="*/ 393935 h 911208"/>
                <a:gd name="connsiteX186" fmla="*/ 956449 w 1217390"/>
                <a:gd name="connsiteY186" fmla="*/ 408195 h 911208"/>
                <a:gd name="connsiteX187" fmla="*/ 945512 w 1217390"/>
                <a:gd name="connsiteY187" fmla="*/ 423528 h 911208"/>
                <a:gd name="connsiteX188" fmla="*/ 930447 w 1217390"/>
                <a:gd name="connsiteY188" fmla="*/ 416987 h 911208"/>
                <a:gd name="connsiteX189" fmla="*/ 919833 w 1217390"/>
                <a:gd name="connsiteY189" fmla="*/ 428996 h 911208"/>
                <a:gd name="connsiteX190" fmla="*/ 899031 w 1217390"/>
                <a:gd name="connsiteY190" fmla="*/ 438593 h 911208"/>
                <a:gd name="connsiteX191" fmla="*/ 917420 w 1217390"/>
                <a:gd name="connsiteY191" fmla="*/ 450280 h 911208"/>
                <a:gd name="connsiteX192" fmla="*/ 934307 w 1217390"/>
                <a:gd name="connsiteY192" fmla="*/ 446795 h 911208"/>
                <a:gd name="connsiteX193" fmla="*/ 946316 w 1217390"/>
                <a:gd name="connsiteY193" fmla="*/ 450012 h 911208"/>
                <a:gd name="connsiteX194" fmla="*/ 953608 w 1217390"/>
                <a:gd name="connsiteY194" fmla="*/ 451084 h 911208"/>
                <a:gd name="connsiteX195" fmla="*/ 954358 w 1217390"/>
                <a:gd name="connsiteY195" fmla="*/ 444704 h 911208"/>
                <a:gd name="connsiteX196" fmla="*/ 950873 w 1217390"/>
                <a:gd name="connsiteY196" fmla="*/ 432266 h 911208"/>
                <a:gd name="connsiteX197" fmla="*/ 957843 w 1217390"/>
                <a:gd name="connsiteY197" fmla="*/ 440791 h 911208"/>
                <a:gd name="connsiteX198" fmla="*/ 971353 w 1217390"/>
                <a:gd name="connsiteY198" fmla="*/ 453872 h 911208"/>
                <a:gd name="connsiteX199" fmla="*/ 973765 w 1217390"/>
                <a:gd name="connsiteY199" fmla="*/ 464808 h 911208"/>
                <a:gd name="connsiteX200" fmla="*/ 989259 w 1217390"/>
                <a:gd name="connsiteY200" fmla="*/ 465130 h 911208"/>
                <a:gd name="connsiteX201" fmla="*/ 1010971 w 1217390"/>
                <a:gd name="connsiteY201" fmla="*/ 468025 h 911208"/>
                <a:gd name="connsiteX202" fmla="*/ 1020836 w 1217390"/>
                <a:gd name="connsiteY202" fmla="*/ 473172 h 911208"/>
                <a:gd name="connsiteX203" fmla="*/ 1032684 w 1217390"/>
                <a:gd name="connsiteY203" fmla="*/ 473172 h 911208"/>
                <a:gd name="connsiteX204" fmla="*/ 1062492 w 1217390"/>
                <a:gd name="connsiteY204" fmla="*/ 470759 h 911208"/>
                <a:gd name="connsiteX205" fmla="*/ 1068550 w 1217390"/>
                <a:gd name="connsiteY205" fmla="*/ 462878 h 911208"/>
                <a:gd name="connsiteX206" fmla="*/ 1085437 w 1217390"/>
                <a:gd name="connsiteY206" fmla="*/ 461216 h 911208"/>
                <a:gd name="connsiteX207" fmla="*/ 1107793 w 1217390"/>
                <a:gd name="connsiteY207" fmla="*/ 458804 h 911208"/>
                <a:gd name="connsiteX208" fmla="*/ 1142158 w 1217390"/>
                <a:gd name="connsiteY208" fmla="*/ 455587 h 911208"/>
                <a:gd name="connsiteX209" fmla="*/ 1143230 w 1217390"/>
                <a:gd name="connsiteY209" fmla="*/ 455105 h 911208"/>
                <a:gd name="connsiteX210" fmla="*/ 1168749 w 1217390"/>
                <a:gd name="connsiteY210" fmla="*/ 453443 h 911208"/>
                <a:gd name="connsiteX211" fmla="*/ 1192445 w 1217390"/>
                <a:gd name="connsiteY211" fmla="*/ 449047 h 911208"/>
                <a:gd name="connsiteX212" fmla="*/ 1217214 w 1217390"/>
                <a:gd name="connsiteY212" fmla="*/ 461216 h 911208"/>
                <a:gd name="connsiteX213" fmla="*/ 1208528 w 1217390"/>
                <a:gd name="connsiteY213" fmla="*/ 482500 h 911208"/>
                <a:gd name="connsiteX214" fmla="*/ 1186494 w 1217390"/>
                <a:gd name="connsiteY214" fmla="*/ 488558 h 911208"/>
                <a:gd name="connsiteX215" fmla="*/ 1190622 w 1217390"/>
                <a:gd name="connsiteY215" fmla="*/ 494026 h 911208"/>
                <a:gd name="connsiteX216" fmla="*/ 1199897 w 1217390"/>
                <a:gd name="connsiteY216" fmla="*/ 532144 h 911208"/>
                <a:gd name="connsiteX217" fmla="*/ 1202041 w 1217390"/>
                <a:gd name="connsiteY217" fmla="*/ 563292 h 911208"/>
                <a:gd name="connsiteX218" fmla="*/ 1186065 w 1217390"/>
                <a:gd name="connsiteY218" fmla="*/ 592617 h 911208"/>
                <a:gd name="connsiteX219" fmla="*/ 1159796 w 1217390"/>
                <a:gd name="connsiteY219" fmla="*/ 608861 h 911208"/>
                <a:gd name="connsiteX220" fmla="*/ 1138351 w 1217390"/>
                <a:gd name="connsiteY220" fmla="*/ 614491 h 911208"/>
                <a:gd name="connsiteX221" fmla="*/ 1119373 w 1217390"/>
                <a:gd name="connsiteY221" fmla="*/ 629073 h 911208"/>
                <a:gd name="connsiteX222" fmla="*/ 1093533 w 1217390"/>
                <a:gd name="connsiteY222" fmla="*/ 631378 h 911208"/>
                <a:gd name="connsiteX223" fmla="*/ 1048714 w 1217390"/>
                <a:gd name="connsiteY223" fmla="*/ 666333 h 911208"/>
                <a:gd name="connsiteX224" fmla="*/ 1049786 w 1217390"/>
                <a:gd name="connsiteY224" fmla="*/ 716191 h 911208"/>
                <a:gd name="connsiteX225" fmla="*/ 1013598 w 1217390"/>
                <a:gd name="connsiteY225" fmla="*/ 714797 h 911208"/>
                <a:gd name="connsiteX226" fmla="*/ 978322 w 1217390"/>
                <a:gd name="connsiteY226" fmla="*/ 710562 h 911208"/>
                <a:gd name="connsiteX227" fmla="*/ 953876 w 1217390"/>
                <a:gd name="connsiteY227" fmla="*/ 726216 h 911208"/>
                <a:gd name="connsiteX228" fmla="*/ 936559 w 1217390"/>
                <a:gd name="connsiteY228" fmla="*/ 743854 h 911208"/>
                <a:gd name="connsiteX229" fmla="*/ 889274 w 1217390"/>
                <a:gd name="connsiteY229" fmla="*/ 756453 h 911208"/>
                <a:gd name="connsiteX230" fmla="*/ 850192 w 1217390"/>
                <a:gd name="connsiteY230" fmla="*/ 766961 h 911208"/>
                <a:gd name="connsiteX231" fmla="*/ 819204 w 1217390"/>
                <a:gd name="connsiteY231" fmla="*/ 788244 h 911208"/>
                <a:gd name="connsiteX232" fmla="*/ 808268 w 1217390"/>
                <a:gd name="connsiteY232" fmla="*/ 798269 h 911208"/>
                <a:gd name="connsiteX233" fmla="*/ 801298 w 1217390"/>
                <a:gd name="connsiteY233" fmla="*/ 806954 h 911208"/>
                <a:gd name="connsiteX234" fmla="*/ 785644 w 1217390"/>
                <a:gd name="connsiteY234" fmla="*/ 821215 h 911208"/>
                <a:gd name="connsiteX235" fmla="*/ 771223 w 1217390"/>
                <a:gd name="connsiteY235" fmla="*/ 817891 h 911208"/>
                <a:gd name="connsiteX236" fmla="*/ 761036 w 1217390"/>
                <a:gd name="connsiteY236" fmla="*/ 810439 h 911208"/>
                <a:gd name="connsiteX237" fmla="*/ 741254 w 1217390"/>
                <a:gd name="connsiteY237" fmla="*/ 804810 h 911208"/>
                <a:gd name="connsiteX238" fmla="*/ 726833 w 1217390"/>
                <a:gd name="connsiteY238" fmla="*/ 795857 h 911208"/>
                <a:gd name="connsiteX239" fmla="*/ 708605 w 1217390"/>
                <a:gd name="connsiteY239" fmla="*/ 793713 h 911208"/>
                <a:gd name="connsiteX240" fmla="*/ 680030 w 1217390"/>
                <a:gd name="connsiteY240" fmla="*/ 783366 h 911208"/>
                <a:gd name="connsiteX241" fmla="*/ 621219 w 1217390"/>
                <a:gd name="connsiteY241" fmla="*/ 768033 h 911208"/>
                <a:gd name="connsiteX242" fmla="*/ 564552 w 1217390"/>
                <a:gd name="connsiteY242" fmla="*/ 780471 h 911208"/>
                <a:gd name="connsiteX243" fmla="*/ 536459 w 1217390"/>
                <a:gd name="connsiteY243" fmla="*/ 783205 h 911208"/>
                <a:gd name="connsiteX244" fmla="*/ 508206 w 1217390"/>
                <a:gd name="connsiteY244" fmla="*/ 784277 h 911208"/>
                <a:gd name="connsiteX245" fmla="*/ 460332 w 1217390"/>
                <a:gd name="connsiteY245" fmla="*/ 793713 h 911208"/>
                <a:gd name="connsiteX246" fmla="*/ 431918 w 1217390"/>
                <a:gd name="connsiteY246" fmla="*/ 808884 h 911208"/>
                <a:gd name="connsiteX247" fmla="*/ 417925 w 1217390"/>
                <a:gd name="connsiteY247" fmla="*/ 827702 h 911208"/>
                <a:gd name="connsiteX248" fmla="*/ 390584 w 1217390"/>
                <a:gd name="connsiteY248" fmla="*/ 805668 h 911208"/>
                <a:gd name="connsiteX249" fmla="*/ 374500 w 1217390"/>
                <a:gd name="connsiteY249" fmla="*/ 791086 h 911208"/>
                <a:gd name="connsiteX250" fmla="*/ 383024 w 1217390"/>
                <a:gd name="connsiteY250" fmla="*/ 782293 h 911208"/>
                <a:gd name="connsiteX251" fmla="*/ 398357 w 1217390"/>
                <a:gd name="connsiteY251" fmla="*/ 780149 h 911208"/>
                <a:gd name="connsiteX252" fmla="*/ 398196 w 1217390"/>
                <a:gd name="connsiteY252" fmla="*/ 779827 h 911208"/>
                <a:gd name="connsiteX253" fmla="*/ 388010 w 1217390"/>
                <a:gd name="connsiteY253" fmla="*/ 773608 h 911208"/>
                <a:gd name="connsiteX254" fmla="*/ 380397 w 1217390"/>
                <a:gd name="connsiteY254" fmla="*/ 771625 h 911208"/>
                <a:gd name="connsiteX255" fmla="*/ 374179 w 1217390"/>
                <a:gd name="connsiteY255" fmla="*/ 763744 h 911208"/>
                <a:gd name="connsiteX256" fmla="*/ 373428 w 1217390"/>
                <a:gd name="connsiteY256" fmla="*/ 782293 h 911208"/>
                <a:gd name="connsiteX257" fmla="*/ 364636 w 1217390"/>
                <a:gd name="connsiteY257" fmla="*/ 770445 h 911208"/>
                <a:gd name="connsiteX258" fmla="*/ 336543 w 1217390"/>
                <a:gd name="connsiteY258" fmla="*/ 761010 h 911208"/>
                <a:gd name="connsiteX259" fmla="*/ 324535 w 1217390"/>
                <a:gd name="connsiteY259" fmla="*/ 779827 h 911208"/>
                <a:gd name="connsiteX260" fmla="*/ 331504 w 1217390"/>
                <a:gd name="connsiteY260" fmla="*/ 790442 h 911208"/>
                <a:gd name="connsiteX261" fmla="*/ 319334 w 1217390"/>
                <a:gd name="connsiteY261" fmla="*/ 794249 h 911208"/>
                <a:gd name="connsiteX262" fmla="*/ 305074 w 1217390"/>
                <a:gd name="connsiteY262" fmla="*/ 789692 h 911208"/>
                <a:gd name="connsiteX263" fmla="*/ 308290 w 1217390"/>
                <a:gd name="connsiteY263" fmla="*/ 775109 h 911208"/>
                <a:gd name="connsiteX264" fmla="*/ 311507 w 1217390"/>
                <a:gd name="connsiteY264" fmla="*/ 764012 h 911208"/>
                <a:gd name="connsiteX265" fmla="*/ 303626 w 1217390"/>
                <a:gd name="connsiteY265" fmla="*/ 759294 h 911208"/>
                <a:gd name="connsiteX266" fmla="*/ 293601 w 1217390"/>
                <a:gd name="connsiteY266" fmla="*/ 762511 h 911208"/>
                <a:gd name="connsiteX267" fmla="*/ 287972 w 1217390"/>
                <a:gd name="connsiteY267" fmla="*/ 765727 h 911208"/>
                <a:gd name="connsiteX268" fmla="*/ 299069 w 1217390"/>
                <a:gd name="connsiteY268" fmla="*/ 792158 h 911208"/>
                <a:gd name="connsiteX269" fmla="*/ 290706 w 1217390"/>
                <a:gd name="connsiteY269" fmla="*/ 799931 h 911208"/>
                <a:gd name="connsiteX270" fmla="*/ 290224 w 1217390"/>
                <a:gd name="connsiteY270" fmla="*/ 799610 h 911208"/>
                <a:gd name="connsiteX271" fmla="*/ 279716 w 1217390"/>
                <a:gd name="connsiteY271" fmla="*/ 792319 h 911208"/>
                <a:gd name="connsiteX272" fmla="*/ 268028 w 1217390"/>
                <a:gd name="connsiteY272" fmla="*/ 782132 h 911208"/>
                <a:gd name="connsiteX273" fmla="*/ 260416 w 1217390"/>
                <a:gd name="connsiteY273" fmla="*/ 776503 h 911208"/>
                <a:gd name="connsiteX274" fmla="*/ 251141 w 1217390"/>
                <a:gd name="connsiteY274" fmla="*/ 773769 h 911208"/>
                <a:gd name="connsiteX275" fmla="*/ 234146 w 1217390"/>
                <a:gd name="connsiteY275" fmla="*/ 763262 h 911208"/>
                <a:gd name="connsiteX276" fmla="*/ 227016 w 1217390"/>
                <a:gd name="connsiteY276" fmla="*/ 754148 h 911208"/>
                <a:gd name="connsiteX277" fmla="*/ 213506 w 1217390"/>
                <a:gd name="connsiteY277" fmla="*/ 741549 h 911208"/>
                <a:gd name="connsiteX278" fmla="*/ 201175 w 1217390"/>
                <a:gd name="connsiteY278" fmla="*/ 734258 h 911208"/>
                <a:gd name="connsiteX279" fmla="*/ 196940 w 1217390"/>
                <a:gd name="connsiteY279" fmla="*/ 731953 h 911208"/>
                <a:gd name="connsiteX280" fmla="*/ 184020 w 1217390"/>
                <a:gd name="connsiteY280" fmla="*/ 723750 h 911208"/>
                <a:gd name="connsiteX281" fmla="*/ 199835 w 1217390"/>
                <a:gd name="connsiteY281" fmla="*/ 742621 h 911208"/>
                <a:gd name="connsiteX282" fmla="*/ 221440 w 1217390"/>
                <a:gd name="connsiteY282" fmla="*/ 762350 h 911208"/>
                <a:gd name="connsiteX283" fmla="*/ 234039 w 1217390"/>
                <a:gd name="connsiteY283" fmla="*/ 773876 h 911208"/>
                <a:gd name="connsiteX284" fmla="*/ 226909 w 1217390"/>
                <a:gd name="connsiteY284" fmla="*/ 781757 h 911208"/>
                <a:gd name="connsiteX285" fmla="*/ 214149 w 1217390"/>
                <a:gd name="connsiteY285" fmla="*/ 792533 h 911208"/>
                <a:gd name="connsiteX286" fmla="*/ 195922 w 1217390"/>
                <a:gd name="connsiteY286" fmla="*/ 801969 h 911208"/>
                <a:gd name="connsiteX287" fmla="*/ 183162 w 1217390"/>
                <a:gd name="connsiteY287" fmla="*/ 805614 h 911208"/>
                <a:gd name="connsiteX288" fmla="*/ 160645 w 1217390"/>
                <a:gd name="connsiteY288" fmla="*/ 812316 h 911208"/>
                <a:gd name="connsiteX289" fmla="*/ 154266 w 1217390"/>
                <a:gd name="connsiteY289" fmla="*/ 818695 h 911208"/>
                <a:gd name="connsiteX290" fmla="*/ 132392 w 1217390"/>
                <a:gd name="connsiteY290" fmla="*/ 829793 h 911208"/>
                <a:gd name="connsiteX291" fmla="*/ 96687 w 1217390"/>
                <a:gd name="connsiteY291" fmla="*/ 819017 h 911208"/>
                <a:gd name="connsiteX292" fmla="*/ 96687 w 1217390"/>
                <a:gd name="connsiteY292" fmla="*/ 819017 h 911208"/>
                <a:gd name="connsiteX293" fmla="*/ 97009 w 1217390"/>
                <a:gd name="connsiteY293" fmla="*/ 810332 h 911208"/>
                <a:gd name="connsiteX294" fmla="*/ 77119 w 1217390"/>
                <a:gd name="connsiteY294" fmla="*/ 812316 h 911208"/>
                <a:gd name="connsiteX295" fmla="*/ 77441 w 1217390"/>
                <a:gd name="connsiteY295" fmla="*/ 807008 h 911208"/>
                <a:gd name="connsiteX296" fmla="*/ 73795 w 1217390"/>
                <a:gd name="connsiteY296" fmla="*/ 795911 h 911208"/>
                <a:gd name="connsiteX297" fmla="*/ 68005 w 1217390"/>
                <a:gd name="connsiteY297" fmla="*/ 801057 h 911208"/>
                <a:gd name="connsiteX298" fmla="*/ 59803 w 1217390"/>
                <a:gd name="connsiteY298" fmla="*/ 796929 h 911208"/>
                <a:gd name="connsiteX299" fmla="*/ 53101 w 1217390"/>
                <a:gd name="connsiteY299" fmla="*/ 782776 h 911208"/>
                <a:gd name="connsiteX300" fmla="*/ 57980 w 1217390"/>
                <a:gd name="connsiteY300" fmla="*/ 765620 h 911208"/>
                <a:gd name="connsiteX301" fmla="*/ 54656 w 1217390"/>
                <a:gd name="connsiteY301" fmla="*/ 757257 h 911208"/>
                <a:gd name="connsiteX302" fmla="*/ 53423 w 1217390"/>
                <a:gd name="connsiteY302" fmla="*/ 746481 h 911208"/>
                <a:gd name="connsiteX303" fmla="*/ 44738 w 1217390"/>
                <a:gd name="connsiteY303" fmla="*/ 751038 h 911208"/>
                <a:gd name="connsiteX304" fmla="*/ 39109 w 1217390"/>
                <a:gd name="connsiteY304" fmla="*/ 743157 h 911208"/>
                <a:gd name="connsiteX305" fmla="*/ 39270 w 1217390"/>
                <a:gd name="connsiteY305" fmla="*/ 731899 h 911208"/>
                <a:gd name="connsiteX306" fmla="*/ 50046 w 1217390"/>
                <a:gd name="connsiteY306" fmla="*/ 722946 h 911208"/>
                <a:gd name="connsiteX307" fmla="*/ 52458 w 1217390"/>
                <a:gd name="connsiteY307" fmla="*/ 713832 h 911208"/>
                <a:gd name="connsiteX308" fmla="*/ 46507 w 1217390"/>
                <a:gd name="connsiteY308" fmla="*/ 711848 h 911208"/>
                <a:gd name="connsiteX309" fmla="*/ 36000 w 1217390"/>
                <a:gd name="connsiteY309" fmla="*/ 714583 h 911208"/>
                <a:gd name="connsiteX310" fmla="*/ 20506 w 1217390"/>
                <a:gd name="connsiteY310" fmla="*/ 708203 h 911208"/>
                <a:gd name="connsiteX311" fmla="*/ 9891 w 1217390"/>
                <a:gd name="connsiteY311" fmla="*/ 688903 h 911208"/>
                <a:gd name="connsiteX312" fmla="*/ 26 w 1217390"/>
                <a:gd name="connsiteY312" fmla="*/ 676894 h 911208"/>
                <a:gd name="connsiteX313" fmla="*/ 26 w 1217390"/>
                <a:gd name="connsiteY313" fmla="*/ 676894 h 911208"/>
                <a:gd name="connsiteX314" fmla="*/ 5495 w 1217390"/>
                <a:gd name="connsiteY314" fmla="*/ 677055 h 911208"/>
                <a:gd name="connsiteX315" fmla="*/ 11446 w 1217390"/>
                <a:gd name="connsiteY315" fmla="*/ 673999 h 911208"/>
                <a:gd name="connsiteX316" fmla="*/ 19648 w 1217390"/>
                <a:gd name="connsiteY316" fmla="*/ 672927 h 911208"/>
                <a:gd name="connsiteX317" fmla="*/ 25867 w 1217390"/>
                <a:gd name="connsiteY317" fmla="*/ 671265 h 911208"/>
                <a:gd name="connsiteX318" fmla="*/ 30746 w 1217390"/>
                <a:gd name="connsiteY318" fmla="*/ 670675 h 911208"/>
                <a:gd name="connsiteX319" fmla="*/ 31818 w 1217390"/>
                <a:gd name="connsiteY319" fmla="*/ 679789 h 911208"/>
                <a:gd name="connsiteX320" fmla="*/ 38037 w 1217390"/>
                <a:gd name="connsiteY320" fmla="*/ 668852 h 911208"/>
                <a:gd name="connsiteX321" fmla="*/ 49134 w 1217390"/>
                <a:gd name="connsiteY321" fmla="*/ 677966 h 911208"/>
                <a:gd name="connsiteX322" fmla="*/ 66022 w 1217390"/>
                <a:gd name="connsiteY322" fmla="*/ 680111 h 911208"/>
                <a:gd name="connsiteX323" fmla="*/ 82105 w 1217390"/>
                <a:gd name="connsiteY323" fmla="*/ 685257 h 911208"/>
                <a:gd name="connsiteX324" fmla="*/ 97599 w 1217390"/>
                <a:gd name="connsiteY324" fmla="*/ 700161 h 911208"/>
                <a:gd name="connsiteX325" fmla="*/ 117488 w 1217390"/>
                <a:gd name="connsiteY325" fmla="*/ 696194 h 911208"/>
                <a:gd name="connsiteX326" fmla="*/ 123439 w 1217390"/>
                <a:gd name="connsiteY326" fmla="*/ 693781 h 911208"/>
                <a:gd name="connsiteX327" fmla="*/ 127996 w 1217390"/>
                <a:gd name="connsiteY327" fmla="*/ 682523 h 911208"/>
                <a:gd name="connsiteX328" fmla="*/ 119794 w 1217390"/>
                <a:gd name="connsiteY328" fmla="*/ 673570 h 911208"/>
                <a:gd name="connsiteX329" fmla="*/ 128747 w 1217390"/>
                <a:gd name="connsiteY329" fmla="*/ 663062 h 911208"/>
                <a:gd name="connsiteX330" fmla="*/ 124619 w 1217390"/>
                <a:gd name="connsiteY330" fmla="*/ 654699 h 911208"/>
                <a:gd name="connsiteX331" fmla="*/ 117756 w 1217390"/>
                <a:gd name="connsiteY331" fmla="*/ 644352 h 911208"/>
                <a:gd name="connsiteX332" fmla="*/ 117435 w 1217390"/>
                <a:gd name="connsiteY332" fmla="*/ 621406 h 911208"/>
                <a:gd name="connsiteX333" fmla="*/ 118829 w 1217390"/>
                <a:gd name="connsiteY333" fmla="*/ 603929 h 911208"/>
                <a:gd name="connsiteX334" fmla="*/ 107410 w 1217390"/>
                <a:gd name="connsiteY334" fmla="*/ 599533 h 911208"/>
                <a:gd name="connsiteX335" fmla="*/ 108804 w 1217390"/>
                <a:gd name="connsiteY335" fmla="*/ 588275 h 911208"/>
                <a:gd name="connsiteX336" fmla="*/ 105319 w 1217390"/>
                <a:gd name="connsiteY336" fmla="*/ 575676 h 911208"/>
                <a:gd name="connsiteX337" fmla="*/ 103818 w 1217390"/>
                <a:gd name="connsiteY337" fmla="*/ 563078 h 911208"/>
                <a:gd name="connsiteX338" fmla="*/ 97438 w 1217390"/>
                <a:gd name="connsiteY338" fmla="*/ 556698 h 911208"/>
                <a:gd name="connsiteX339" fmla="*/ 97759 w 1217390"/>
                <a:gd name="connsiteY339" fmla="*/ 545171 h 911208"/>
                <a:gd name="connsiteX340" fmla="*/ 94865 w 1217390"/>
                <a:gd name="connsiteY340" fmla="*/ 540293 h 911208"/>
                <a:gd name="connsiteX341" fmla="*/ 117381 w 1217390"/>
                <a:gd name="connsiteY341" fmla="*/ 540882 h 911208"/>
                <a:gd name="connsiteX342" fmla="*/ 123761 w 1217390"/>
                <a:gd name="connsiteY342" fmla="*/ 537666 h 911208"/>
                <a:gd name="connsiteX343" fmla="*/ 146385 w 1217390"/>
                <a:gd name="connsiteY343" fmla="*/ 533430 h 911208"/>
                <a:gd name="connsiteX344" fmla="*/ 152925 w 1217390"/>
                <a:gd name="connsiteY344" fmla="*/ 524638 h 911208"/>
                <a:gd name="connsiteX345" fmla="*/ 153408 w 1217390"/>
                <a:gd name="connsiteY345" fmla="*/ 513863 h 911208"/>
                <a:gd name="connsiteX346" fmla="*/ 159359 w 1217390"/>
                <a:gd name="connsiteY346" fmla="*/ 505499 h 911208"/>
                <a:gd name="connsiteX347" fmla="*/ 156035 w 1217390"/>
                <a:gd name="connsiteY347" fmla="*/ 496064 h 911208"/>
                <a:gd name="connsiteX348" fmla="*/ 156357 w 1217390"/>
                <a:gd name="connsiteY348" fmla="*/ 484805 h 911208"/>
                <a:gd name="connsiteX349" fmla="*/ 166864 w 1217390"/>
                <a:gd name="connsiteY349" fmla="*/ 487379 h 911208"/>
                <a:gd name="connsiteX350" fmla="*/ 166864 w 1217390"/>
                <a:gd name="connsiteY350" fmla="*/ 487379 h 911208"/>
                <a:gd name="connsiteX351" fmla="*/ 169170 w 1217390"/>
                <a:gd name="connsiteY351" fmla="*/ 470223 h 911208"/>
                <a:gd name="connsiteX352" fmla="*/ 154105 w 1217390"/>
                <a:gd name="connsiteY352" fmla="*/ 457464 h 911208"/>
                <a:gd name="connsiteX353" fmla="*/ 145420 w 1217390"/>
                <a:gd name="connsiteY353" fmla="*/ 443954 h 911208"/>
                <a:gd name="connsiteX354" fmla="*/ 153301 w 1217390"/>
                <a:gd name="connsiteY354" fmla="*/ 434089 h 911208"/>
                <a:gd name="connsiteX355" fmla="*/ 153140 w 1217390"/>
                <a:gd name="connsiteY355" fmla="*/ 414468 h 911208"/>
                <a:gd name="connsiteX356" fmla="*/ 137164 w 1217390"/>
                <a:gd name="connsiteY356" fmla="*/ 380424 h 911208"/>
                <a:gd name="connsiteX357" fmla="*/ 128961 w 1217390"/>
                <a:gd name="connsiteY357" fmla="*/ 382408 h 911208"/>
                <a:gd name="connsiteX358" fmla="*/ 124833 w 1217390"/>
                <a:gd name="connsiteY358" fmla="*/ 373133 h 911208"/>
                <a:gd name="connsiteX359" fmla="*/ 114057 w 1217390"/>
                <a:gd name="connsiteY359" fmla="*/ 354316 h 911208"/>
                <a:gd name="connsiteX360" fmla="*/ 100065 w 1217390"/>
                <a:gd name="connsiteY360" fmla="*/ 336249 h 911208"/>
                <a:gd name="connsiteX361" fmla="*/ 108857 w 1217390"/>
                <a:gd name="connsiteY361" fmla="*/ 322900 h 911208"/>
                <a:gd name="connsiteX362" fmla="*/ 105533 w 1217390"/>
                <a:gd name="connsiteY362" fmla="*/ 310140 h 911208"/>
                <a:gd name="connsiteX363" fmla="*/ 99314 w 1217390"/>
                <a:gd name="connsiteY363" fmla="*/ 286283 h 911208"/>
                <a:gd name="connsiteX364" fmla="*/ 99314 w 1217390"/>
                <a:gd name="connsiteY364" fmla="*/ 286283 h 911208"/>
                <a:gd name="connsiteX365" fmla="*/ 106927 w 1217390"/>
                <a:gd name="connsiteY365" fmla="*/ 287195 h 911208"/>
                <a:gd name="connsiteX366" fmla="*/ 110573 w 1217390"/>
                <a:gd name="connsiteY366" fmla="*/ 290090 h 911208"/>
                <a:gd name="connsiteX367" fmla="*/ 114218 w 1217390"/>
                <a:gd name="connsiteY367" fmla="*/ 286766 h 911208"/>
                <a:gd name="connsiteX368" fmla="*/ 102799 w 1217390"/>
                <a:gd name="connsiteY368" fmla="*/ 269289 h 911208"/>
                <a:gd name="connsiteX369" fmla="*/ 100387 w 1217390"/>
                <a:gd name="connsiteY369" fmla="*/ 264142 h 911208"/>
                <a:gd name="connsiteX370" fmla="*/ 101137 w 1217390"/>
                <a:gd name="connsiteY370" fmla="*/ 256368 h 911208"/>
                <a:gd name="connsiteX371" fmla="*/ 95669 w 1217390"/>
                <a:gd name="connsiteY371" fmla="*/ 229455 h 911208"/>
                <a:gd name="connsiteX372" fmla="*/ 104461 w 1217390"/>
                <a:gd name="connsiteY372" fmla="*/ 204366 h 911208"/>
                <a:gd name="connsiteX373" fmla="*/ 104300 w 1217390"/>
                <a:gd name="connsiteY373" fmla="*/ 183993 h 911208"/>
                <a:gd name="connsiteX374" fmla="*/ 110519 w 1217390"/>
                <a:gd name="connsiteY374" fmla="*/ 174879 h 911208"/>
                <a:gd name="connsiteX375" fmla="*/ 118400 w 1217390"/>
                <a:gd name="connsiteY375" fmla="*/ 169733 h 911208"/>
                <a:gd name="connsiteX376" fmla="*/ 127996 w 1217390"/>
                <a:gd name="connsiteY376" fmla="*/ 145286 h 911208"/>
                <a:gd name="connsiteX377" fmla="*/ 111430 w 1217390"/>
                <a:gd name="connsiteY377" fmla="*/ 120196 h 911208"/>
                <a:gd name="connsiteX378" fmla="*/ 111430 w 1217390"/>
                <a:gd name="connsiteY378" fmla="*/ 120196 h 911208"/>
                <a:gd name="connsiteX379" fmla="*/ 111967 w 1217390"/>
                <a:gd name="connsiteY379" fmla="*/ 121322 h 91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7390" h="911208">
                  <a:moveTo>
                    <a:pt x="1000356" y="428621"/>
                  </a:moveTo>
                  <a:cubicBezTo>
                    <a:pt x="993655" y="431677"/>
                    <a:pt x="987919" y="420097"/>
                    <a:pt x="980896" y="421491"/>
                  </a:cubicBezTo>
                  <a:cubicBezTo>
                    <a:pt x="977250" y="422241"/>
                    <a:pt x="965831" y="417094"/>
                    <a:pt x="965831" y="417845"/>
                  </a:cubicBezTo>
                  <a:cubicBezTo>
                    <a:pt x="965831" y="422992"/>
                    <a:pt x="967493" y="430176"/>
                    <a:pt x="964437" y="434840"/>
                  </a:cubicBezTo>
                  <a:cubicBezTo>
                    <a:pt x="961542" y="439236"/>
                    <a:pt x="965027" y="443632"/>
                    <a:pt x="968565" y="446688"/>
                  </a:cubicBezTo>
                  <a:cubicBezTo>
                    <a:pt x="972211" y="449905"/>
                    <a:pt x="974033" y="451245"/>
                    <a:pt x="975106" y="456123"/>
                  </a:cubicBezTo>
                  <a:cubicBezTo>
                    <a:pt x="976499" y="463093"/>
                    <a:pt x="977679" y="461431"/>
                    <a:pt x="984380" y="461270"/>
                  </a:cubicBezTo>
                  <a:cubicBezTo>
                    <a:pt x="994406" y="460948"/>
                    <a:pt x="1003198" y="463843"/>
                    <a:pt x="1013116" y="464165"/>
                  </a:cubicBezTo>
                  <a:cubicBezTo>
                    <a:pt x="1016333" y="464326"/>
                    <a:pt x="1019496" y="465988"/>
                    <a:pt x="1022712" y="466899"/>
                  </a:cubicBezTo>
                  <a:cubicBezTo>
                    <a:pt x="1025929" y="467811"/>
                    <a:pt x="1035043" y="463414"/>
                    <a:pt x="1037884" y="461431"/>
                  </a:cubicBezTo>
                  <a:cubicBezTo>
                    <a:pt x="1041208" y="459125"/>
                    <a:pt x="1026787" y="446849"/>
                    <a:pt x="1025286" y="440898"/>
                  </a:cubicBezTo>
                  <a:cubicBezTo>
                    <a:pt x="1021962" y="427817"/>
                    <a:pt x="1011293" y="432856"/>
                    <a:pt x="1001858" y="429639"/>
                  </a:cubicBezTo>
                  <a:lnTo>
                    <a:pt x="1000196" y="428728"/>
                  </a:lnTo>
                  <a:lnTo>
                    <a:pt x="1000356" y="428621"/>
                  </a:lnTo>
                  <a:close/>
                  <a:moveTo>
                    <a:pt x="359971" y="788298"/>
                  </a:moveTo>
                  <a:cubicBezTo>
                    <a:pt x="356004" y="789209"/>
                    <a:pt x="355093" y="782347"/>
                    <a:pt x="355415" y="779935"/>
                  </a:cubicBezTo>
                  <a:cubicBezTo>
                    <a:pt x="355897" y="777361"/>
                    <a:pt x="359650" y="772483"/>
                    <a:pt x="358739" y="769909"/>
                  </a:cubicBezTo>
                  <a:cubicBezTo>
                    <a:pt x="359489" y="768408"/>
                    <a:pt x="352680" y="765781"/>
                    <a:pt x="351447" y="768086"/>
                  </a:cubicBezTo>
                  <a:cubicBezTo>
                    <a:pt x="350375" y="770070"/>
                    <a:pt x="350214" y="773126"/>
                    <a:pt x="349625" y="775377"/>
                  </a:cubicBezTo>
                  <a:cubicBezTo>
                    <a:pt x="347319" y="783151"/>
                    <a:pt x="345818" y="787976"/>
                    <a:pt x="336865" y="787976"/>
                  </a:cubicBezTo>
                  <a:cubicBezTo>
                    <a:pt x="335364" y="791300"/>
                    <a:pt x="339010" y="793284"/>
                    <a:pt x="341744" y="793605"/>
                  </a:cubicBezTo>
                  <a:cubicBezTo>
                    <a:pt x="345068" y="793927"/>
                    <a:pt x="348123" y="794517"/>
                    <a:pt x="351340" y="795428"/>
                  </a:cubicBezTo>
                  <a:cubicBezTo>
                    <a:pt x="355897" y="796661"/>
                    <a:pt x="358310" y="797840"/>
                    <a:pt x="363349" y="797733"/>
                  </a:cubicBezTo>
                  <a:cubicBezTo>
                    <a:pt x="369890" y="797412"/>
                    <a:pt x="364421" y="791193"/>
                    <a:pt x="361848" y="789692"/>
                  </a:cubicBezTo>
                  <a:lnTo>
                    <a:pt x="360025" y="788620"/>
                  </a:lnTo>
                  <a:lnTo>
                    <a:pt x="360025" y="788298"/>
                  </a:lnTo>
                  <a:close/>
                  <a:moveTo>
                    <a:pt x="258432" y="906671"/>
                  </a:moveTo>
                  <a:cubicBezTo>
                    <a:pt x="264383" y="904527"/>
                    <a:pt x="277571" y="901203"/>
                    <a:pt x="279876" y="894501"/>
                  </a:cubicBezTo>
                  <a:cubicBezTo>
                    <a:pt x="281699" y="889033"/>
                    <a:pt x="282021" y="883994"/>
                    <a:pt x="282450" y="878257"/>
                  </a:cubicBezTo>
                  <a:cubicBezTo>
                    <a:pt x="282772" y="875201"/>
                    <a:pt x="285667" y="872467"/>
                    <a:pt x="285935" y="870055"/>
                  </a:cubicBezTo>
                  <a:cubicBezTo>
                    <a:pt x="287757" y="869572"/>
                    <a:pt x="292636" y="864747"/>
                    <a:pt x="295799" y="863514"/>
                  </a:cubicBezTo>
                  <a:cubicBezTo>
                    <a:pt x="299927" y="862013"/>
                    <a:pt x="306575" y="863353"/>
                    <a:pt x="307969" y="858368"/>
                  </a:cubicBezTo>
                  <a:cubicBezTo>
                    <a:pt x="308880" y="855312"/>
                    <a:pt x="312365" y="853650"/>
                    <a:pt x="314831" y="851666"/>
                  </a:cubicBezTo>
                  <a:cubicBezTo>
                    <a:pt x="318959" y="848342"/>
                    <a:pt x="316332" y="844965"/>
                    <a:pt x="313008" y="842981"/>
                  </a:cubicBezTo>
                  <a:cubicBezTo>
                    <a:pt x="307057" y="839496"/>
                    <a:pt x="308130" y="841748"/>
                    <a:pt x="306039" y="834940"/>
                  </a:cubicBezTo>
                  <a:cubicBezTo>
                    <a:pt x="304216" y="828989"/>
                    <a:pt x="292207" y="823520"/>
                    <a:pt x="285667" y="822770"/>
                  </a:cubicBezTo>
                  <a:cubicBezTo>
                    <a:pt x="277625" y="821858"/>
                    <a:pt x="270923" y="821858"/>
                    <a:pt x="263043" y="819553"/>
                  </a:cubicBezTo>
                  <a:cubicBezTo>
                    <a:pt x="255912" y="817409"/>
                    <a:pt x="251623" y="804489"/>
                    <a:pt x="244332" y="804489"/>
                  </a:cubicBezTo>
                  <a:cubicBezTo>
                    <a:pt x="239775" y="804489"/>
                    <a:pt x="237363" y="808295"/>
                    <a:pt x="233985" y="804006"/>
                  </a:cubicBezTo>
                  <a:cubicBezTo>
                    <a:pt x="230930" y="800199"/>
                    <a:pt x="225622" y="807222"/>
                    <a:pt x="223478" y="808402"/>
                  </a:cubicBezTo>
                  <a:cubicBezTo>
                    <a:pt x="217688" y="816926"/>
                    <a:pt x="212702" y="821483"/>
                    <a:pt x="202033" y="823735"/>
                  </a:cubicBezTo>
                  <a:cubicBezTo>
                    <a:pt x="190936" y="826147"/>
                    <a:pt x="186968" y="826630"/>
                    <a:pt x="177587" y="834243"/>
                  </a:cubicBezTo>
                  <a:cubicBezTo>
                    <a:pt x="172440" y="838370"/>
                    <a:pt x="166971" y="838370"/>
                    <a:pt x="160699" y="838370"/>
                  </a:cubicBezTo>
                  <a:cubicBezTo>
                    <a:pt x="151263" y="838370"/>
                    <a:pt x="153729" y="841694"/>
                    <a:pt x="149762" y="847967"/>
                  </a:cubicBezTo>
                  <a:cubicBezTo>
                    <a:pt x="147618" y="851291"/>
                    <a:pt x="134858" y="861209"/>
                    <a:pt x="134858" y="863461"/>
                  </a:cubicBezTo>
                  <a:cubicBezTo>
                    <a:pt x="138504" y="864962"/>
                    <a:pt x="149762" y="861048"/>
                    <a:pt x="153837" y="860244"/>
                  </a:cubicBezTo>
                  <a:cubicBezTo>
                    <a:pt x="161450" y="858850"/>
                    <a:pt x="163433" y="859922"/>
                    <a:pt x="170403" y="861638"/>
                  </a:cubicBezTo>
                  <a:cubicBezTo>
                    <a:pt x="178015" y="867696"/>
                    <a:pt x="178444" y="872735"/>
                    <a:pt x="188952" y="875791"/>
                  </a:cubicBezTo>
                  <a:cubicBezTo>
                    <a:pt x="196726" y="878096"/>
                    <a:pt x="200210" y="879437"/>
                    <a:pt x="206751" y="884583"/>
                  </a:cubicBezTo>
                  <a:cubicBezTo>
                    <a:pt x="214364" y="890641"/>
                    <a:pt x="221172" y="896271"/>
                    <a:pt x="227552" y="903294"/>
                  </a:cubicBezTo>
                  <a:cubicBezTo>
                    <a:pt x="236505" y="912997"/>
                    <a:pt x="237148" y="912568"/>
                    <a:pt x="250498" y="908440"/>
                  </a:cubicBezTo>
                  <a:lnTo>
                    <a:pt x="258271" y="906618"/>
                  </a:lnTo>
                  <a:lnTo>
                    <a:pt x="258432" y="906618"/>
                  </a:lnTo>
                  <a:close/>
                  <a:moveTo>
                    <a:pt x="111967" y="121322"/>
                  </a:moveTo>
                  <a:cubicBezTo>
                    <a:pt x="118829" y="124539"/>
                    <a:pt x="121563" y="123895"/>
                    <a:pt x="124565" y="131026"/>
                  </a:cubicBezTo>
                  <a:cubicBezTo>
                    <a:pt x="129873" y="143356"/>
                    <a:pt x="131535" y="133760"/>
                    <a:pt x="139737" y="130114"/>
                  </a:cubicBezTo>
                  <a:cubicBezTo>
                    <a:pt x="143061" y="128613"/>
                    <a:pt x="145205" y="131026"/>
                    <a:pt x="147350" y="126898"/>
                  </a:cubicBezTo>
                  <a:cubicBezTo>
                    <a:pt x="154963" y="112476"/>
                    <a:pt x="170134" y="115639"/>
                    <a:pt x="158769" y="95910"/>
                  </a:cubicBezTo>
                  <a:cubicBezTo>
                    <a:pt x="152979" y="85885"/>
                    <a:pt x="156625" y="74788"/>
                    <a:pt x="159680" y="64280"/>
                  </a:cubicBezTo>
                  <a:cubicBezTo>
                    <a:pt x="161342" y="58490"/>
                    <a:pt x="163648" y="60956"/>
                    <a:pt x="167561" y="58490"/>
                  </a:cubicBezTo>
                  <a:cubicBezTo>
                    <a:pt x="169866" y="57096"/>
                    <a:pt x="172118" y="39940"/>
                    <a:pt x="178498" y="44658"/>
                  </a:cubicBezTo>
                  <a:cubicBezTo>
                    <a:pt x="181554" y="46963"/>
                    <a:pt x="183055" y="52860"/>
                    <a:pt x="187183" y="56185"/>
                  </a:cubicBezTo>
                  <a:cubicBezTo>
                    <a:pt x="196618" y="63636"/>
                    <a:pt x="205572" y="51306"/>
                    <a:pt x="197369" y="49215"/>
                  </a:cubicBezTo>
                  <a:cubicBezTo>
                    <a:pt x="179302" y="44497"/>
                    <a:pt x="201765" y="35705"/>
                    <a:pt x="205893" y="32810"/>
                  </a:cubicBezTo>
                  <a:cubicBezTo>
                    <a:pt x="207394" y="30666"/>
                    <a:pt x="207555" y="29325"/>
                    <a:pt x="208467" y="27020"/>
                  </a:cubicBezTo>
                  <a:cubicBezTo>
                    <a:pt x="209217" y="25036"/>
                    <a:pt x="209968" y="23535"/>
                    <a:pt x="210772" y="21712"/>
                  </a:cubicBezTo>
                  <a:cubicBezTo>
                    <a:pt x="211093" y="20962"/>
                    <a:pt x="211093" y="19890"/>
                    <a:pt x="211361" y="19139"/>
                  </a:cubicBezTo>
                  <a:cubicBezTo>
                    <a:pt x="211683" y="17906"/>
                    <a:pt x="212755" y="16727"/>
                    <a:pt x="213667" y="15815"/>
                  </a:cubicBezTo>
                  <a:lnTo>
                    <a:pt x="213667" y="15815"/>
                  </a:lnTo>
                  <a:cubicBezTo>
                    <a:pt x="218974" y="26913"/>
                    <a:pt x="224014" y="33614"/>
                    <a:pt x="232484" y="42085"/>
                  </a:cubicBezTo>
                  <a:cubicBezTo>
                    <a:pt x="235969" y="45569"/>
                    <a:pt x="244654" y="53933"/>
                    <a:pt x="244654" y="58811"/>
                  </a:cubicBezTo>
                  <a:cubicBezTo>
                    <a:pt x="241920" y="59401"/>
                    <a:pt x="238703" y="58651"/>
                    <a:pt x="235540" y="59133"/>
                  </a:cubicBezTo>
                  <a:cubicBezTo>
                    <a:pt x="230072" y="60205"/>
                    <a:pt x="209110" y="64440"/>
                    <a:pt x="223531" y="69319"/>
                  </a:cubicBezTo>
                  <a:cubicBezTo>
                    <a:pt x="222459" y="73554"/>
                    <a:pt x="215918" y="80738"/>
                    <a:pt x="223531" y="82990"/>
                  </a:cubicBezTo>
                  <a:cubicBezTo>
                    <a:pt x="228410" y="84491"/>
                    <a:pt x="238114" y="84223"/>
                    <a:pt x="239025" y="91353"/>
                  </a:cubicBezTo>
                  <a:cubicBezTo>
                    <a:pt x="240258" y="96071"/>
                    <a:pt x="245083" y="98216"/>
                    <a:pt x="245083" y="103523"/>
                  </a:cubicBezTo>
                  <a:cubicBezTo>
                    <a:pt x="245083" y="111297"/>
                    <a:pt x="246745" y="118427"/>
                    <a:pt x="252964" y="123145"/>
                  </a:cubicBezTo>
                  <a:cubicBezTo>
                    <a:pt x="257682" y="126629"/>
                    <a:pt x="262078" y="125128"/>
                    <a:pt x="267707" y="125128"/>
                  </a:cubicBezTo>
                  <a:cubicBezTo>
                    <a:pt x="272425" y="125128"/>
                    <a:pt x="274408" y="126951"/>
                    <a:pt x="279394" y="125450"/>
                  </a:cubicBezTo>
                  <a:cubicBezTo>
                    <a:pt x="287168" y="123306"/>
                    <a:pt x="300195" y="113602"/>
                    <a:pt x="304162" y="106632"/>
                  </a:cubicBezTo>
                  <a:lnTo>
                    <a:pt x="304162" y="106632"/>
                  </a:lnTo>
                  <a:cubicBezTo>
                    <a:pt x="300517" y="100414"/>
                    <a:pt x="295370" y="95535"/>
                    <a:pt x="303412" y="90227"/>
                  </a:cubicBezTo>
                  <a:cubicBezTo>
                    <a:pt x="307218" y="87654"/>
                    <a:pt x="308290" y="82936"/>
                    <a:pt x="312204" y="80041"/>
                  </a:cubicBezTo>
                  <a:cubicBezTo>
                    <a:pt x="316010" y="77146"/>
                    <a:pt x="331665" y="75913"/>
                    <a:pt x="336651" y="75913"/>
                  </a:cubicBezTo>
                  <a:cubicBezTo>
                    <a:pt x="341958" y="75913"/>
                    <a:pt x="350322" y="66317"/>
                    <a:pt x="354450" y="71678"/>
                  </a:cubicBezTo>
                  <a:cubicBezTo>
                    <a:pt x="358256" y="76396"/>
                    <a:pt x="356433" y="80470"/>
                    <a:pt x="363135" y="83687"/>
                  </a:cubicBezTo>
                  <a:cubicBezTo>
                    <a:pt x="365547" y="84920"/>
                    <a:pt x="370104" y="87172"/>
                    <a:pt x="371820" y="89477"/>
                  </a:cubicBezTo>
                  <a:cubicBezTo>
                    <a:pt x="375036" y="93712"/>
                    <a:pt x="373964" y="99073"/>
                    <a:pt x="379701" y="101325"/>
                  </a:cubicBezTo>
                  <a:cubicBezTo>
                    <a:pt x="383185" y="102719"/>
                    <a:pt x="390798" y="93873"/>
                    <a:pt x="394122" y="92640"/>
                  </a:cubicBezTo>
                  <a:lnTo>
                    <a:pt x="394122" y="92640"/>
                  </a:lnTo>
                  <a:cubicBezTo>
                    <a:pt x="394712" y="88834"/>
                    <a:pt x="394122" y="85349"/>
                    <a:pt x="392728" y="82132"/>
                  </a:cubicBezTo>
                  <a:cubicBezTo>
                    <a:pt x="391227" y="78326"/>
                    <a:pt x="394122" y="72857"/>
                    <a:pt x="393050" y="67711"/>
                  </a:cubicBezTo>
                  <a:cubicBezTo>
                    <a:pt x="391817" y="61492"/>
                    <a:pt x="383346" y="60849"/>
                    <a:pt x="382542" y="57846"/>
                  </a:cubicBezTo>
                  <a:cubicBezTo>
                    <a:pt x="373428" y="56774"/>
                    <a:pt x="374661" y="44604"/>
                    <a:pt x="382381" y="41602"/>
                  </a:cubicBezTo>
                  <a:cubicBezTo>
                    <a:pt x="389511" y="38707"/>
                    <a:pt x="394712" y="41120"/>
                    <a:pt x="399376" y="33400"/>
                  </a:cubicBezTo>
                  <a:cubicBezTo>
                    <a:pt x="401038" y="30826"/>
                    <a:pt x="407149" y="26430"/>
                    <a:pt x="410312" y="25948"/>
                  </a:cubicBezTo>
                  <a:cubicBezTo>
                    <a:pt x="416102" y="25358"/>
                    <a:pt x="420177" y="17584"/>
                    <a:pt x="425967" y="15011"/>
                  </a:cubicBezTo>
                  <a:cubicBezTo>
                    <a:pt x="433419" y="11687"/>
                    <a:pt x="435081" y="6058"/>
                    <a:pt x="442854" y="3485"/>
                  </a:cubicBezTo>
                  <a:lnTo>
                    <a:pt x="455024" y="0"/>
                  </a:lnTo>
                  <a:lnTo>
                    <a:pt x="455024" y="0"/>
                  </a:lnTo>
                  <a:cubicBezTo>
                    <a:pt x="466443" y="7613"/>
                    <a:pt x="471000" y="3967"/>
                    <a:pt x="469606" y="19461"/>
                  </a:cubicBezTo>
                  <a:cubicBezTo>
                    <a:pt x="468856" y="29486"/>
                    <a:pt x="467194" y="32381"/>
                    <a:pt x="477380" y="35544"/>
                  </a:cubicBezTo>
                  <a:cubicBezTo>
                    <a:pt x="484832" y="37849"/>
                    <a:pt x="480704" y="60313"/>
                    <a:pt x="475718" y="64440"/>
                  </a:cubicBezTo>
                  <a:cubicBezTo>
                    <a:pt x="471161" y="68247"/>
                    <a:pt x="461297" y="74037"/>
                    <a:pt x="461297" y="80417"/>
                  </a:cubicBezTo>
                  <a:cubicBezTo>
                    <a:pt x="469821" y="80417"/>
                    <a:pt x="474217" y="89102"/>
                    <a:pt x="474217" y="96822"/>
                  </a:cubicBezTo>
                  <a:cubicBezTo>
                    <a:pt x="474217" y="102451"/>
                    <a:pt x="469982" y="105936"/>
                    <a:pt x="469982" y="109742"/>
                  </a:cubicBezTo>
                  <a:cubicBezTo>
                    <a:pt x="469982" y="115961"/>
                    <a:pt x="472394" y="118427"/>
                    <a:pt x="472394" y="123574"/>
                  </a:cubicBezTo>
                  <a:lnTo>
                    <a:pt x="470893" y="131186"/>
                  </a:lnTo>
                  <a:lnTo>
                    <a:pt x="470893" y="131186"/>
                  </a:lnTo>
                  <a:cubicBezTo>
                    <a:pt x="469982" y="138960"/>
                    <a:pt x="460117" y="148342"/>
                    <a:pt x="457812" y="157349"/>
                  </a:cubicBezTo>
                  <a:cubicBezTo>
                    <a:pt x="454166" y="171770"/>
                    <a:pt x="458884" y="166623"/>
                    <a:pt x="466604" y="174343"/>
                  </a:cubicBezTo>
                  <a:cubicBezTo>
                    <a:pt x="472072" y="179812"/>
                    <a:pt x="476790" y="179651"/>
                    <a:pt x="483760" y="181795"/>
                  </a:cubicBezTo>
                  <a:cubicBezTo>
                    <a:pt x="489389" y="183457"/>
                    <a:pt x="500754" y="192410"/>
                    <a:pt x="505204" y="196378"/>
                  </a:cubicBezTo>
                  <a:cubicBezTo>
                    <a:pt x="512656" y="203347"/>
                    <a:pt x="513996" y="206081"/>
                    <a:pt x="506115" y="213104"/>
                  </a:cubicBezTo>
                  <a:lnTo>
                    <a:pt x="506115" y="213104"/>
                  </a:lnTo>
                  <a:cubicBezTo>
                    <a:pt x="501558" y="216589"/>
                    <a:pt x="498985" y="222057"/>
                    <a:pt x="493195" y="219966"/>
                  </a:cubicBezTo>
                  <a:cubicBezTo>
                    <a:pt x="488049" y="217983"/>
                    <a:pt x="487888" y="214820"/>
                    <a:pt x="481776" y="216643"/>
                  </a:cubicBezTo>
                  <a:cubicBezTo>
                    <a:pt x="470250" y="220288"/>
                    <a:pt x="467515" y="217715"/>
                    <a:pt x="461993" y="209030"/>
                  </a:cubicBezTo>
                  <a:cubicBezTo>
                    <a:pt x="458938" y="204312"/>
                    <a:pt x="458187" y="192625"/>
                    <a:pt x="452719" y="195681"/>
                  </a:cubicBezTo>
                  <a:cubicBezTo>
                    <a:pt x="445428" y="199809"/>
                    <a:pt x="435992" y="199004"/>
                    <a:pt x="440549" y="207529"/>
                  </a:cubicBezTo>
                  <a:cubicBezTo>
                    <a:pt x="441943" y="210102"/>
                    <a:pt x="441943" y="216803"/>
                    <a:pt x="445857" y="216214"/>
                  </a:cubicBezTo>
                  <a:cubicBezTo>
                    <a:pt x="458777" y="214230"/>
                    <a:pt x="459099" y="239910"/>
                    <a:pt x="466550" y="247362"/>
                  </a:cubicBezTo>
                  <a:cubicBezTo>
                    <a:pt x="482044" y="262855"/>
                    <a:pt x="506223" y="247362"/>
                    <a:pt x="506223" y="279260"/>
                  </a:cubicBezTo>
                  <a:cubicBezTo>
                    <a:pt x="506223" y="283227"/>
                    <a:pt x="505472" y="287463"/>
                    <a:pt x="507724" y="290787"/>
                  </a:cubicBezTo>
                  <a:cubicBezTo>
                    <a:pt x="510780" y="295344"/>
                    <a:pt x="522467" y="289393"/>
                    <a:pt x="522467" y="296094"/>
                  </a:cubicBezTo>
                  <a:cubicBezTo>
                    <a:pt x="522467" y="300812"/>
                    <a:pt x="515015" y="307031"/>
                    <a:pt x="512281" y="311588"/>
                  </a:cubicBezTo>
                  <a:cubicBezTo>
                    <a:pt x="511209" y="314804"/>
                    <a:pt x="512442" y="318450"/>
                    <a:pt x="514103" y="321184"/>
                  </a:cubicBezTo>
                  <a:cubicBezTo>
                    <a:pt x="514693" y="322256"/>
                    <a:pt x="514693" y="325741"/>
                    <a:pt x="514854" y="327135"/>
                  </a:cubicBezTo>
                  <a:cubicBezTo>
                    <a:pt x="515176" y="330352"/>
                    <a:pt x="514854" y="332282"/>
                    <a:pt x="516248" y="335016"/>
                  </a:cubicBezTo>
                  <a:cubicBezTo>
                    <a:pt x="517320" y="337428"/>
                    <a:pt x="522199" y="338232"/>
                    <a:pt x="524772" y="338983"/>
                  </a:cubicBezTo>
                  <a:lnTo>
                    <a:pt x="524772" y="338983"/>
                  </a:lnTo>
                  <a:lnTo>
                    <a:pt x="527506" y="346435"/>
                  </a:lnTo>
                  <a:cubicBezTo>
                    <a:pt x="531902" y="353887"/>
                    <a:pt x="536620" y="357693"/>
                    <a:pt x="531902" y="366057"/>
                  </a:cubicBezTo>
                  <a:cubicBezTo>
                    <a:pt x="528096" y="373026"/>
                    <a:pt x="533296" y="378816"/>
                    <a:pt x="532975" y="385678"/>
                  </a:cubicBezTo>
                  <a:cubicBezTo>
                    <a:pt x="532814" y="388091"/>
                    <a:pt x="531313" y="395543"/>
                    <a:pt x="528579" y="396186"/>
                  </a:cubicBezTo>
                  <a:cubicBezTo>
                    <a:pt x="528418" y="396669"/>
                    <a:pt x="527185" y="396937"/>
                    <a:pt x="526595" y="397098"/>
                  </a:cubicBezTo>
                  <a:lnTo>
                    <a:pt x="526595" y="397098"/>
                  </a:lnTo>
                  <a:lnTo>
                    <a:pt x="524933" y="409106"/>
                  </a:lnTo>
                  <a:lnTo>
                    <a:pt x="524933" y="409106"/>
                  </a:lnTo>
                  <a:cubicBezTo>
                    <a:pt x="524772" y="415969"/>
                    <a:pt x="534958" y="415969"/>
                    <a:pt x="539086" y="418220"/>
                  </a:cubicBezTo>
                  <a:cubicBezTo>
                    <a:pt x="539086" y="418542"/>
                    <a:pt x="539247" y="418703"/>
                    <a:pt x="539569" y="418810"/>
                  </a:cubicBezTo>
                  <a:cubicBezTo>
                    <a:pt x="539569" y="424868"/>
                    <a:pt x="542303" y="425351"/>
                    <a:pt x="545627" y="429157"/>
                  </a:cubicBezTo>
                  <a:cubicBezTo>
                    <a:pt x="547021" y="430658"/>
                    <a:pt x="546217" y="432963"/>
                    <a:pt x="548522" y="433553"/>
                  </a:cubicBezTo>
                  <a:cubicBezTo>
                    <a:pt x="551846" y="434625"/>
                    <a:pt x="554312" y="432963"/>
                    <a:pt x="557797" y="435537"/>
                  </a:cubicBezTo>
                  <a:cubicBezTo>
                    <a:pt x="562836" y="439182"/>
                    <a:pt x="562193" y="445401"/>
                    <a:pt x="570234" y="445401"/>
                  </a:cubicBezTo>
                  <a:cubicBezTo>
                    <a:pt x="574202" y="445401"/>
                    <a:pt x="579187" y="440844"/>
                    <a:pt x="582243" y="446902"/>
                  </a:cubicBezTo>
                  <a:cubicBezTo>
                    <a:pt x="584388" y="448886"/>
                    <a:pt x="584977" y="451942"/>
                    <a:pt x="587551" y="453443"/>
                  </a:cubicBezTo>
                  <a:cubicBezTo>
                    <a:pt x="589374" y="454515"/>
                    <a:pt x="591357" y="451781"/>
                    <a:pt x="593770" y="453925"/>
                  </a:cubicBezTo>
                  <a:cubicBezTo>
                    <a:pt x="600149" y="459554"/>
                    <a:pt x="593287" y="467596"/>
                    <a:pt x="590285" y="472904"/>
                  </a:cubicBezTo>
                  <a:cubicBezTo>
                    <a:pt x="587068" y="478372"/>
                    <a:pt x="587068" y="484591"/>
                    <a:pt x="588623" y="490542"/>
                  </a:cubicBezTo>
                  <a:lnTo>
                    <a:pt x="589106" y="491024"/>
                  </a:lnTo>
                  <a:cubicBezTo>
                    <a:pt x="596986" y="492096"/>
                    <a:pt x="598970" y="475959"/>
                    <a:pt x="602615" y="471242"/>
                  </a:cubicBezTo>
                  <a:cubicBezTo>
                    <a:pt x="606100" y="466845"/>
                    <a:pt x="612480" y="460144"/>
                    <a:pt x="618592" y="460144"/>
                  </a:cubicBezTo>
                  <a:cubicBezTo>
                    <a:pt x="619342" y="461216"/>
                    <a:pt x="618109" y="464540"/>
                    <a:pt x="618913" y="465934"/>
                  </a:cubicBezTo>
                  <a:cubicBezTo>
                    <a:pt x="620575" y="468829"/>
                    <a:pt x="625776" y="467918"/>
                    <a:pt x="628027" y="472153"/>
                  </a:cubicBezTo>
                  <a:cubicBezTo>
                    <a:pt x="628617" y="473386"/>
                    <a:pt x="630440" y="477943"/>
                    <a:pt x="629421" y="479122"/>
                  </a:cubicBezTo>
                  <a:cubicBezTo>
                    <a:pt x="624703" y="483840"/>
                    <a:pt x="625936" y="482768"/>
                    <a:pt x="627920" y="487486"/>
                  </a:cubicBezTo>
                  <a:cubicBezTo>
                    <a:pt x="628831" y="489630"/>
                    <a:pt x="633978" y="482339"/>
                    <a:pt x="636122" y="481106"/>
                  </a:cubicBezTo>
                  <a:cubicBezTo>
                    <a:pt x="641430" y="483411"/>
                    <a:pt x="649364" y="487164"/>
                    <a:pt x="650276" y="493115"/>
                  </a:cubicBezTo>
                  <a:cubicBezTo>
                    <a:pt x="646469" y="499334"/>
                    <a:pt x="653010" y="502819"/>
                    <a:pt x="657567" y="504212"/>
                  </a:cubicBezTo>
                  <a:cubicBezTo>
                    <a:pt x="661052" y="505285"/>
                    <a:pt x="661963" y="514560"/>
                    <a:pt x="666252" y="511182"/>
                  </a:cubicBezTo>
                  <a:cubicBezTo>
                    <a:pt x="669897" y="508448"/>
                    <a:pt x="673543" y="505392"/>
                    <a:pt x="675527" y="501318"/>
                  </a:cubicBezTo>
                  <a:cubicBezTo>
                    <a:pt x="677939" y="496278"/>
                    <a:pt x="677028" y="495099"/>
                    <a:pt x="682496" y="494026"/>
                  </a:cubicBezTo>
                  <a:cubicBezTo>
                    <a:pt x="689358" y="492632"/>
                    <a:pt x="689037" y="481267"/>
                    <a:pt x="696006" y="482929"/>
                  </a:cubicBezTo>
                  <a:cubicBezTo>
                    <a:pt x="697990" y="483411"/>
                    <a:pt x="698740" y="486253"/>
                    <a:pt x="701153" y="485663"/>
                  </a:cubicBezTo>
                  <a:cubicBezTo>
                    <a:pt x="707533" y="484162"/>
                    <a:pt x="706031" y="484752"/>
                    <a:pt x="708283" y="490220"/>
                  </a:cubicBezTo>
                  <a:cubicBezTo>
                    <a:pt x="709784" y="493705"/>
                    <a:pt x="711178" y="495367"/>
                    <a:pt x="711768" y="499495"/>
                  </a:cubicBezTo>
                  <a:cubicBezTo>
                    <a:pt x="712089" y="501907"/>
                    <a:pt x="711607" y="505124"/>
                    <a:pt x="712250" y="507375"/>
                  </a:cubicBezTo>
                  <a:cubicBezTo>
                    <a:pt x="713912" y="514077"/>
                    <a:pt x="720453" y="493115"/>
                    <a:pt x="721525" y="504320"/>
                  </a:cubicBezTo>
                  <a:lnTo>
                    <a:pt x="723348" y="510110"/>
                  </a:lnTo>
                  <a:lnTo>
                    <a:pt x="723348" y="510110"/>
                  </a:lnTo>
                  <a:cubicBezTo>
                    <a:pt x="725653" y="509359"/>
                    <a:pt x="739914" y="507054"/>
                    <a:pt x="740503" y="504320"/>
                  </a:cubicBezTo>
                  <a:cubicBezTo>
                    <a:pt x="741415" y="499924"/>
                    <a:pt x="738841" y="497350"/>
                    <a:pt x="740182" y="492311"/>
                  </a:cubicBezTo>
                  <a:cubicBezTo>
                    <a:pt x="741576" y="487432"/>
                    <a:pt x="744899" y="489577"/>
                    <a:pt x="747794" y="487432"/>
                  </a:cubicBezTo>
                  <a:cubicBezTo>
                    <a:pt x="753745" y="483197"/>
                    <a:pt x="746722" y="481964"/>
                    <a:pt x="749617" y="478640"/>
                  </a:cubicBezTo>
                  <a:cubicBezTo>
                    <a:pt x="751440" y="476496"/>
                    <a:pt x="754496" y="478050"/>
                    <a:pt x="757230" y="478050"/>
                  </a:cubicBezTo>
                  <a:cubicBezTo>
                    <a:pt x="762698" y="478050"/>
                    <a:pt x="763288" y="465881"/>
                    <a:pt x="763288" y="461806"/>
                  </a:cubicBezTo>
                  <a:cubicBezTo>
                    <a:pt x="763288" y="452210"/>
                    <a:pt x="761144" y="442506"/>
                    <a:pt x="761894" y="433071"/>
                  </a:cubicBezTo>
                  <a:cubicBezTo>
                    <a:pt x="762645" y="424546"/>
                    <a:pt x="776048" y="423635"/>
                    <a:pt x="778889" y="415004"/>
                  </a:cubicBezTo>
                  <a:lnTo>
                    <a:pt x="785269" y="400261"/>
                  </a:lnTo>
                  <a:lnTo>
                    <a:pt x="785269" y="400261"/>
                  </a:lnTo>
                  <a:cubicBezTo>
                    <a:pt x="792881" y="407123"/>
                    <a:pt x="801995" y="419078"/>
                    <a:pt x="809876" y="408463"/>
                  </a:cubicBezTo>
                  <a:cubicBezTo>
                    <a:pt x="813093" y="404228"/>
                    <a:pt x="812021" y="404978"/>
                    <a:pt x="814755" y="408785"/>
                  </a:cubicBezTo>
                  <a:cubicBezTo>
                    <a:pt x="818079" y="413181"/>
                    <a:pt x="838022" y="424278"/>
                    <a:pt x="841828" y="417899"/>
                  </a:cubicBezTo>
                  <a:cubicBezTo>
                    <a:pt x="851532" y="418971"/>
                    <a:pt x="863434" y="414253"/>
                    <a:pt x="864345" y="403638"/>
                  </a:cubicBezTo>
                  <a:cubicBezTo>
                    <a:pt x="865417" y="391200"/>
                    <a:pt x="876354" y="393935"/>
                    <a:pt x="885468" y="393935"/>
                  </a:cubicBezTo>
                  <a:cubicBezTo>
                    <a:pt x="897155" y="393935"/>
                    <a:pt x="953715" y="394095"/>
                    <a:pt x="956449" y="408195"/>
                  </a:cubicBezTo>
                  <a:cubicBezTo>
                    <a:pt x="958272" y="419132"/>
                    <a:pt x="958272" y="423528"/>
                    <a:pt x="945512" y="423528"/>
                  </a:cubicBezTo>
                  <a:cubicBezTo>
                    <a:pt x="936077" y="423528"/>
                    <a:pt x="940955" y="411197"/>
                    <a:pt x="930447" y="416987"/>
                  </a:cubicBezTo>
                  <a:cubicBezTo>
                    <a:pt x="926802" y="418971"/>
                    <a:pt x="921495" y="425190"/>
                    <a:pt x="919833" y="428996"/>
                  </a:cubicBezTo>
                  <a:cubicBezTo>
                    <a:pt x="918171" y="432803"/>
                    <a:pt x="903428" y="437949"/>
                    <a:pt x="899031" y="438593"/>
                  </a:cubicBezTo>
                  <a:cubicBezTo>
                    <a:pt x="890346" y="439986"/>
                    <a:pt x="914847" y="449368"/>
                    <a:pt x="917420" y="450280"/>
                  </a:cubicBezTo>
                  <a:cubicBezTo>
                    <a:pt x="924282" y="452853"/>
                    <a:pt x="930930" y="444329"/>
                    <a:pt x="934307" y="446795"/>
                  </a:cubicBezTo>
                  <a:cubicBezTo>
                    <a:pt x="936291" y="449208"/>
                    <a:pt x="946316" y="460948"/>
                    <a:pt x="946316" y="450012"/>
                  </a:cubicBezTo>
                  <a:cubicBezTo>
                    <a:pt x="946316" y="441219"/>
                    <a:pt x="950873" y="451084"/>
                    <a:pt x="953608" y="451084"/>
                  </a:cubicBezTo>
                  <a:cubicBezTo>
                    <a:pt x="957253" y="451084"/>
                    <a:pt x="954841" y="446205"/>
                    <a:pt x="954358" y="444704"/>
                  </a:cubicBezTo>
                  <a:cubicBezTo>
                    <a:pt x="953876" y="443042"/>
                    <a:pt x="948300" y="432534"/>
                    <a:pt x="950873" y="432266"/>
                  </a:cubicBezTo>
                  <a:cubicBezTo>
                    <a:pt x="956181" y="431784"/>
                    <a:pt x="957253" y="436823"/>
                    <a:pt x="957843" y="440791"/>
                  </a:cubicBezTo>
                  <a:cubicBezTo>
                    <a:pt x="958915" y="447760"/>
                    <a:pt x="971353" y="447653"/>
                    <a:pt x="971353" y="453872"/>
                  </a:cubicBezTo>
                  <a:cubicBezTo>
                    <a:pt x="971353" y="457356"/>
                    <a:pt x="969530" y="463146"/>
                    <a:pt x="973765" y="464808"/>
                  </a:cubicBezTo>
                  <a:cubicBezTo>
                    <a:pt x="978001" y="466470"/>
                    <a:pt x="984541" y="464487"/>
                    <a:pt x="989259" y="465130"/>
                  </a:cubicBezTo>
                  <a:lnTo>
                    <a:pt x="1010971" y="468025"/>
                  </a:lnTo>
                  <a:cubicBezTo>
                    <a:pt x="1014778" y="468507"/>
                    <a:pt x="1017029" y="472421"/>
                    <a:pt x="1020836" y="473172"/>
                  </a:cubicBezTo>
                  <a:cubicBezTo>
                    <a:pt x="1024481" y="473761"/>
                    <a:pt x="1029038" y="473761"/>
                    <a:pt x="1032684" y="473172"/>
                  </a:cubicBezTo>
                  <a:cubicBezTo>
                    <a:pt x="1041798" y="472689"/>
                    <a:pt x="1054289" y="474083"/>
                    <a:pt x="1062492" y="470759"/>
                  </a:cubicBezTo>
                  <a:lnTo>
                    <a:pt x="1068550" y="462878"/>
                  </a:lnTo>
                  <a:cubicBezTo>
                    <a:pt x="1071767" y="460895"/>
                    <a:pt x="1081309" y="461645"/>
                    <a:pt x="1085437" y="461216"/>
                  </a:cubicBezTo>
                  <a:lnTo>
                    <a:pt x="1107793" y="458804"/>
                  </a:lnTo>
                  <a:lnTo>
                    <a:pt x="1142158" y="455587"/>
                  </a:lnTo>
                  <a:cubicBezTo>
                    <a:pt x="1142480" y="455426"/>
                    <a:pt x="1143069" y="455266"/>
                    <a:pt x="1143230" y="455105"/>
                  </a:cubicBezTo>
                  <a:cubicBezTo>
                    <a:pt x="1151915" y="455105"/>
                    <a:pt x="1159957" y="453282"/>
                    <a:pt x="1168749" y="453443"/>
                  </a:cubicBezTo>
                  <a:cubicBezTo>
                    <a:pt x="1176362" y="453604"/>
                    <a:pt x="1185315" y="451620"/>
                    <a:pt x="1192445" y="449047"/>
                  </a:cubicBezTo>
                  <a:cubicBezTo>
                    <a:pt x="1204132" y="444919"/>
                    <a:pt x="1219197" y="444490"/>
                    <a:pt x="1217214" y="461216"/>
                  </a:cubicBezTo>
                  <a:cubicBezTo>
                    <a:pt x="1215980" y="471242"/>
                    <a:pt x="1213997" y="474298"/>
                    <a:pt x="1208528" y="482500"/>
                  </a:cubicBezTo>
                  <a:cubicBezTo>
                    <a:pt x="1204561" y="488290"/>
                    <a:pt x="1186494" y="483411"/>
                    <a:pt x="1186494" y="488558"/>
                  </a:cubicBezTo>
                  <a:cubicBezTo>
                    <a:pt x="1187245" y="488880"/>
                    <a:pt x="1190140" y="493115"/>
                    <a:pt x="1190622" y="494026"/>
                  </a:cubicBezTo>
                  <a:cubicBezTo>
                    <a:pt x="1190622" y="508448"/>
                    <a:pt x="1196680" y="519116"/>
                    <a:pt x="1199897" y="532144"/>
                  </a:cubicBezTo>
                  <a:cubicBezTo>
                    <a:pt x="1202470" y="542491"/>
                    <a:pt x="1202792" y="552677"/>
                    <a:pt x="1202041" y="563292"/>
                  </a:cubicBezTo>
                  <a:cubicBezTo>
                    <a:pt x="1202041" y="578035"/>
                    <a:pt x="1199307" y="585487"/>
                    <a:pt x="1186065" y="592617"/>
                  </a:cubicBezTo>
                  <a:cubicBezTo>
                    <a:pt x="1176791" y="597657"/>
                    <a:pt x="1168159" y="602803"/>
                    <a:pt x="1159796" y="608861"/>
                  </a:cubicBezTo>
                  <a:cubicBezTo>
                    <a:pt x="1151593" y="614812"/>
                    <a:pt x="1147197" y="612346"/>
                    <a:pt x="1138351" y="614491"/>
                  </a:cubicBezTo>
                  <a:cubicBezTo>
                    <a:pt x="1131650" y="617707"/>
                    <a:pt x="1125914" y="628322"/>
                    <a:pt x="1119373" y="629073"/>
                  </a:cubicBezTo>
                  <a:cubicBezTo>
                    <a:pt x="1110688" y="630145"/>
                    <a:pt x="1102218" y="629234"/>
                    <a:pt x="1093533" y="631378"/>
                  </a:cubicBezTo>
                  <a:cubicBezTo>
                    <a:pt x="1073750" y="636257"/>
                    <a:pt x="1062545" y="653573"/>
                    <a:pt x="1048714" y="666333"/>
                  </a:cubicBezTo>
                  <a:cubicBezTo>
                    <a:pt x="1041744" y="679414"/>
                    <a:pt x="1044746" y="702627"/>
                    <a:pt x="1049786" y="716191"/>
                  </a:cubicBezTo>
                  <a:cubicBezTo>
                    <a:pt x="1053753" y="726967"/>
                    <a:pt x="1017887" y="716030"/>
                    <a:pt x="1013598" y="714797"/>
                  </a:cubicBezTo>
                  <a:cubicBezTo>
                    <a:pt x="1001750" y="711741"/>
                    <a:pt x="990653" y="710562"/>
                    <a:pt x="978322" y="710562"/>
                  </a:cubicBezTo>
                  <a:cubicBezTo>
                    <a:pt x="967707" y="713296"/>
                    <a:pt x="961596" y="719086"/>
                    <a:pt x="953876" y="726216"/>
                  </a:cubicBezTo>
                  <a:cubicBezTo>
                    <a:pt x="948407" y="731363"/>
                    <a:pt x="943261" y="740798"/>
                    <a:pt x="936559" y="743854"/>
                  </a:cubicBezTo>
                  <a:cubicBezTo>
                    <a:pt x="922138" y="750555"/>
                    <a:pt x="904929" y="754791"/>
                    <a:pt x="889274" y="756453"/>
                  </a:cubicBezTo>
                  <a:lnTo>
                    <a:pt x="850192" y="766961"/>
                  </a:lnTo>
                  <a:cubicBezTo>
                    <a:pt x="838022" y="770177"/>
                    <a:pt x="825102" y="776664"/>
                    <a:pt x="819204" y="788244"/>
                  </a:cubicBezTo>
                  <a:cubicBezTo>
                    <a:pt x="815398" y="795375"/>
                    <a:pt x="812342" y="793123"/>
                    <a:pt x="808268" y="798269"/>
                  </a:cubicBezTo>
                  <a:lnTo>
                    <a:pt x="801298" y="806954"/>
                  </a:lnTo>
                  <a:cubicBezTo>
                    <a:pt x="794919" y="814835"/>
                    <a:pt x="796741" y="820465"/>
                    <a:pt x="785644" y="821215"/>
                  </a:cubicBezTo>
                  <a:cubicBezTo>
                    <a:pt x="780497" y="819982"/>
                    <a:pt x="775779" y="821215"/>
                    <a:pt x="771223" y="817891"/>
                  </a:cubicBezTo>
                  <a:lnTo>
                    <a:pt x="761036" y="810439"/>
                  </a:lnTo>
                  <a:cubicBezTo>
                    <a:pt x="754067" y="805400"/>
                    <a:pt x="749510" y="809957"/>
                    <a:pt x="741254" y="804810"/>
                  </a:cubicBezTo>
                  <a:lnTo>
                    <a:pt x="726833" y="795857"/>
                  </a:lnTo>
                  <a:cubicBezTo>
                    <a:pt x="720882" y="792211"/>
                    <a:pt x="715413" y="796179"/>
                    <a:pt x="708605" y="793713"/>
                  </a:cubicBezTo>
                  <a:lnTo>
                    <a:pt x="680030" y="783366"/>
                  </a:lnTo>
                  <a:cubicBezTo>
                    <a:pt x="662124" y="776396"/>
                    <a:pt x="640679" y="768944"/>
                    <a:pt x="621219" y="768033"/>
                  </a:cubicBezTo>
                  <a:cubicBezTo>
                    <a:pt x="599935" y="766961"/>
                    <a:pt x="584012" y="778809"/>
                    <a:pt x="564552" y="780471"/>
                  </a:cubicBezTo>
                  <a:lnTo>
                    <a:pt x="536459" y="783205"/>
                  </a:lnTo>
                  <a:lnTo>
                    <a:pt x="508206" y="784277"/>
                  </a:lnTo>
                  <a:lnTo>
                    <a:pt x="460332" y="793713"/>
                  </a:lnTo>
                  <a:cubicBezTo>
                    <a:pt x="449234" y="797036"/>
                    <a:pt x="439530" y="799181"/>
                    <a:pt x="431918" y="808884"/>
                  </a:cubicBezTo>
                  <a:cubicBezTo>
                    <a:pt x="429612" y="811940"/>
                    <a:pt x="420659" y="827595"/>
                    <a:pt x="417925" y="827702"/>
                  </a:cubicBezTo>
                  <a:cubicBezTo>
                    <a:pt x="413958" y="828024"/>
                    <a:pt x="396802" y="808563"/>
                    <a:pt x="390584" y="805668"/>
                  </a:cubicBezTo>
                  <a:cubicBezTo>
                    <a:pt x="387367" y="804167"/>
                    <a:pt x="364743" y="793498"/>
                    <a:pt x="374500" y="791086"/>
                  </a:cubicBezTo>
                  <a:cubicBezTo>
                    <a:pt x="379540" y="789852"/>
                    <a:pt x="379647" y="785296"/>
                    <a:pt x="383024" y="782293"/>
                  </a:cubicBezTo>
                  <a:cubicBezTo>
                    <a:pt x="388814" y="777147"/>
                    <a:pt x="394551" y="783044"/>
                    <a:pt x="398357" y="780149"/>
                  </a:cubicBezTo>
                  <a:cubicBezTo>
                    <a:pt x="398357" y="779988"/>
                    <a:pt x="398357" y="779988"/>
                    <a:pt x="398196" y="779827"/>
                  </a:cubicBezTo>
                  <a:cubicBezTo>
                    <a:pt x="393961" y="778755"/>
                    <a:pt x="389243" y="778165"/>
                    <a:pt x="388010" y="773608"/>
                  </a:cubicBezTo>
                  <a:cubicBezTo>
                    <a:pt x="384686" y="773608"/>
                    <a:pt x="382381" y="777844"/>
                    <a:pt x="380397" y="771625"/>
                  </a:cubicBezTo>
                  <a:cubicBezTo>
                    <a:pt x="379164" y="767818"/>
                    <a:pt x="379647" y="761117"/>
                    <a:pt x="374179" y="763744"/>
                  </a:cubicBezTo>
                  <a:cubicBezTo>
                    <a:pt x="372356" y="765888"/>
                    <a:pt x="375572" y="782454"/>
                    <a:pt x="373428" y="782293"/>
                  </a:cubicBezTo>
                  <a:cubicBezTo>
                    <a:pt x="370694" y="782132"/>
                    <a:pt x="364636" y="773179"/>
                    <a:pt x="364636" y="770445"/>
                  </a:cubicBezTo>
                  <a:cubicBezTo>
                    <a:pt x="364636" y="747929"/>
                    <a:pt x="344746" y="772268"/>
                    <a:pt x="336543" y="761010"/>
                  </a:cubicBezTo>
                  <a:cubicBezTo>
                    <a:pt x="331075" y="753558"/>
                    <a:pt x="324374" y="776664"/>
                    <a:pt x="324535" y="779827"/>
                  </a:cubicBezTo>
                  <a:cubicBezTo>
                    <a:pt x="324856" y="786368"/>
                    <a:pt x="331504" y="786207"/>
                    <a:pt x="331504" y="790442"/>
                  </a:cubicBezTo>
                  <a:cubicBezTo>
                    <a:pt x="331504" y="794249"/>
                    <a:pt x="322712" y="793176"/>
                    <a:pt x="319334" y="794249"/>
                  </a:cubicBezTo>
                  <a:cubicBezTo>
                    <a:pt x="310810" y="797143"/>
                    <a:pt x="310220" y="797143"/>
                    <a:pt x="305074" y="789692"/>
                  </a:cubicBezTo>
                  <a:cubicBezTo>
                    <a:pt x="299284" y="781328"/>
                    <a:pt x="306897" y="780899"/>
                    <a:pt x="308290" y="775109"/>
                  </a:cubicBezTo>
                  <a:cubicBezTo>
                    <a:pt x="309523" y="769802"/>
                    <a:pt x="307969" y="769319"/>
                    <a:pt x="311507" y="764012"/>
                  </a:cubicBezTo>
                  <a:cubicBezTo>
                    <a:pt x="313812" y="760527"/>
                    <a:pt x="306200" y="761439"/>
                    <a:pt x="303626" y="759294"/>
                  </a:cubicBezTo>
                  <a:cubicBezTo>
                    <a:pt x="303305" y="758972"/>
                    <a:pt x="297997" y="763101"/>
                    <a:pt x="293601" y="762511"/>
                  </a:cubicBezTo>
                  <a:cubicBezTo>
                    <a:pt x="288883" y="761921"/>
                    <a:pt x="283415" y="758275"/>
                    <a:pt x="287972" y="765727"/>
                  </a:cubicBezTo>
                  <a:cubicBezTo>
                    <a:pt x="292207" y="772697"/>
                    <a:pt x="302393" y="782883"/>
                    <a:pt x="299069" y="792158"/>
                  </a:cubicBezTo>
                  <a:cubicBezTo>
                    <a:pt x="298319" y="794302"/>
                    <a:pt x="292850" y="799931"/>
                    <a:pt x="290706" y="799931"/>
                  </a:cubicBezTo>
                  <a:cubicBezTo>
                    <a:pt x="290706" y="799610"/>
                    <a:pt x="290384" y="799610"/>
                    <a:pt x="290224" y="799610"/>
                  </a:cubicBezTo>
                  <a:cubicBezTo>
                    <a:pt x="289634" y="796393"/>
                    <a:pt x="282772" y="792748"/>
                    <a:pt x="279716" y="792319"/>
                  </a:cubicBezTo>
                  <a:cubicBezTo>
                    <a:pt x="271835" y="791086"/>
                    <a:pt x="271674" y="788995"/>
                    <a:pt x="268028" y="782132"/>
                  </a:cubicBezTo>
                  <a:cubicBezTo>
                    <a:pt x="266635" y="781811"/>
                    <a:pt x="262560" y="777415"/>
                    <a:pt x="260416" y="776503"/>
                  </a:cubicBezTo>
                  <a:cubicBezTo>
                    <a:pt x="257842" y="775431"/>
                    <a:pt x="252642" y="775914"/>
                    <a:pt x="251141" y="773769"/>
                  </a:cubicBezTo>
                  <a:cubicBezTo>
                    <a:pt x="245512" y="766317"/>
                    <a:pt x="240526" y="768301"/>
                    <a:pt x="234146" y="763262"/>
                  </a:cubicBezTo>
                  <a:cubicBezTo>
                    <a:pt x="230930" y="760849"/>
                    <a:pt x="230501" y="755649"/>
                    <a:pt x="227016" y="754148"/>
                  </a:cubicBezTo>
                  <a:cubicBezTo>
                    <a:pt x="222781" y="752325"/>
                    <a:pt x="217152" y="744873"/>
                    <a:pt x="213506" y="741549"/>
                  </a:cubicBezTo>
                  <a:cubicBezTo>
                    <a:pt x="210182" y="738332"/>
                    <a:pt x="203320" y="725894"/>
                    <a:pt x="201175" y="734258"/>
                  </a:cubicBezTo>
                  <a:cubicBezTo>
                    <a:pt x="199674" y="739887"/>
                    <a:pt x="198763" y="733346"/>
                    <a:pt x="196940" y="731953"/>
                  </a:cubicBezTo>
                  <a:cubicBezTo>
                    <a:pt x="194796" y="730291"/>
                    <a:pt x="186593" y="723750"/>
                    <a:pt x="184020" y="723750"/>
                  </a:cubicBezTo>
                  <a:cubicBezTo>
                    <a:pt x="184020" y="726806"/>
                    <a:pt x="196940" y="739994"/>
                    <a:pt x="199835" y="742621"/>
                  </a:cubicBezTo>
                  <a:lnTo>
                    <a:pt x="221440" y="762350"/>
                  </a:lnTo>
                  <a:cubicBezTo>
                    <a:pt x="226909" y="767389"/>
                    <a:pt x="223102" y="773876"/>
                    <a:pt x="234039" y="773876"/>
                  </a:cubicBezTo>
                  <a:cubicBezTo>
                    <a:pt x="234039" y="776021"/>
                    <a:pt x="228410" y="779935"/>
                    <a:pt x="226909" y="781757"/>
                  </a:cubicBezTo>
                  <a:cubicBezTo>
                    <a:pt x="220047" y="788620"/>
                    <a:pt x="224764" y="792533"/>
                    <a:pt x="214149" y="792533"/>
                  </a:cubicBezTo>
                  <a:cubicBezTo>
                    <a:pt x="206268" y="792533"/>
                    <a:pt x="202891" y="799824"/>
                    <a:pt x="195922" y="801969"/>
                  </a:cubicBezTo>
                  <a:lnTo>
                    <a:pt x="183162" y="805614"/>
                  </a:lnTo>
                  <a:cubicBezTo>
                    <a:pt x="176300" y="807598"/>
                    <a:pt x="167668" y="811994"/>
                    <a:pt x="160645" y="812316"/>
                  </a:cubicBezTo>
                  <a:cubicBezTo>
                    <a:pt x="155338" y="812637"/>
                    <a:pt x="157000" y="815639"/>
                    <a:pt x="154266" y="818695"/>
                  </a:cubicBezTo>
                  <a:cubicBezTo>
                    <a:pt x="148637" y="824914"/>
                    <a:pt x="141667" y="835422"/>
                    <a:pt x="132392" y="829793"/>
                  </a:cubicBezTo>
                  <a:cubicBezTo>
                    <a:pt x="121777" y="826308"/>
                    <a:pt x="108964" y="819017"/>
                    <a:pt x="96687" y="819017"/>
                  </a:cubicBezTo>
                  <a:lnTo>
                    <a:pt x="96687" y="819017"/>
                  </a:lnTo>
                  <a:lnTo>
                    <a:pt x="97009" y="810332"/>
                  </a:lnTo>
                  <a:cubicBezTo>
                    <a:pt x="90147" y="810332"/>
                    <a:pt x="83767" y="812316"/>
                    <a:pt x="77119" y="812316"/>
                  </a:cubicBezTo>
                  <a:cubicBezTo>
                    <a:pt x="76637" y="810815"/>
                    <a:pt x="77870" y="808831"/>
                    <a:pt x="77441" y="807008"/>
                  </a:cubicBezTo>
                  <a:cubicBezTo>
                    <a:pt x="76958" y="805024"/>
                    <a:pt x="76690" y="795750"/>
                    <a:pt x="73795" y="795911"/>
                  </a:cubicBezTo>
                  <a:cubicBezTo>
                    <a:pt x="73474" y="795911"/>
                    <a:pt x="68917" y="800307"/>
                    <a:pt x="68005" y="801057"/>
                  </a:cubicBezTo>
                  <a:cubicBezTo>
                    <a:pt x="63448" y="803952"/>
                    <a:pt x="61304" y="801218"/>
                    <a:pt x="59803" y="796929"/>
                  </a:cubicBezTo>
                  <a:cubicBezTo>
                    <a:pt x="57980" y="791890"/>
                    <a:pt x="54656" y="788137"/>
                    <a:pt x="53101" y="782776"/>
                  </a:cubicBezTo>
                  <a:cubicBezTo>
                    <a:pt x="51118" y="775914"/>
                    <a:pt x="53423" y="770177"/>
                    <a:pt x="57980" y="765620"/>
                  </a:cubicBezTo>
                  <a:cubicBezTo>
                    <a:pt x="59481" y="764119"/>
                    <a:pt x="54656" y="759830"/>
                    <a:pt x="54656" y="757257"/>
                  </a:cubicBezTo>
                  <a:cubicBezTo>
                    <a:pt x="54656" y="753129"/>
                    <a:pt x="54174" y="750395"/>
                    <a:pt x="53423" y="746481"/>
                  </a:cubicBezTo>
                  <a:cubicBezTo>
                    <a:pt x="51279" y="750716"/>
                    <a:pt x="49938" y="751360"/>
                    <a:pt x="44738" y="751038"/>
                  </a:cubicBezTo>
                  <a:cubicBezTo>
                    <a:pt x="39109" y="750716"/>
                    <a:pt x="37286" y="748733"/>
                    <a:pt x="39109" y="743157"/>
                  </a:cubicBezTo>
                  <a:cubicBezTo>
                    <a:pt x="40503" y="738761"/>
                    <a:pt x="38626" y="735866"/>
                    <a:pt x="39270" y="731899"/>
                  </a:cubicBezTo>
                  <a:cubicBezTo>
                    <a:pt x="40181" y="726109"/>
                    <a:pt x="52619" y="732221"/>
                    <a:pt x="50046" y="722946"/>
                  </a:cubicBezTo>
                  <a:cubicBezTo>
                    <a:pt x="49295" y="720051"/>
                    <a:pt x="52458" y="717156"/>
                    <a:pt x="52458" y="713832"/>
                  </a:cubicBezTo>
                  <a:cubicBezTo>
                    <a:pt x="52458" y="713242"/>
                    <a:pt x="47901" y="712921"/>
                    <a:pt x="46507" y="711848"/>
                  </a:cubicBezTo>
                  <a:cubicBezTo>
                    <a:pt x="40288" y="707292"/>
                    <a:pt x="40449" y="711527"/>
                    <a:pt x="36000" y="714583"/>
                  </a:cubicBezTo>
                  <a:cubicBezTo>
                    <a:pt x="29620" y="718979"/>
                    <a:pt x="25385" y="712760"/>
                    <a:pt x="20506" y="708203"/>
                  </a:cubicBezTo>
                  <a:cubicBezTo>
                    <a:pt x="17021" y="702734"/>
                    <a:pt x="15198" y="692709"/>
                    <a:pt x="9891" y="688903"/>
                  </a:cubicBezTo>
                  <a:cubicBezTo>
                    <a:pt x="5763" y="685847"/>
                    <a:pt x="-456" y="682684"/>
                    <a:pt x="26" y="676894"/>
                  </a:cubicBezTo>
                  <a:lnTo>
                    <a:pt x="26" y="676894"/>
                  </a:lnTo>
                  <a:lnTo>
                    <a:pt x="5495" y="677055"/>
                  </a:lnTo>
                  <a:cubicBezTo>
                    <a:pt x="7639" y="676572"/>
                    <a:pt x="10052" y="675822"/>
                    <a:pt x="11446" y="673999"/>
                  </a:cubicBezTo>
                  <a:cubicBezTo>
                    <a:pt x="13590" y="671426"/>
                    <a:pt x="16753" y="672927"/>
                    <a:pt x="19648" y="672927"/>
                  </a:cubicBezTo>
                  <a:cubicBezTo>
                    <a:pt x="21632" y="672927"/>
                    <a:pt x="24044" y="672015"/>
                    <a:pt x="25867" y="671265"/>
                  </a:cubicBezTo>
                  <a:cubicBezTo>
                    <a:pt x="27851" y="670514"/>
                    <a:pt x="30263" y="666708"/>
                    <a:pt x="30746" y="670675"/>
                  </a:cubicBezTo>
                  <a:cubicBezTo>
                    <a:pt x="30907" y="671586"/>
                    <a:pt x="30585" y="681290"/>
                    <a:pt x="31818" y="679789"/>
                  </a:cubicBezTo>
                  <a:cubicBezTo>
                    <a:pt x="34874" y="676304"/>
                    <a:pt x="33962" y="672176"/>
                    <a:pt x="38037" y="668852"/>
                  </a:cubicBezTo>
                  <a:cubicBezTo>
                    <a:pt x="43988" y="666869"/>
                    <a:pt x="46078" y="674160"/>
                    <a:pt x="49134" y="677966"/>
                  </a:cubicBezTo>
                  <a:cubicBezTo>
                    <a:pt x="52780" y="682523"/>
                    <a:pt x="60821" y="678449"/>
                    <a:pt x="66022" y="680111"/>
                  </a:cubicBezTo>
                  <a:lnTo>
                    <a:pt x="82105" y="685257"/>
                  </a:lnTo>
                  <a:cubicBezTo>
                    <a:pt x="90629" y="687991"/>
                    <a:pt x="91380" y="694854"/>
                    <a:pt x="97599" y="700161"/>
                  </a:cubicBezTo>
                  <a:cubicBezTo>
                    <a:pt x="106713" y="707935"/>
                    <a:pt x="110948" y="700161"/>
                    <a:pt x="117488" y="696194"/>
                  </a:cubicBezTo>
                  <a:cubicBezTo>
                    <a:pt x="119472" y="694961"/>
                    <a:pt x="120812" y="700322"/>
                    <a:pt x="123439" y="693781"/>
                  </a:cubicBezTo>
                  <a:lnTo>
                    <a:pt x="127996" y="682523"/>
                  </a:lnTo>
                  <a:cubicBezTo>
                    <a:pt x="122367" y="681129"/>
                    <a:pt x="119794" y="681612"/>
                    <a:pt x="119794" y="673570"/>
                  </a:cubicBezTo>
                  <a:cubicBezTo>
                    <a:pt x="119794" y="667030"/>
                    <a:pt x="131481" y="670514"/>
                    <a:pt x="128747" y="663062"/>
                  </a:cubicBezTo>
                  <a:cubicBezTo>
                    <a:pt x="127514" y="659739"/>
                    <a:pt x="127996" y="656522"/>
                    <a:pt x="124619" y="654699"/>
                  </a:cubicBezTo>
                  <a:cubicBezTo>
                    <a:pt x="118990" y="651375"/>
                    <a:pt x="114915" y="653466"/>
                    <a:pt x="117756" y="644352"/>
                  </a:cubicBezTo>
                  <a:cubicBezTo>
                    <a:pt x="121402" y="636739"/>
                    <a:pt x="118346" y="629019"/>
                    <a:pt x="117435" y="621406"/>
                  </a:cubicBezTo>
                  <a:cubicBezTo>
                    <a:pt x="117113" y="618833"/>
                    <a:pt x="118829" y="604090"/>
                    <a:pt x="118829" y="603929"/>
                  </a:cubicBezTo>
                  <a:cubicBezTo>
                    <a:pt x="115183" y="600444"/>
                    <a:pt x="111216" y="601517"/>
                    <a:pt x="107410" y="599533"/>
                  </a:cubicBezTo>
                  <a:cubicBezTo>
                    <a:pt x="107088" y="597710"/>
                    <a:pt x="107892" y="588596"/>
                    <a:pt x="108804" y="588275"/>
                  </a:cubicBezTo>
                  <a:cubicBezTo>
                    <a:pt x="112449" y="583718"/>
                    <a:pt x="106981" y="579000"/>
                    <a:pt x="105319" y="575676"/>
                  </a:cubicBezTo>
                  <a:cubicBezTo>
                    <a:pt x="103335" y="571548"/>
                    <a:pt x="105801" y="566080"/>
                    <a:pt x="103818" y="563078"/>
                  </a:cubicBezTo>
                  <a:cubicBezTo>
                    <a:pt x="102156" y="560343"/>
                    <a:pt x="99261" y="560183"/>
                    <a:pt x="97438" y="556698"/>
                  </a:cubicBezTo>
                  <a:cubicBezTo>
                    <a:pt x="95615" y="553213"/>
                    <a:pt x="98939" y="549085"/>
                    <a:pt x="97759" y="545171"/>
                  </a:cubicBezTo>
                  <a:cubicBezTo>
                    <a:pt x="97170" y="543188"/>
                    <a:pt x="94543" y="542437"/>
                    <a:pt x="94865" y="540293"/>
                  </a:cubicBezTo>
                  <a:cubicBezTo>
                    <a:pt x="96848" y="538792"/>
                    <a:pt x="114647" y="540132"/>
                    <a:pt x="117381" y="540882"/>
                  </a:cubicBezTo>
                  <a:cubicBezTo>
                    <a:pt x="121027" y="541794"/>
                    <a:pt x="122099" y="540722"/>
                    <a:pt x="123761" y="537666"/>
                  </a:cubicBezTo>
                  <a:cubicBezTo>
                    <a:pt x="128908" y="530536"/>
                    <a:pt x="138826" y="527319"/>
                    <a:pt x="146385" y="533430"/>
                  </a:cubicBezTo>
                  <a:cubicBezTo>
                    <a:pt x="153515" y="539221"/>
                    <a:pt x="156893" y="525389"/>
                    <a:pt x="152925" y="524638"/>
                  </a:cubicBezTo>
                  <a:cubicBezTo>
                    <a:pt x="151853" y="520242"/>
                    <a:pt x="153408" y="518098"/>
                    <a:pt x="153408" y="513863"/>
                  </a:cubicBezTo>
                  <a:cubicBezTo>
                    <a:pt x="153408" y="508984"/>
                    <a:pt x="160270" y="511289"/>
                    <a:pt x="159359" y="505499"/>
                  </a:cubicBezTo>
                  <a:cubicBezTo>
                    <a:pt x="158769" y="502443"/>
                    <a:pt x="156946" y="499280"/>
                    <a:pt x="156035" y="496064"/>
                  </a:cubicBezTo>
                  <a:cubicBezTo>
                    <a:pt x="155123" y="492418"/>
                    <a:pt x="155284" y="488290"/>
                    <a:pt x="156357" y="484805"/>
                  </a:cubicBezTo>
                  <a:cubicBezTo>
                    <a:pt x="158501" y="477675"/>
                    <a:pt x="163326" y="486789"/>
                    <a:pt x="166864" y="487379"/>
                  </a:cubicBezTo>
                  <a:lnTo>
                    <a:pt x="166864" y="487379"/>
                  </a:lnTo>
                  <a:cubicBezTo>
                    <a:pt x="170671" y="476871"/>
                    <a:pt x="169920" y="473386"/>
                    <a:pt x="169170" y="470223"/>
                  </a:cubicBezTo>
                  <a:cubicBezTo>
                    <a:pt x="167025" y="462450"/>
                    <a:pt x="159466" y="463254"/>
                    <a:pt x="154105" y="457464"/>
                  </a:cubicBezTo>
                  <a:cubicBezTo>
                    <a:pt x="150781" y="453657"/>
                    <a:pt x="148637" y="446849"/>
                    <a:pt x="145420" y="443954"/>
                  </a:cubicBezTo>
                  <a:cubicBezTo>
                    <a:pt x="138290" y="437413"/>
                    <a:pt x="145420" y="434518"/>
                    <a:pt x="153301" y="434089"/>
                  </a:cubicBezTo>
                  <a:cubicBezTo>
                    <a:pt x="159841" y="433768"/>
                    <a:pt x="157858" y="417684"/>
                    <a:pt x="153140" y="414468"/>
                  </a:cubicBezTo>
                  <a:cubicBezTo>
                    <a:pt x="141453" y="406855"/>
                    <a:pt x="137164" y="393935"/>
                    <a:pt x="137164" y="380424"/>
                  </a:cubicBezTo>
                  <a:lnTo>
                    <a:pt x="128961" y="382408"/>
                  </a:lnTo>
                  <a:lnTo>
                    <a:pt x="124833" y="373133"/>
                  </a:lnTo>
                  <a:cubicBezTo>
                    <a:pt x="123922" y="365360"/>
                    <a:pt x="120115" y="359141"/>
                    <a:pt x="114057" y="354316"/>
                  </a:cubicBezTo>
                  <a:cubicBezTo>
                    <a:pt x="105694" y="347346"/>
                    <a:pt x="97652" y="351099"/>
                    <a:pt x="100065" y="336249"/>
                  </a:cubicBezTo>
                  <a:cubicBezTo>
                    <a:pt x="101137" y="328958"/>
                    <a:pt x="109339" y="328636"/>
                    <a:pt x="108857" y="322900"/>
                  </a:cubicBezTo>
                  <a:cubicBezTo>
                    <a:pt x="108267" y="313303"/>
                    <a:pt x="115398" y="316681"/>
                    <a:pt x="105533" y="310140"/>
                  </a:cubicBezTo>
                  <a:cubicBezTo>
                    <a:pt x="96848" y="304350"/>
                    <a:pt x="99904" y="294486"/>
                    <a:pt x="99314" y="286283"/>
                  </a:cubicBezTo>
                  <a:lnTo>
                    <a:pt x="99314" y="286283"/>
                  </a:lnTo>
                  <a:cubicBezTo>
                    <a:pt x="101888" y="286283"/>
                    <a:pt x="104461" y="286444"/>
                    <a:pt x="106927" y="287195"/>
                  </a:cubicBezTo>
                  <a:cubicBezTo>
                    <a:pt x="108428" y="287677"/>
                    <a:pt x="109339" y="289500"/>
                    <a:pt x="110573" y="290090"/>
                  </a:cubicBezTo>
                  <a:cubicBezTo>
                    <a:pt x="113468" y="291591"/>
                    <a:pt x="115130" y="289607"/>
                    <a:pt x="114218" y="286766"/>
                  </a:cubicBezTo>
                  <a:cubicBezTo>
                    <a:pt x="112074" y="279904"/>
                    <a:pt x="106016" y="275507"/>
                    <a:pt x="102799" y="269289"/>
                  </a:cubicBezTo>
                  <a:cubicBezTo>
                    <a:pt x="102209" y="268056"/>
                    <a:pt x="100655" y="265161"/>
                    <a:pt x="100387" y="264142"/>
                  </a:cubicBezTo>
                  <a:cubicBezTo>
                    <a:pt x="99797" y="261247"/>
                    <a:pt x="101619" y="259424"/>
                    <a:pt x="101137" y="256368"/>
                  </a:cubicBezTo>
                  <a:cubicBezTo>
                    <a:pt x="101137" y="248166"/>
                    <a:pt x="89718" y="233101"/>
                    <a:pt x="95669" y="229455"/>
                  </a:cubicBezTo>
                  <a:cubicBezTo>
                    <a:pt x="109179" y="221092"/>
                    <a:pt x="100226" y="216857"/>
                    <a:pt x="104461" y="204366"/>
                  </a:cubicBezTo>
                  <a:cubicBezTo>
                    <a:pt x="106445" y="198736"/>
                    <a:pt x="101244" y="188389"/>
                    <a:pt x="104300" y="183993"/>
                  </a:cubicBezTo>
                  <a:cubicBezTo>
                    <a:pt x="106605" y="180670"/>
                    <a:pt x="109768" y="179436"/>
                    <a:pt x="110519" y="174879"/>
                  </a:cubicBezTo>
                  <a:cubicBezTo>
                    <a:pt x="111591" y="168821"/>
                    <a:pt x="113843" y="170912"/>
                    <a:pt x="118400" y="169733"/>
                  </a:cubicBezTo>
                  <a:cubicBezTo>
                    <a:pt x="125691" y="167749"/>
                    <a:pt x="113360" y="145286"/>
                    <a:pt x="127996" y="145286"/>
                  </a:cubicBezTo>
                  <a:cubicBezTo>
                    <a:pt x="127996" y="134778"/>
                    <a:pt x="107785" y="136601"/>
                    <a:pt x="111430" y="120196"/>
                  </a:cubicBezTo>
                  <a:lnTo>
                    <a:pt x="111430" y="120196"/>
                  </a:lnTo>
                  <a:lnTo>
                    <a:pt x="111967" y="121322"/>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52" name="Freeform: Shape 51">
              <a:extLst>
                <a:ext uri="{FF2B5EF4-FFF2-40B4-BE49-F238E27FC236}">
                  <a16:creationId xmlns:a16="http://schemas.microsoft.com/office/drawing/2014/main" id="{5358C844-D500-A910-1095-CFE65CEAED9F}"/>
                </a:ext>
              </a:extLst>
            </p:cNvPr>
            <p:cNvSpPr/>
            <p:nvPr/>
          </p:nvSpPr>
          <p:spPr>
            <a:xfrm>
              <a:off x="4057651" y="3189505"/>
              <a:ext cx="1420455" cy="1134845"/>
            </a:xfrm>
            <a:custGeom>
              <a:avLst/>
              <a:gdLst>
                <a:gd name="connsiteX0" fmla="*/ 1342792 w 1513250"/>
                <a:gd name="connsiteY0" fmla="*/ 798162 h 1208982"/>
                <a:gd name="connsiteX1" fmla="*/ 1339897 w 1513250"/>
                <a:gd name="connsiteY1" fmla="*/ 797090 h 1208982"/>
                <a:gd name="connsiteX2" fmla="*/ 1334107 w 1513250"/>
                <a:gd name="connsiteY2" fmla="*/ 798323 h 1208982"/>
                <a:gd name="connsiteX3" fmla="*/ 1330622 w 1513250"/>
                <a:gd name="connsiteY3" fmla="*/ 800146 h 1208982"/>
                <a:gd name="connsiteX4" fmla="*/ 1333035 w 1513250"/>
                <a:gd name="connsiteY4" fmla="*/ 801969 h 1208982"/>
                <a:gd name="connsiteX5" fmla="*/ 1337592 w 1513250"/>
                <a:gd name="connsiteY5" fmla="*/ 803791 h 1208982"/>
                <a:gd name="connsiteX6" fmla="*/ 1342470 w 1513250"/>
                <a:gd name="connsiteY6" fmla="*/ 800146 h 1208982"/>
                <a:gd name="connsiteX7" fmla="*/ 1342631 w 1513250"/>
                <a:gd name="connsiteY7" fmla="*/ 798162 h 1208982"/>
                <a:gd name="connsiteX8" fmla="*/ 1342792 w 1513250"/>
                <a:gd name="connsiteY8" fmla="*/ 798162 h 1208982"/>
                <a:gd name="connsiteX9" fmla="*/ 1164696 w 1513250"/>
                <a:gd name="connsiteY9" fmla="*/ 891821 h 1208982"/>
                <a:gd name="connsiteX10" fmla="*/ 1167591 w 1513250"/>
                <a:gd name="connsiteY10" fmla="*/ 880134 h 1208982"/>
                <a:gd name="connsiteX11" fmla="*/ 1165178 w 1513250"/>
                <a:gd name="connsiteY11" fmla="*/ 868446 h 1208982"/>
                <a:gd name="connsiteX12" fmla="*/ 1170486 w 1513250"/>
                <a:gd name="connsiteY12" fmla="*/ 868446 h 1208982"/>
                <a:gd name="connsiteX13" fmla="*/ 1173971 w 1513250"/>
                <a:gd name="connsiteY13" fmla="*/ 868286 h 1208982"/>
                <a:gd name="connsiteX14" fmla="*/ 1177938 w 1513250"/>
                <a:gd name="connsiteY14" fmla="*/ 876649 h 1208982"/>
                <a:gd name="connsiteX15" fmla="*/ 1173703 w 1513250"/>
                <a:gd name="connsiteY15" fmla="*/ 887157 h 1208982"/>
                <a:gd name="connsiteX16" fmla="*/ 1168556 w 1513250"/>
                <a:gd name="connsiteY16" fmla="*/ 897182 h 1208982"/>
                <a:gd name="connsiteX17" fmla="*/ 1167966 w 1513250"/>
                <a:gd name="connsiteY17" fmla="*/ 897772 h 1208982"/>
                <a:gd name="connsiteX18" fmla="*/ 1165982 w 1513250"/>
                <a:gd name="connsiteY18" fmla="*/ 900506 h 1208982"/>
                <a:gd name="connsiteX19" fmla="*/ 1164910 w 1513250"/>
                <a:gd name="connsiteY19" fmla="*/ 895038 h 1208982"/>
                <a:gd name="connsiteX20" fmla="*/ 1164910 w 1513250"/>
                <a:gd name="connsiteY20" fmla="*/ 891714 h 1208982"/>
                <a:gd name="connsiteX21" fmla="*/ 1164696 w 1513250"/>
                <a:gd name="connsiteY21" fmla="*/ 891821 h 1208982"/>
                <a:gd name="connsiteX22" fmla="*/ 371573 w 1513250"/>
                <a:gd name="connsiteY22" fmla="*/ 532090 h 1208982"/>
                <a:gd name="connsiteX23" fmla="*/ 370822 w 1513250"/>
                <a:gd name="connsiteY23" fmla="*/ 526461 h 1208982"/>
                <a:gd name="connsiteX24" fmla="*/ 371734 w 1513250"/>
                <a:gd name="connsiteY24" fmla="*/ 521582 h 1208982"/>
                <a:gd name="connsiteX25" fmla="*/ 371573 w 1513250"/>
                <a:gd name="connsiteY25" fmla="*/ 512897 h 1208982"/>
                <a:gd name="connsiteX26" fmla="*/ 373985 w 1513250"/>
                <a:gd name="connsiteY26" fmla="*/ 515203 h 1208982"/>
                <a:gd name="connsiteX27" fmla="*/ 375647 w 1513250"/>
                <a:gd name="connsiteY27" fmla="*/ 525979 h 1208982"/>
                <a:gd name="connsiteX28" fmla="*/ 376398 w 1513250"/>
                <a:gd name="connsiteY28" fmla="*/ 529463 h 1208982"/>
                <a:gd name="connsiteX29" fmla="*/ 378810 w 1513250"/>
                <a:gd name="connsiteY29" fmla="*/ 531608 h 1208982"/>
                <a:gd name="connsiteX30" fmla="*/ 377309 w 1513250"/>
                <a:gd name="connsiteY30" fmla="*/ 533002 h 1208982"/>
                <a:gd name="connsiteX31" fmla="*/ 372752 w 1513250"/>
                <a:gd name="connsiteY31" fmla="*/ 534074 h 1208982"/>
                <a:gd name="connsiteX32" fmla="*/ 371358 w 1513250"/>
                <a:gd name="connsiteY32" fmla="*/ 532090 h 1208982"/>
                <a:gd name="connsiteX33" fmla="*/ 371573 w 1513250"/>
                <a:gd name="connsiteY33" fmla="*/ 532090 h 1208982"/>
                <a:gd name="connsiteX34" fmla="*/ 1439560 w 1513250"/>
                <a:gd name="connsiteY34" fmla="*/ 773287 h 1208982"/>
                <a:gd name="connsiteX35" fmla="*/ 1424978 w 1513250"/>
                <a:gd name="connsiteY35" fmla="*/ 777522 h 1208982"/>
                <a:gd name="connsiteX36" fmla="*/ 1418759 w 1513250"/>
                <a:gd name="connsiteY36" fmla="*/ 787386 h 1208982"/>
                <a:gd name="connsiteX37" fmla="*/ 1418759 w 1513250"/>
                <a:gd name="connsiteY37" fmla="*/ 787708 h 1208982"/>
                <a:gd name="connsiteX38" fmla="*/ 1418598 w 1513250"/>
                <a:gd name="connsiteY38" fmla="*/ 787869 h 1208982"/>
                <a:gd name="connsiteX39" fmla="*/ 1417687 w 1513250"/>
                <a:gd name="connsiteY39" fmla="*/ 787708 h 1208982"/>
                <a:gd name="connsiteX40" fmla="*/ 1417526 w 1513250"/>
                <a:gd name="connsiteY40" fmla="*/ 787547 h 1208982"/>
                <a:gd name="connsiteX41" fmla="*/ 1401443 w 1513250"/>
                <a:gd name="connsiteY41" fmla="*/ 782401 h 1208982"/>
                <a:gd name="connsiteX42" fmla="*/ 1378926 w 1513250"/>
                <a:gd name="connsiteY42" fmla="*/ 783634 h 1208982"/>
                <a:gd name="connsiteX43" fmla="*/ 1356570 w 1513250"/>
                <a:gd name="connsiteY43" fmla="*/ 794892 h 1208982"/>
                <a:gd name="connsiteX44" fmla="*/ 1346866 w 1513250"/>
                <a:gd name="connsiteY44" fmla="*/ 804328 h 1208982"/>
                <a:gd name="connsiteX45" fmla="*/ 1349279 w 1513250"/>
                <a:gd name="connsiteY45" fmla="*/ 799771 h 1208982"/>
                <a:gd name="connsiteX46" fmla="*/ 1351584 w 1513250"/>
                <a:gd name="connsiteY46" fmla="*/ 794892 h 1208982"/>
                <a:gd name="connsiteX47" fmla="*/ 1337592 w 1513250"/>
                <a:gd name="connsiteY47" fmla="*/ 788351 h 1208982"/>
                <a:gd name="connsiteX48" fmla="*/ 1316147 w 1513250"/>
                <a:gd name="connsiteY48" fmla="*/ 787869 h 1208982"/>
                <a:gd name="connsiteX49" fmla="*/ 1303978 w 1513250"/>
                <a:gd name="connsiteY49" fmla="*/ 789370 h 1208982"/>
                <a:gd name="connsiteX50" fmla="*/ 1300332 w 1513250"/>
                <a:gd name="connsiteY50" fmla="*/ 802612 h 1208982"/>
                <a:gd name="connsiteX51" fmla="*/ 1315826 w 1513250"/>
                <a:gd name="connsiteY51" fmla="*/ 794088 h 1208982"/>
                <a:gd name="connsiteX52" fmla="*/ 1316898 w 1513250"/>
                <a:gd name="connsiteY52" fmla="*/ 803684 h 1208982"/>
                <a:gd name="connsiteX53" fmla="*/ 1325100 w 1513250"/>
                <a:gd name="connsiteY53" fmla="*/ 808992 h 1208982"/>
                <a:gd name="connsiteX54" fmla="*/ 1331641 w 1513250"/>
                <a:gd name="connsiteY54" fmla="*/ 811726 h 1208982"/>
                <a:gd name="connsiteX55" fmla="*/ 1336198 w 1513250"/>
                <a:gd name="connsiteY55" fmla="*/ 815211 h 1208982"/>
                <a:gd name="connsiteX56" fmla="*/ 1345312 w 1513250"/>
                <a:gd name="connsiteY56" fmla="*/ 807330 h 1208982"/>
                <a:gd name="connsiteX57" fmla="*/ 1347617 w 1513250"/>
                <a:gd name="connsiteY57" fmla="*/ 810225 h 1208982"/>
                <a:gd name="connsiteX58" fmla="*/ 1345794 w 1513250"/>
                <a:gd name="connsiteY58" fmla="*/ 825289 h 1208982"/>
                <a:gd name="connsiteX59" fmla="*/ 1355069 w 1513250"/>
                <a:gd name="connsiteY59" fmla="*/ 827863 h 1208982"/>
                <a:gd name="connsiteX60" fmla="*/ 1346384 w 1513250"/>
                <a:gd name="connsiteY60" fmla="*/ 836387 h 1208982"/>
                <a:gd name="connsiteX61" fmla="*/ 1344561 w 1513250"/>
                <a:gd name="connsiteY61" fmla="*/ 849629 h 1208982"/>
                <a:gd name="connsiteX62" fmla="*/ 1343167 w 1513250"/>
                <a:gd name="connsiteY62" fmla="*/ 856759 h 1208982"/>
                <a:gd name="connsiteX63" fmla="*/ 1342578 w 1513250"/>
                <a:gd name="connsiteY63" fmla="*/ 857081 h 1208982"/>
                <a:gd name="connsiteX64" fmla="*/ 1338771 w 1513250"/>
                <a:gd name="connsiteY64" fmla="*/ 857242 h 1208982"/>
                <a:gd name="connsiteX65" fmla="*/ 1331641 w 1513250"/>
                <a:gd name="connsiteY65" fmla="*/ 856920 h 1208982"/>
                <a:gd name="connsiteX66" fmla="*/ 1315986 w 1513250"/>
                <a:gd name="connsiteY66" fmla="*/ 860887 h 1208982"/>
                <a:gd name="connsiteX67" fmla="*/ 1305961 w 1513250"/>
                <a:gd name="connsiteY67" fmla="*/ 864104 h 1208982"/>
                <a:gd name="connsiteX68" fmla="*/ 1288323 w 1513250"/>
                <a:gd name="connsiteY68" fmla="*/ 852417 h 1208982"/>
                <a:gd name="connsiteX69" fmla="*/ 1271328 w 1513250"/>
                <a:gd name="connsiteY69" fmla="*/ 843732 h 1208982"/>
                <a:gd name="connsiteX70" fmla="*/ 1261142 w 1513250"/>
                <a:gd name="connsiteY70" fmla="*/ 842659 h 1208982"/>
                <a:gd name="connsiteX71" fmla="*/ 1252028 w 1513250"/>
                <a:gd name="connsiteY71" fmla="*/ 839443 h 1208982"/>
                <a:gd name="connsiteX72" fmla="*/ 1237607 w 1513250"/>
                <a:gd name="connsiteY72" fmla="*/ 843088 h 1208982"/>
                <a:gd name="connsiteX73" fmla="*/ 1219969 w 1513250"/>
                <a:gd name="connsiteY73" fmla="*/ 838960 h 1208982"/>
                <a:gd name="connsiteX74" fmla="*/ 1203403 w 1513250"/>
                <a:gd name="connsiteY74" fmla="*/ 834725 h 1208982"/>
                <a:gd name="connsiteX75" fmla="*/ 1186998 w 1513250"/>
                <a:gd name="connsiteY75" fmla="*/ 831508 h 1208982"/>
                <a:gd name="connsiteX76" fmla="*/ 1167108 w 1513250"/>
                <a:gd name="connsiteY76" fmla="*/ 847913 h 1208982"/>
                <a:gd name="connsiteX77" fmla="*/ 1157512 w 1513250"/>
                <a:gd name="connsiteY77" fmla="*/ 860834 h 1208982"/>
                <a:gd name="connsiteX78" fmla="*/ 1157351 w 1513250"/>
                <a:gd name="connsiteY78" fmla="*/ 860673 h 1208982"/>
                <a:gd name="connsiteX79" fmla="*/ 1138051 w 1513250"/>
                <a:gd name="connsiteY79" fmla="*/ 841212 h 1208982"/>
                <a:gd name="connsiteX80" fmla="*/ 1102507 w 1513250"/>
                <a:gd name="connsiteY80" fmla="*/ 817677 h 1208982"/>
                <a:gd name="connsiteX81" fmla="*/ 1028631 w 1513250"/>
                <a:gd name="connsiteY81" fmla="*/ 782722 h 1208982"/>
                <a:gd name="connsiteX82" fmla="*/ 1007347 w 1513250"/>
                <a:gd name="connsiteY82" fmla="*/ 777093 h 1208982"/>
                <a:gd name="connsiteX83" fmla="*/ 996250 w 1513250"/>
                <a:gd name="connsiteY83" fmla="*/ 780739 h 1208982"/>
                <a:gd name="connsiteX84" fmla="*/ 992122 w 1513250"/>
                <a:gd name="connsiteY84" fmla="*/ 784063 h 1208982"/>
                <a:gd name="connsiteX85" fmla="*/ 968265 w 1513250"/>
                <a:gd name="connsiteY85" fmla="*/ 796071 h 1208982"/>
                <a:gd name="connsiteX86" fmla="*/ 943175 w 1513250"/>
                <a:gd name="connsiteY86" fmla="*/ 794677 h 1208982"/>
                <a:gd name="connsiteX87" fmla="*/ 935401 w 1513250"/>
                <a:gd name="connsiteY87" fmla="*/ 804864 h 1208982"/>
                <a:gd name="connsiteX88" fmla="*/ 935079 w 1513250"/>
                <a:gd name="connsiteY88" fmla="*/ 804864 h 1208982"/>
                <a:gd name="connsiteX89" fmla="*/ 911812 w 1513250"/>
                <a:gd name="connsiteY89" fmla="*/ 802558 h 1208982"/>
                <a:gd name="connsiteX90" fmla="*/ 882165 w 1513250"/>
                <a:gd name="connsiteY90" fmla="*/ 807437 h 1208982"/>
                <a:gd name="connsiteX91" fmla="*/ 865010 w 1513250"/>
                <a:gd name="connsiteY91" fmla="*/ 831884 h 1208982"/>
                <a:gd name="connsiteX92" fmla="*/ 845870 w 1513250"/>
                <a:gd name="connsiteY92" fmla="*/ 840569 h 1208982"/>
                <a:gd name="connsiteX93" fmla="*/ 834451 w 1513250"/>
                <a:gd name="connsiteY93" fmla="*/ 848771 h 1208982"/>
                <a:gd name="connsiteX94" fmla="*/ 818797 w 1513250"/>
                <a:gd name="connsiteY94" fmla="*/ 840998 h 1208982"/>
                <a:gd name="connsiteX95" fmla="*/ 819547 w 1513250"/>
                <a:gd name="connsiteY95" fmla="*/ 834779 h 1208982"/>
                <a:gd name="connsiteX96" fmla="*/ 803732 w 1513250"/>
                <a:gd name="connsiteY96" fmla="*/ 808777 h 1208982"/>
                <a:gd name="connsiteX97" fmla="*/ 803571 w 1513250"/>
                <a:gd name="connsiteY97" fmla="*/ 808938 h 1208982"/>
                <a:gd name="connsiteX98" fmla="*/ 806145 w 1513250"/>
                <a:gd name="connsiteY98" fmla="*/ 822180 h 1208982"/>
                <a:gd name="connsiteX99" fmla="*/ 809361 w 1513250"/>
                <a:gd name="connsiteY99" fmla="*/ 840998 h 1208982"/>
                <a:gd name="connsiteX100" fmla="*/ 818046 w 1513250"/>
                <a:gd name="connsiteY100" fmla="*/ 845555 h 1208982"/>
                <a:gd name="connsiteX101" fmla="*/ 801963 w 1513250"/>
                <a:gd name="connsiteY101" fmla="*/ 869733 h 1208982"/>
                <a:gd name="connsiteX102" fmla="*/ 798157 w 1513250"/>
                <a:gd name="connsiteY102" fmla="*/ 878096 h 1208982"/>
                <a:gd name="connsiteX103" fmla="*/ 790383 w 1513250"/>
                <a:gd name="connsiteY103" fmla="*/ 891928 h 1208982"/>
                <a:gd name="connsiteX104" fmla="*/ 787488 w 1513250"/>
                <a:gd name="connsiteY104" fmla="*/ 916696 h 1208982"/>
                <a:gd name="connsiteX105" fmla="*/ 797996 w 1513250"/>
                <a:gd name="connsiteY105" fmla="*/ 928866 h 1208982"/>
                <a:gd name="connsiteX106" fmla="*/ 786148 w 1513250"/>
                <a:gd name="connsiteY106" fmla="*/ 933101 h 1208982"/>
                <a:gd name="connsiteX107" fmla="*/ 776873 w 1513250"/>
                <a:gd name="connsiteY107" fmla="*/ 931707 h 1208982"/>
                <a:gd name="connsiteX108" fmla="*/ 772316 w 1513250"/>
                <a:gd name="connsiteY108" fmla="*/ 940071 h 1208982"/>
                <a:gd name="connsiteX109" fmla="*/ 770332 w 1513250"/>
                <a:gd name="connsiteY109" fmla="*/ 954975 h 1208982"/>
                <a:gd name="connsiteX110" fmla="*/ 798425 w 1513250"/>
                <a:gd name="connsiteY110" fmla="*/ 963177 h 1208982"/>
                <a:gd name="connsiteX111" fmla="*/ 785075 w 1513250"/>
                <a:gd name="connsiteY111" fmla="*/ 984890 h 1208982"/>
                <a:gd name="connsiteX112" fmla="*/ 785075 w 1513250"/>
                <a:gd name="connsiteY112" fmla="*/ 993253 h 1208982"/>
                <a:gd name="connsiteX113" fmla="*/ 775372 w 1513250"/>
                <a:gd name="connsiteY113" fmla="*/ 998561 h 1208982"/>
                <a:gd name="connsiteX114" fmla="*/ 762934 w 1513250"/>
                <a:gd name="connsiteY114" fmla="*/ 993253 h 1208982"/>
                <a:gd name="connsiteX115" fmla="*/ 767491 w 1513250"/>
                <a:gd name="connsiteY115" fmla="*/ 1000544 h 1208982"/>
                <a:gd name="connsiteX116" fmla="*/ 761433 w 1513250"/>
                <a:gd name="connsiteY116" fmla="*/ 1006013 h 1208982"/>
                <a:gd name="connsiteX117" fmla="*/ 739077 w 1513250"/>
                <a:gd name="connsiteY117" fmla="*/ 1031103 h 1208982"/>
                <a:gd name="connsiteX118" fmla="*/ 735860 w 1513250"/>
                <a:gd name="connsiteY118" fmla="*/ 1053726 h 1208982"/>
                <a:gd name="connsiteX119" fmla="*/ 728569 w 1513250"/>
                <a:gd name="connsiteY119" fmla="*/ 1064234 h 1208982"/>
                <a:gd name="connsiteX120" fmla="*/ 716239 w 1513250"/>
                <a:gd name="connsiteY120" fmla="*/ 1072919 h 1208982"/>
                <a:gd name="connsiteX121" fmla="*/ 699673 w 1513250"/>
                <a:gd name="connsiteY121" fmla="*/ 1064234 h 1208982"/>
                <a:gd name="connsiteX122" fmla="*/ 704980 w 1513250"/>
                <a:gd name="connsiteY122" fmla="*/ 1047829 h 1208982"/>
                <a:gd name="connsiteX123" fmla="*/ 704820 w 1513250"/>
                <a:gd name="connsiteY123" fmla="*/ 1047668 h 1208982"/>
                <a:gd name="connsiteX124" fmla="*/ 690559 w 1513250"/>
                <a:gd name="connsiteY124" fmla="*/ 1060589 h 1208982"/>
                <a:gd name="connsiteX125" fmla="*/ 677478 w 1513250"/>
                <a:gd name="connsiteY125" fmla="*/ 1064556 h 1208982"/>
                <a:gd name="connsiteX126" fmla="*/ 663968 w 1513250"/>
                <a:gd name="connsiteY126" fmla="*/ 1054960 h 1208982"/>
                <a:gd name="connsiteX127" fmla="*/ 660001 w 1513250"/>
                <a:gd name="connsiteY127" fmla="*/ 1037643 h 1208982"/>
                <a:gd name="connsiteX128" fmla="*/ 655444 w 1513250"/>
                <a:gd name="connsiteY128" fmla="*/ 1029441 h 1208982"/>
                <a:gd name="connsiteX129" fmla="*/ 647402 w 1513250"/>
                <a:gd name="connsiteY129" fmla="*/ 1028851 h 1208982"/>
                <a:gd name="connsiteX130" fmla="*/ 638449 w 1513250"/>
                <a:gd name="connsiteY130" fmla="*/ 1023543 h 1208982"/>
                <a:gd name="connsiteX131" fmla="*/ 632659 w 1513250"/>
                <a:gd name="connsiteY131" fmla="*/ 1014858 h 1208982"/>
                <a:gd name="connsiteX132" fmla="*/ 623867 w 1513250"/>
                <a:gd name="connsiteY132" fmla="*/ 1020005 h 1208982"/>
                <a:gd name="connsiteX133" fmla="*/ 618077 w 1513250"/>
                <a:gd name="connsiteY133" fmla="*/ 1017110 h 1208982"/>
                <a:gd name="connsiteX134" fmla="*/ 597115 w 1513250"/>
                <a:gd name="connsiteY134" fmla="*/ 1024401 h 1208982"/>
                <a:gd name="connsiteX135" fmla="*/ 585857 w 1513250"/>
                <a:gd name="connsiteY135" fmla="*/ 1017432 h 1208982"/>
                <a:gd name="connsiteX136" fmla="*/ 589663 w 1513250"/>
                <a:gd name="connsiteY136" fmla="*/ 1014376 h 1208982"/>
                <a:gd name="connsiteX137" fmla="*/ 572668 w 1513250"/>
                <a:gd name="connsiteY137" fmla="*/ 1010409 h 1208982"/>
                <a:gd name="connsiteX138" fmla="*/ 567790 w 1513250"/>
                <a:gd name="connsiteY138" fmla="*/ 997810 h 1208982"/>
                <a:gd name="connsiteX139" fmla="*/ 551545 w 1513250"/>
                <a:gd name="connsiteY139" fmla="*/ 985372 h 1208982"/>
                <a:gd name="connsiteX140" fmla="*/ 543933 w 1513250"/>
                <a:gd name="connsiteY140" fmla="*/ 970039 h 1208982"/>
                <a:gd name="connsiteX141" fmla="*/ 540448 w 1513250"/>
                <a:gd name="connsiteY141" fmla="*/ 964410 h 1208982"/>
                <a:gd name="connsiteX142" fmla="*/ 540770 w 1513250"/>
                <a:gd name="connsiteY142" fmla="*/ 958781 h 1208982"/>
                <a:gd name="connsiteX143" fmla="*/ 545648 w 1513250"/>
                <a:gd name="connsiteY143" fmla="*/ 947844 h 1208982"/>
                <a:gd name="connsiteX144" fmla="*/ 548865 w 1513250"/>
                <a:gd name="connsiteY144" fmla="*/ 942055 h 1208982"/>
                <a:gd name="connsiteX145" fmla="*/ 543236 w 1513250"/>
                <a:gd name="connsiteY145" fmla="*/ 943127 h 1208982"/>
                <a:gd name="connsiteX146" fmla="*/ 539590 w 1513250"/>
                <a:gd name="connsiteY146" fmla="*/ 934335 h 1208982"/>
                <a:gd name="connsiteX147" fmla="*/ 540662 w 1513250"/>
                <a:gd name="connsiteY147" fmla="*/ 945593 h 1208982"/>
                <a:gd name="connsiteX148" fmla="*/ 537928 w 1513250"/>
                <a:gd name="connsiteY148" fmla="*/ 952562 h 1208982"/>
                <a:gd name="connsiteX149" fmla="*/ 539161 w 1513250"/>
                <a:gd name="connsiteY149" fmla="*/ 959103 h 1208982"/>
                <a:gd name="connsiteX150" fmla="*/ 529886 w 1513250"/>
                <a:gd name="connsiteY150" fmla="*/ 968217 h 1208982"/>
                <a:gd name="connsiteX151" fmla="*/ 519111 w 1513250"/>
                <a:gd name="connsiteY151" fmla="*/ 975669 h 1208982"/>
                <a:gd name="connsiteX152" fmla="*/ 529136 w 1513250"/>
                <a:gd name="connsiteY152" fmla="*/ 971862 h 1208982"/>
                <a:gd name="connsiteX153" fmla="*/ 539161 w 1513250"/>
                <a:gd name="connsiteY153" fmla="*/ 970039 h 1208982"/>
                <a:gd name="connsiteX154" fmla="*/ 542646 w 1513250"/>
                <a:gd name="connsiteY154" fmla="*/ 978564 h 1208982"/>
                <a:gd name="connsiteX155" fmla="*/ 536695 w 1513250"/>
                <a:gd name="connsiteY155" fmla="*/ 982692 h 1208982"/>
                <a:gd name="connsiteX156" fmla="*/ 542163 w 1513250"/>
                <a:gd name="connsiteY156" fmla="*/ 987570 h 1208982"/>
                <a:gd name="connsiteX157" fmla="*/ 550688 w 1513250"/>
                <a:gd name="connsiteY157" fmla="*/ 995451 h 1208982"/>
                <a:gd name="connsiteX158" fmla="*/ 543557 w 1513250"/>
                <a:gd name="connsiteY158" fmla="*/ 999579 h 1208982"/>
                <a:gd name="connsiteX159" fmla="*/ 545863 w 1513250"/>
                <a:gd name="connsiteY159" fmla="*/ 1008693 h 1208982"/>
                <a:gd name="connsiteX160" fmla="*/ 539000 w 1513250"/>
                <a:gd name="connsiteY160" fmla="*/ 1010194 h 1208982"/>
                <a:gd name="connsiteX161" fmla="*/ 532781 w 1513250"/>
                <a:gd name="connsiteY161" fmla="*/ 1014161 h 1208982"/>
                <a:gd name="connsiteX162" fmla="*/ 524096 w 1513250"/>
                <a:gd name="connsiteY162" fmla="*/ 995612 h 1208982"/>
                <a:gd name="connsiteX163" fmla="*/ 497023 w 1513250"/>
                <a:gd name="connsiteY163" fmla="*/ 986337 h 1208982"/>
                <a:gd name="connsiteX164" fmla="*/ 448987 w 1513250"/>
                <a:gd name="connsiteY164" fmla="*/ 994540 h 1208982"/>
                <a:gd name="connsiteX165" fmla="*/ 410870 w 1513250"/>
                <a:gd name="connsiteY165" fmla="*/ 1004404 h 1208982"/>
                <a:gd name="connsiteX166" fmla="*/ 389586 w 1513250"/>
                <a:gd name="connsiteY166" fmla="*/ 1006388 h 1208982"/>
                <a:gd name="connsiteX167" fmla="*/ 383046 w 1513250"/>
                <a:gd name="connsiteY167" fmla="*/ 1004404 h 1208982"/>
                <a:gd name="connsiteX168" fmla="*/ 372109 w 1513250"/>
                <a:gd name="connsiteY168" fmla="*/ 1011374 h 1208982"/>
                <a:gd name="connsiteX169" fmla="*/ 369375 w 1513250"/>
                <a:gd name="connsiteY169" fmla="*/ 1004672 h 1208982"/>
                <a:gd name="connsiteX170" fmla="*/ 354310 w 1513250"/>
                <a:gd name="connsiteY170" fmla="*/ 999526 h 1208982"/>
                <a:gd name="connsiteX171" fmla="*/ 339245 w 1513250"/>
                <a:gd name="connsiteY171" fmla="*/ 1006495 h 1208982"/>
                <a:gd name="connsiteX172" fmla="*/ 339406 w 1513250"/>
                <a:gd name="connsiteY172" fmla="*/ 1021238 h 1208982"/>
                <a:gd name="connsiteX173" fmla="*/ 336994 w 1513250"/>
                <a:gd name="connsiteY173" fmla="*/ 1043862 h 1208982"/>
                <a:gd name="connsiteX174" fmla="*/ 332598 w 1513250"/>
                <a:gd name="connsiteY174" fmla="*/ 1049009 h 1208982"/>
                <a:gd name="connsiteX175" fmla="*/ 329703 w 1513250"/>
                <a:gd name="connsiteY175" fmla="*/ 1057962 h 1208982"/>
                <a:gd name="connsiteX176" fmla="*/ 327290 w 1513250"/>
                <a:gd name="connsiteY176" fmla="*/ 1066325 h 1208982"/>
                <a:gd name="connsiteX177" fmla="*/ 309652 w 1513250"/>
                <a:gd name="connsiteY177" fmla="*/ 1055388 h 1208982"/>
                <a:gd name="connsiteX178" fmla="*/ 286706 w 1513250"/>
                <a:gd name="connsiteY178" fmla="*/ 1075921 h 1208982"/>
                <a:gd name="connsiteX179" fmla="*/ 277110 w 1513250"/>
                <a:gd name="connsiteY179" fmla="*/ 1071954 h 1208982"/>
                <a:gd name="connsiteX180" fmla="*/ 264029 w 1513250"/>
                <a:gd name="connsiteY180" fmla="*/ 1095221 h 1208982"/>
                <a:gd name="connsiteX181" fmla="*/ 256899 w 1513250"/>
                <a:gd name="connsiteY181" fmla="*/ 1104818 h 1208982"/>
                <a:gd name="connsiteX182" fmla="*/ 251591 w 1513250"/>
                <a:gd name="connsiteY182" fmla="*/ 1109536 h 1208982"/>
                <a:gd name="connsiteX183" fmla="*/ 251752 w 1513250"/>
                <a:gd name="connsiteY183" fmla="*/ 1099028 h 1208982"/>
                <a:gd name="connsiteX184" fmla="*/ 245694 w 1513250"/>
                <a:gd name="connsiteY184" fmla="*/ 1099349 h 1208982"/>
                <a:gd name="connsiteX185" fmla="*/ 247356 w 1513250"/>
                <a:gd name="connsiteY185" fmla="*/ 1089914 h 1208982"/>
                <a:gd name="connsiteX186" fmla="*/ 243549 w 1513250"/>
                <a:gd name="connsiteY186" fmla="*/ 1070292 h 1208982"/>
                <a:gd name="connsiteX187" fmla="*/ 243389 w 1513250"/>
                <a:gd name="connsiteY187" fmla="*/ 1070131 h 1208982"/>
                <a:gd name="connsiteX188" fmla="*/ 235186 w 1513250"/>
                <a:gd name="connsiteY188" fmla="*/ 1082569 h 1208982"/>
                <a:gd name="connsiteX189" fmla="*/ 236419 w 1513250"/>
                <a:gd name="connsiteY189" fmla="*/ 1088788 h 1208982"/>
                <a:gd name="connsiteX190" fmla="*/ 238993 w 1513250"/>
                <a:gd name="connsiteY190" fmla="*/ 1092273 h 1208982"/>
                <a:gd name="connsiteX191" fmla="*/ 238403 w 1513250"/>
                <a:gd name="connsiteY191" fmla="*/ 1101869 h 1208982"/>
                <a:gd name="connsiteX192" fmla="*/ 230522 w 1513250"/>
                <a:gd name="connsiteY192" fmla="*/ 1107016 h 1208982"/>
                <a:gd name="connsiteX193" fmla="*/ 224303 w 1513250"/>
                <a:gd name="connsiteY193" fmla="*/ 1115540 h 1208982"/>
                <a:gd name="connsiteX194" fmla="*/ 225214 w 1513250"/>
                <a:gd name="connsiteY194" fmla="*/ 1127710 h 1208982"/>
                <a:gd name="connsiteX195" fmla="*/ 204842 w 1513250"/>
                <a:gd name="connsiteY195" fmla="*/ 1132267 h 1208982"/>
                <a:gd name="connsiteX196" fmla="*/ 207898 w 1513250"/>
                <a:gd name="connsiteY196" fmla="*/ 1133017 h 1208982"/>
                <a:gd name="connsiteX197" fmla="*/ 227681 w 1513250"/>
                <a:gd name="connsiteY197" fmla="*/ 1143793 h 1208982"/>
                <a:gd name="connsiteX198" fmla="*/ 233739 w 1513250"/>
                <a:gd name="connsiteY198" fmla="*/ 1156124 h 1208982"/>
                <a:gd name="connsiteX199" fmla="*/ 230844 w 1513250"/>
                <a:gd name="connsiteY199" fmla="*/ 1166899 h 1208982"/>
                <a:gd name="connsiteX200" fmla="*/ 223553 w 1513250"/>
                <a:gd name="connsiteY200" fmla="*/ 1169955 h 1208982"/>
                <a:gd name="connsiteX201" fmla="*/ 215189 w 1513250"/>
                <a:gd name="connsiteY201" fmla="*/ 1182715 h 1208982"/>
                <a:gd name="connsiteX202" fmla="*/ 200446 w 1513250"/>
                <a:gd name="connsiteY202" fmla="*/ 1183465 h 1208982"/>
                <a:gd name="connsiteX203" fmla="*/ 189938 w 1513250"/>
                <a:gd name="connsiteY203" fmla="*/ 1200031 h 1208982"/>
                <a:gd name="connsiteX204" fmla="*/ 187633 w 1513250"/>
                <a:gd name="connsiteY204" fmla="*/ 1208395 h 1208982"/>
                <a:gd name="connsiteX205" fmla="*/ 178680 w 1513250"/>
                <a:gd name="connsiteY205" fmla="*/ 1208716 h 1208982"/>
                <a:gd name="connsiteX206" fmla="*/ 172890 w 1513250"/>
                <a:gd name="connsiteY206" fmla="*/ 1200943 h 1208982"/>
                <a:gd name="connsiteX207" fmla="*/ 165009 w 1513250"/>
                <a:gd name="connsiteY207" fmla="*/ 1190596 h 1208982"/>
                <a:gd name="connsiteX208" fmla="*/ 160131 w 1513250"/>
                <a:gd name="connsiteY208" fmla="*/ 1184806 h 1208982"/>
                <a:gd name="connsiteX209" fmla="*/ 157075 w 1513250"/>
                <a:gd name="connsiteY209" fmla="*/ 1163361 h 1208982"/>
                <a:gd name="connsiteX210" fmla="*/ 155574 w 1513250"/>
                <a:gd name="connsiteY210" fmla="*/ 1156821 h 1208982"/>
                <a:gd name="connsiteX211" fmla="*/ 150427 w 1513250"/>
                <a:gd name="connsiteY211" fmla="*/ 1147707 h 1208982"/>
                <a:gd name="connsiteX212" fmla="*/ 137346 w 1513250"/>
                <a:gd name="connsiteY212" fmla="*/ 1136180 h 1208982"/>
                <a:gd name="connsiteX213" fmla="*/ 124426 w 1513250"/>
                <a:gd name="connsiteY213" fmla="*/ 1135430 h 1208982"/>
                <a:gd name="connsiteX214" fmla="*/ 110755 w 1513250"/>
                <a:gd name="connsiteY214" fmla="*/ 1128728 h 1208982"/>
                <a:gd name="connsiteX215" fmla="*/ 102552 w 1513250"/>
                <a:gd name="connsiteY215" fmla="*/ 1131462 h 1208982"/>
                <a:gd name="connsiteX216" fmla="*/ 90704 w 1513250"/>
                <a:gd name="connsiteY216" fmla="*/ 1119775 h 1208982"/>
                <a:gd name="connsiteX217" fmla="*/ 72637 w 1513250"/>
                <a:gd name="connsiteY217" fmla="*/ 1115647 h 1208982"/>
                <a:gd name="connsiteX218" fmla="*/ 64435 w 1513250"/>
                <a:gd name="connsiteY218" fmla="*/ 1123850 h 1208982"/>
                <a:gd name="connsiteX219" fmla="*/ 60789 w 1513250"/>
                <a:gd name="connsiteY219" fmla="*/ 1126155 h 1208982"/>
                <a:gd name="connsiteX220" fmla="*/ 62773 w 1513250"/>
                <a:gd name="connsiteY220" fmla="*/ 1133124 h 1208982"/>
                <a:gd name="connsiteX221" fmla="*/ 56715 w 1513250"/>
                <a:gd name="connsiteY221" fmla="*/ 1152264 h 1208982"/>
                <a:gd name="connsiteX222" fmla="*/ 28730 w 1513250"/>
                <a:gd name="connsiteY222" fmla="*/ 1160949 h 1208982"/>
                <a:gd name="connsiteX223" fmla="*/ 12325 w 1513250"/>
                <a:gd name="connsiteY223" fmla="*/ 1166899 h 1208982"/>
                <a:gd name="connsiteX224" fmla="*/ 6267 w 1513250"/>
                <a:gd name="connsiteY224" fmla="*/ 1154730 h 1208982"/>
                <a:gd name="connsiteX225" fmla="*/ 6106 w 1513250"/>
                <a:gd name="connsiteY225" fmla="*/ 1141059 h 1208982"/>
                <a:gd name="connsiteX226" fmla="*/ 2460 w 1513250"/>
                <a:gd name="connsiteY226" fmla="*/ 1113985 h 1208982"/>
                <a:gd name="connsiteX227" fmla="*/ 19187 w 1513250"/>
                <a:gd name="connsiteY227" fmla="*/ 1094256 h 1208982"/>
                <a:gd name="connsiteX228" fmla="*/ 36825 w 1513250"/>
                <a:gd name="connsiteY228" fmla="*/ 1085893 h 1208982"/>
                <a:gd name="connsiteX229" fmla="*/ 58859 w 1513250"/>
                <a:gd name="connsiteY229" fmla="*/ 1070239 h 1208982"/>
                <a:gd name="connsiteX230" fmla="*/ 71458 w 1513250"/>
                <a:gd name="connsiteY230" fmla="*/ 1065843 h 1208982"/>
                <a:gd name="connsiteX231" fmla="*/ 85289 w 1513250"/>
                <a:gd name="connsiteY231" fmla="*/ 1068255 h 1208982"/>
                <a:gd name="connsiteX232" fmla="*/ 95904 w 1513250"/>
                <a:gd name="connsiteY232" fmla="*/ 1077047 h 1208982"/>
                <a:gd name="connsiteX233" fmla="*/ 113542 w 1513250"/>
                <a:gd name="connsiteY233" fmla="*/ 1052601 h 1208982"/>
                <a:gd name="connsiteX234" fmla="*/ 129036 w 1513250"/>
                <a:gd name="connsiteY234" fmla="*/ 1054423 h 1208982"/>
                <a:gd name="connsiteX235" fmla="*/ 145602 w 1513250"/>
                <a:gd name="connsiteY235" fmla="*/ 1041825 h 1208982"/>
                <a:gd name="connsiteX236" fmla="*/ 171121 w 1513250"/>
                <a:gd name="connsiteY236" fmla="*/ 1009015 h 1208982"/>
                <a:gd name="connsiteX237" fmla="*/ 182808 w 1513250"/>
                <a:gd name="connsiteY237" fmla="*/ 1008103 h 1208982"/>
                <a:gd name="connsiteX238" fmla="*/ 193906 w 1513250"/>
                <a:gd name="connsiteY238" fmla="*/ 994861 h 1208982"/>
                <a:gd name="connsiteX239" fmla="*/ 201786 w 1513250"/>
                <a:gd name="connsiteY239" fmla="*/ 968431 h 1208982"/>
                <a:gd name="connsiteX240" fmla="*/ 202269 w 1513250"/>
                <a:gd name="connsiteY240" fmla="*/ 964625 h 1208982"/>
                <a:gd name="connsiteX241" fmla="*/ 202108 w 1513250"/>
                <a:gd name="connsiteY241" fmla="*/ 961140 h 1208982"/>
                <a:gd name="connsiteX242" fmla="*/ 209078 w 1513250"/>
                <a:gd name="connsiteY242" fmla="*/ 958567 h 1208982"/>
                <a:gd name="connsiteX243" fmla="*/ 211812 w 1513250"/>
                <a:gd name="connsiteY243" fmla="*/ 955993 h 1208982"/>
                <a:gd name="connsiteX244" fmla="*/ 217602 w 1513250"/>
                <a:gd name="connsiteY244" fmla="*/ 954760 h 1208982"/>
                <a:gd name="connsiteX245" fmla="*/ 220497 w 1513250"/>
                <a:gd name="connsiteY245" fmla="*/ 948702 h 1208982"/>
                <a:gd name="connsiteX246" fmla="*/ 228538 w 1513250"/>
                <a:gd name="connsiteY246" fmla="*/ 952670 h 1208982"/>
                <a:gd name="connsiteX247" fmla="*/ 234007 w 1513250"/>
                <a:gd name="connsiteY247" fmla="*/ 943073 h 1208982"/>
                <a:gd name="connsiteX248" fmla="*/ 242799 w 1513250"/>
                <a:gd name="connsiteY248" fmla="*/ 918626 h 1208982"/>
                <a:gd name="connsiteX249" fmla="*/ 238242 w 1513250"/>
                <a:gd name="connsiteY249" fmla="*/ 907368 h 1208982"/>
                <a:gd name="connsiteX250" fmla="*/ 244461 w 1513250"/>
                <a:gd name="connsiteY250" fmla="*/ 897932 h 1208982"/>
                <a:gd name="connsiteX251" fmla="*/ 243871 w 1513250"/>
                <a:gd name="connsiteY251" fmla="*/ 883029 h 1208982"/>
                <a:gd name="connsiteX252" fmla="*/ 247195 w 1513250"/>
                <a:gd name="connsiteY252" fmla="*/ 879544 h 1208982"/>
                <a:gd name="connsiteX253" fmla="*/ 263600 w 1513250"/>
                <a:gd name="connsiteY253" fmla="*/ 878793 h 1208982"/>
                <a:gd name="connsiteX254" fmla="*/ 273196 w 1513250"/>
                <a:gd name="connsiteY254" fmla="*/ 867696 h 1208982"/>
                <a:gd name="connsiteX255" fmla="*/ 273679 w 1513250"/>
                <a:gd name="connsiteY255" fmla="*/ 867696 h 1208982"/>
                <a:gd name="connsiteX256" fmla="*/ 285849 w 1513250"/>
                <a:gd name="connsiteY256" fmla="*/ 888229 h 1208982"/>
                <a:gd name="connsiteX257" fmla="*/ 279469 w 1513250"/>
                <a:gd name="connsiteY257" fmla="*/ 876381 h 1208982"/>
                <a:gd name="connsiteX258" fmla="*/ 281881 w 1513250"/>
                <a:gd name="connsiteY258" fmla="*/ 863139 h 1208982"/>
                <a:gd name="connsiteX259" fmla="*/ 279898 w 1513250"/>
                <a:gd name="connsiteY259" fmla="*/ 856920 h 1208982"/>
                <a:gd name="connsiteX260" fmla="*/ 284133 w 1513250"/>
                <a:gd name="connsiteY260" fmla="*/ 856330 h 1208982"/>
                <a:gd name="connsiteX261" fmla="*/ 297965 w 1513250"/>
                <a:gd name="connsiteY261" fmla="*/ 857992 h 1208982"/>
                <a:gd name="connsiteX262" fmla="*/ 322411 w 1513250"/>
                <a:gd name="connsiteY262" fmla="*/ 854025 h 1208982"/>
                <a:gd name="connsiteX263" fmla="*/ 340050 w 1513250"/>
                <a:gd name="connsiteY263" fmla="*/ 824217 h 1208982"/>
                <a:gd name="connsiteX264" fmla="*/ 349914 w 1513250"/>
                <a:gd name="connsiteY264" fmla="*/ 808724 h 1208982"/>
                <a:gd name="connsiteX265" fmla="*/ 355865 w 1513250"/>
                <a:gd name="connsiteY265" fmla="*/ 803094 h 1208982"/>
                <a:gd name="connsiteX266" fmla="*/ 379132 w 1513250"/>
                <a:gd name="connsiteY266" fmla="*/ 772375 h 1208982"/>
                <a:gd name="connsiteX267" fmla="*/ 385833 w 1513250"/>
                <a:gd name="connsiteY267" fmla="*/ 768569 h 1208982"/>
                <a:gd name="connsiteX268" fmla="*/ 411835 w 1513250"/>
                <a:gd name="connsiteY268" fmla="*/ 746374 h 1208982"/>
                <a:gd name="connsiteX269" fmla="*/ 411513 w 1513250"/>
                <a:gd name="connsiteY269" fmla="*/ 705469 h 1208982"/>
                <a:gd name="connsiteX270" fmla="*/ 411191 w 1513250"/>
                <a:gd name="connsiteY270" fmla="*/ 674481 h 1208982"/>
                <a:gd name="connsiteX271" fmla="*/ 419716 w 1513250"/>
                <a:gd name="connsiteY271" fmla="*/ 642583 h 1208982"/>
                <a:gd name="connsiteX272" fmla="*/ 423200 w 1513250"/>
                <a:gd name="connsiteY272" fmla="*/ 612668 h 1208982"/>
                <a:gd name="connsiteX273" fmla="*/ 423683 w 1513250"/>
                <a:gd name="connsiteY273" fmla="*/ 612346 h 1208982"/>
                <a:gd name="connsiteX274" fmla="*/ 439766 w 1513250"/>
                <a:gd name="connsiteY274" fmla="*/ 612185 h 1208982"/>
                <a:gd name="connsiteX275" fmla="*/ 458316 w 1513250"/>
                <a:gd name="connsiteY275" fmla="*/ 617064 h 1208982"/>
                <a:gd name="connsiteX276" fmla="*/ 485496 w 1513250"/>
                <a:gd name="connsiteY276" fmla="*/ 630145 h 1208982"/>
                <a:gd name="connsiteX277" fmla="*/ 511015 w 1513250"/>
                <a:gd name="connsiteY277" fmla="*/ 617814 h 1208982"/>
                <a:gd name="connsiteX278" fmla="*/ 519700 w 1513250"/>
                <a:gd name="connsiteY278" fmla="*/ 601088 h 1208982"/>
                <a:gd name="connsiteX279" fmla="*/ 529136 w 1513250"/>
                <a:gd name="connsiteY279" fmla="*/ 596960 h 1208982"/>
                <a:gd name="connsiteX280" fmla="*/ 528975 w 1513250"/>
                <a:gd name="connsiteY280" fmla="*/ 580876 h 1208982"/>
                <a:gd name="connsiteX281" fmla="*/ 536105 w 1513250"/>
                <a:gd name="connsiteY281" fmla="*/ 586184 h 1208982"/>
                <a:gd name="connsiteX282" fmla="*/ 540823 w 1513250"/>
                <a:gd name="connsiteY282" fmla="*/ 585112 h 1208982"/>
                <a:gd name="connsiteX283" fmla="*/ 530476 w 1513250"/>
                <a:gd name="connsiteY283" fmla="*/ 572674 h 1208982"/>
                <a:gd name="connsiteX284" fmla="*/ 532299 w 1513250"/>
                <a:gd name="connsiteY284" fmla="*/ 558682 h 1208982"/>
                <a:gd name="connsiteX285" fmla="*/ 524847 w 1513250"/>
                <a:gd name="connsiteY285" fmla="*/ 554714 h 1208982"/>
                <a:gd name="connsiteX286" fmla="*/ 524847 w 1513250"/>
                <a:gd name="connsiteY286" fmla="*/ 547262 h 1208982"/>
                <a:gd name="connsiteX287" fmla="*/ 521630 w 1513250"/>
                <a:gd name="connsiteY287" fmla="*/ 541312 h 1208982"/>
                <a:gd name="connsiteX288" fmla="*/ 531227 w 1513250"/>
                <a:gd name="connsiteY288" fmla="*/ 540722 h 1208982"/>
                <a:gd name="connsiteX289" fmla="*/ 536105 w 1513250"/>
                <a:gd name="connsiteY289" fmla="*/ 523244 h 1208982"/>
                <a:gd name="connsiteX290" fmla="*/ 534711 w 1513250"/>
                <a:gd name="connsiteY290" fmla="*/ 515203 h 1208982"/>
                <a:gd name="connsiteX291" fmla="*/ 543825 w 1513250"/>
                <a:gd name="connsiteY291" fmla="*/ 510646 h 1208982"/>
                <a:gd name="connsiteX292" fmla="*/ 560820 w 1513250"/>
                <a:gd name="connsiteY292" fmla="*/ 507161 h 1208982"/>
                <a:gd name="connsiteX293" fmla="*/ 584999 w 1513250"/>
                <a:gd name="connsiteY293" fmla="*/ 500460 h 1208982"/>
                <a:gd name="connsiteX294" fmla="*/ 602315 w 1513250"/>
                <a:gd name="connsiteY294" fmla="*/ 504588 h 1208982"/>
                <a:gd name="connsiteX295" fmla="*/ 617058 w 1513250"/>
                <a:gd name="connsiteY295" fmla="*/ 500192 h 1208982"/>
                <a:gd name="connsiteX296" fmla="*/ 636841 w 1513250"/>
                <a:gd name="connsiteY296" fmla="*/ 495635 h 1208982"/>
                <a:gd name="connsiteX297" fmla="*/ 653835 w 1513250"/>
                <a:gd name="connsiteY297" fmla="*/ 494134 h 1208982"/>
                <a:gd name="connsiteX298" fmla="*/ 677103 w 1513250"/>
                <a:gd name="connsiteY298" fmla="*/ 492901 h 1208982"/>
                <a:gd name="connsiteX299" fmla="*/ 687610 w 1513250"/>
                <a:gd name="connsiteY299" fmla="*/ 483787 h 1208982"/>
                <a:gd name="connsiteX300" fmla="*/ 692918 w 1513250"/>
                <a:gd name="connsiteY300" fmla="*/ 488344 h 1208982"/>
                <a:gd name="connsiteX301" fmla="*/ 702032 w 1513250"/>
                <a:gd name="connsiteY301" fmla="*/ 491078 h 1208982"/>
                <a:gd name="connsiteX302" fmla="*/ 731196 w 1513250"/>
                <a:gd name="connsiteY302" fmla="*/ 494724 h 1208982"/>
                <a:gd name="connsiteX303" fmla="*/ 747012 w 1513250"/>
                <a:gd name="connsiteY303" fmla="*/ 497940 h 1208982"/>
                <a:gd name="connsiteX304" fmla="*/ 775104 w 1513250"/>
                <a:gd name="connsiteY304" fmla="*/ 491989 h 1208982"/>
                <a:gd name="connsiteX305" fmla="*/ 799443 w 1513250"/>
                <a:gd name="connsiteY305" fmla="*/ 504159 h 1208982"/>
                <a:gd name="connsiteX306" fmla="*/ 814347 w 1513250"/>
                <a:gd name="connsiteY306" fmla="*/ 509467 h 1208982"/>
                <a:gd name="connsiteX307" fmla="*/ 835952 w 1513250"/>
                <a:gd name="connsiteY307" fmla="*/ 518259 h 1208982"/>
                <a:gd name="connsiteX308" fmla="*/ 869835 w 1513250"/>
                <a:gd name="connsiteY308" fmla="*/ 518849 h 1208982"/>
                <a:gd name="connsiteX309" fmla="*/ 900554 w 1513250"/>
                <a:gd name="connsiteY309" fmla="*/ 509413 h 1208982"/>
                <a:gd name="connsiteX310" fmla="*/ 930469 w 1513250"/>
                <a:gd name="connsiteY310" fmla="*/ 504856 h 1208982"/>
                <a:gd name="connsiteX311" fmla="*/ 949018 w 1513250"/>
                <a:gd name="connsiteY311" fmla="*/ 508501 h 1208982"/>
                <a:gd name="connsiteX312" fmla="*/ 962367 w 1513250"/>
                <a:gd name="connsiteY312" fmla="*/ 498637 h 1208982"/>
                <a:gd name="connsiteX313" fmla="*/ 962207 w 1513250"/>
                <a:gd name="connsiteY313" fmla="*/ 498798 h 1208982"/>
                <a:gd name="connsiteX314" fmla="*/ 955988 w 1513250"/>
                <a:gd name="connsiteY314" fmla="*/ 517026 h 1208982"/>
                <a:gd name="connsiteX315" fmla="*/ 967836 w 1513250"/>
                <a:gd name="connsiteY315" fmla="*/ 503676 h 1208982"/>
                <a:gd name="connsiteX316" fmla="*/ 966335 w 1513250"/>
                <a:gd name="connsiteY316" fmla="*/ 482983 h 1208982"/>
                <a:gd name="connsiteX317" fmla="*/ 963922 w 1513250"/>
                <a:gd name="connsiteY317" fmla="*/ 459876 h 1208982"/>
                <a:gd name="connsiteX318" fmla="*/ 963761 w 1513250"/>
                <a:gd name="connsiteY318" fmla="*/ 441488 h 1208982"/>
                <a:gd name="connsiteX319" fmla="*/ 959955 w 1513250"/>
                <a:gd name="connsiteY319" fmla="*/ 436931 h 1208982"/>
                <a:gd name="connsiteX320" fmla="*/ 973197 w 1513250"/>
                <a:gd name="connsiteY320" fmla="*/ 440576 h 1208982"/>
                <a:gd name="connsiteX321" fmla="*/ 974698 w 1513250"/>
                <a:gd name="connsiteY321" fmla="*/ 430712 h 1208982"/>
                <a:gd name="connsiteX322" fmla="*/ 971803 w 1513250"/>
                <a:gd name="connsiteY322" fmla="*/ 420365 h 1208982"/>
                <a:gd name="connsiteX323" fmla="*/ 983329 w 1513250"/>
                <a:gd name="connsiteY323" fmla="*/ 419614 h 1208982"/>
                <a:gd name="connsiteX324" fmla="*/ 983329 w 1513250"/>
                <a:gd name="connsiteY324" fmla="*/ 410500 h 1208982"/>
                <a:gd name="connsiteX325" fmla="*/ 979684 w 1513250"/>
                <a:gd name="connsiteY325" fmla="*/ 401976 h 1208982"/>
                <a:gd name="connsiteX326" fmla="*/ 995177 w 1513250"/>
                <a:gd name="connsiteY326" fmla="*/ 397580 h 1208982"/>
                <a:gd name="connsiteX327" fmla="*/ 1011582 w 1513250"/>
                <a:gd name="connsiteY327" fmla="*/ 384338 h 1208982"/>
                <a:gd name="connsiteX328" fmla="*/ 1049700 w 1513250"/>
                <a:gd name="connsiteY328" fmla="*/ 343165 h 1208982"/>
                <a:gd name="connsiteX329" fmla="*/ 1075701 w 1513250"/>
                <a:gd name="connsiteY329" fmla="*/ 331478 h 1208982"/>
                <a:gd name="connsiteX330" fmla="*/ 1084065 w 1513250"/>
                <a:gd name="connsiteY330" fmla="*/ 319147 h 1208982"/>
                <a:gd name="connsiteX331" fmla="*/ 1089372 w 1513250"/>
                <a:gd name="connsiteY331" fmla="*/ 304994 h 1208982"/>
                <a:gd name="connsiteX332" fmla="*/ 1089962 w 1513250"/>
                <a:gd name="connsiteY332" fmla="*/ 296309 h 1208982"/>
                <a:gd name="connsiteX333" fmla="*/ 1098164 w 1513250"/>
                <a:gd name="connsiteY333" fmla="*/ 287195 h 1208982"/>
                <a:gd name="connsiteX334" fmla="*/ 1106045 w 1513250"/>
                <a:gd name="connsiteY334" fmla="*/ 276580 h 1208982"/>
                <a:gd name="connsiteX335" fmla="*/ 1119555 w 1513250"/>
                <a:gd name="connsiteY335" fmla="*/ 261837 h 1208982"/>
                <a:gd name="connsiteX336" fmla="*/ 1137354 w 1513250"/>
                <a:gd name="connsiteY336" fmla="*/ 235246 h 1208982"/>
                <a:gd name="connsiteX337" fmla="*/ 1154671 w 1513250"/>
                <a:gd name="connsiteY337" fmla="*/ 213801 h 1208982"/>
                <a:gd name="connsiteX338" fmla="*/ 1165607 w 1513250"/>
                <a:gd name="connsiteY338" fmla="*/ 203025 h 1208982"/>
                <a:gd name="connsiteX339" fmla="*/ 1171826 w 1513250"/>
                <a:gd name="connsiteY339" fmla="*/ 201524 h 1208982"/>
                <a:gd name="connsiteX340" fmla="*/ 1180940 w 1513250"/>
                <a:gd name="connsiteY340" fmla="*/ 195305 h 1208982"/>
                <a:gd name="connsiteX341" fmla="*/ 1190644 w 1513250"/>
                <a:gd name="connsiteY341" fmla="*/ 185709 h 1208982"/>
                <a:gd name="connsiteX342" fmla="*/ 1185604 w 1513250"/>
                <a:gd name="connsiteY342" fmla="*/ 178257 h 1208982"/>
                <a:gd name="connsiteX343" fmla="*/ 1178313 w 1513250"/>
                <a:gd name="connsiteY343" fmla="*/ 174129 h 1208982"/>
                <a:gd name="connsiteX344" fmla="*/ 1167537 w 1513250"/>
                <a:gd name="connsiteY344" fmla="*/ 172306 h 1208982"/>
                <a:gd name="connsiteX345" fmla="*/ 1181047 w 1513250"/>
                <a:gd name="connsiteY345" fmla="*/ 178847 h 1208982"/>
                <a:gd name="connsiteX346" fmla="*/ 1175740 w 1513250"/>
                <a:gd name="connsiteY346" fmla="*/ 186299 h 1208982"/>
                <a:gd name="connsiteX347" fmla="*/ 1149738 w 1513250"/>
                <a:gd name="connsiteY347" fmla="*/ 212461 h 1208982"/>
                <a:gd name="connsiteX348" fmla="*/ 1140035 w 1513250"/>
                <a:gd name="connsiteY348" fmla="*/ 221253 h 1208982"/>
                <a:gd name="connsiteX349" fmla="*/ 1102936 w 1513250"/>
                <a:gd name="connsiteY349" fmla="*/ 248916 h 1208982"/>
                <a:gd name="connsiteX350" fmla="*/ 1092589 w 1513250"/>
                <a:gd name="connsiteY350" fmla="*/ 268538 h 1208982"/>
                <a:gd name="connsiteX351" fmla="*/ 1090284 w 1513250"/>
                <a:gd name="connsiteY351" fmla="*/ 273095 h 1208982"/>
                <a:gd name="connsiteX352" fmla="*/ 1090284 w 1513250"/>
                <a:gd name="connsiteY352" fmla="*/ 273095 h 1208982"/>
                <a:gd name="connsiteX353" fmla="*/ 1088622 w 1513250"/>
                <a:gd name="connsiteY353" fmla="*/ 258513 h 1208982"/>
                <a:gd name="connsiteX354" fmla="*/ 1091195 w 1513250"/>
                <a:gd name="connsiteY354" fmla="*/ 252455 h 1208982"/>
                <a:gd name="connsiteX355" fmla="*/ 1082403 w 1513250"/>
                <a:gd name="connsiteY355" fmla="*/ 244574 h 1208982"/>
                <a:gd name="connsiteX356" fmla="*/ 1090605 w 1513250"/>
                <a:gd name="connsiteY356" fmla="*/ 240178 h 1208982"/>
                <a:gd name="connsiteX357" fmla="*/ 1090284 w 1513250"/>
                <a:gd name="connsiteY357" fmla="*/ 232887 h 1208982"/>
                <a:gd name="connsiteX358" fmla="*/ 1086048 w 1513250"/>
                <a:gd name="connsiteY358" fmla="*/ 219645 h 1208982"/>
                <a:gd name="connsiteX359" fmla="*/ 1083475 w 1513250"/>
                <a:gd name="connsiteY359" fmla="*/ 213104 h 1208982"/>
                <a:gd name="connsiteX360" fmla="*/ 1082242 w 1513250"/>
                <a:gd name="connsiteY360" fmla="*/ 204902 h 1208982"/>
                <a:gd name="connsiteX361" fmla="*/ 1089372 w 1513250"/>
                <a:gd name="connsiteY361" fmla="*/ 201578 h 1208982"/>
                <a:gd name="connsiteX362" fmla="*/ 1087067 w 1513250"/>
                <a:gd name="connsiteY362" fmla="*/ 187746 h 1208982"/>
                <a:gd name="connsiteX363" fmla="*/ 1085995 w 1513250"/>
                <a:gd name="connsiteY363" fmla="*/ 174826 h 1208982"/>
                <a:gd name="connsiteX364" fmla="*/ 1088568 w 1513250"/>
                <a:gd name="connsiteY364" fmla="*/ 163299 h 1208982"/>
                <a:gd name="connsiteX365" fmla="*/ 1095109 w 1513250"/>
                <a:gd name="connsiteY365" fmla="*/ 151291 h 1208982"/>
                <a:gd name="connsiteX366" fmla="*/ 1095109 w 1513250"/>
                <a:gd name="connsiteY366" fmla="*/ 151291 h 1208982"/>
                <a:gd name="connsiteX367" fmla="*/ 1111353 w 1513250"/>
                <a:gd name="connsiteY367" fmla="*/ 149307 h 1208982"/>
                <a:gd name="connsiteX368" fmla="*/ 1125613 w 1513250"/>
                <a:gd name="connsiteY368" fmla="*/ 144911 h 1208982"/>
                <a:gd name="connsiteX369" fmla="*/ 1131671 w 1513250"/>
                <a:gd name="connsiteY369" fmla="*/ 140032 h 1208982"/>
                <a:gd name="connsiteX370" fmla="*/ 1150811 w 1513250"/>
                <a:gd name="connsiteY370" fmla="*/ 132741 h 1208982"/>
                <a:gd name="connsiteX371" fmla="*/ 1156118 w 1513250"/>
                <a:gd name="connsiteY371" fmla="*/ 126522 h 1208982"/>
                <a:gd name="connsiteX372" fmla="*/ 1167805 w 1513250"/>
                <a:gd name="connsiteY372" fmla="*/ 124539 h 1208982"/>
                <a:gd name="connsiteX373" fmla="*/ 1180565 w 1513250"/>
                <a:gd name="connsiteY373" fmla="*/ 120411 h 1208982"/>
                <a:gd name="connsiteX374" fmla="*/ 1171772 w 1513250"/>
                <a:gd name="connsiteY374" fmla="*/ 107651 h 1208982"/>
                <a:gd name="connsiteX375" fmla="*/ 1171612 w 1513250"/>
                <a:gd name="connsiteY375" fmla="*/ 100360 h 1208982"/>
                <a:gd name="connsiteX376" fmla="*/ 1169789 w 1513250"/>
                <a:gd name="connsiteY376" fmla="*/ 89584 h 1208982"/>
                <a:gd name="connsiteX377" fmla="*/ 1159764 w 1513250"/>
                <a:gd name="connsiteY377" fmla="*/ 82615 h 1208982"/>
                <a:gd name="connsiteX378" fmla="*/ 1165822 w 1513250"/>
                <a:gd name="connsiteY378" fmla="*/ 65888 h 1208982"/>
                <a:gd name="connsiteX379" fmla="*/ 1171772 w 1513250"/>
                <a:gd name="connsiteY379" fmla="*/ 53289 h 1208982"/>
                <a:gd name="connsiteX380" fmla="*/ 1186944 w 1513250"/>
                <a:gd name="connsiteY380" fmla="*/ 65888 h 1208982"/>
                <a:gd name="connsiteX381" fmla="*/ 1197881 w 1513250"/>
                <a:gd name="connsiteY381" fmla="*/ 57686 h 1208982"/>
                <a:gd name="connsiteX382" fmla="*/ 1212142 w 1513250"/>
                <a:gd name="connsiteY382" fmla="*/ 52378 h 1208982"/>
                <a:gd name="connsiteX383" fmla="*/ 1212142 w 1513250"/>
                <a:gd name="connsiteY383" fmla="*/ 52378 h 1208982"/>
                <a:gd name="connsiteX384" fmla="*/ 1215358 w 1513250"/>
                <a:gd name="connsiteY384" fmla="*/ 63905 h 1208982"/>
                <a:gd name="connsiteX385" fmla="*/ 1236803 w 1513250"/>
                <a:gd name="connsiteY385" fmla="*/ 82454 h 1208982"/>
                <a:gd name="connsiteX386" fmla="*/ 1256424 w 1513250"/>
                <a:gd name="connsiteY386" fmla="*/ 64977 h 1208982"/>
                <a:gd name="connsiteX387" fmla="*/ 1267844 w 1513250"/>
                <a:gd name="connsiteY387" fmla="*/ 61921 h 1208982"/>
                <a:gd name="connsiteX388" fmla="*/ 1265270 w 1513250"/>
                <a:gd name="connsiteY388" fmla="*/ 29379 h 1208982"/>
                <a:gd name="connsiteX389" fmla="*/ 1291111 w 1513250"/>
                <a:gd name="connsiteY389" fmla="*/ 44122 h 1208982"/>
                <a:gd name="connsiteX390" fmla="*/ 1291861 w 1513250"/>
                <a:gd name="connsiteY390" fmla="*/ 44122 h 1208982"/>
                <a:gd name="connsiteX391" fmla="*/ 1289556 w 1513250"/>
                <a:gd name="connsiteY391" fmla="*/ 62189 h 1208982"/>
                <a:gd name="connsiteX392" fmla="*/ 1312823 w 1513250"/>
                <a:gd name="connsiteY392" fmla="*/ 57793 h 1208982"/>
                <a:gd name="connsiteX393" fmla="*/ 1324993 w 1513250"/>
                <a:gd name="connsiteY393" fmla="*/ 58865 h 1208982"/>
                <a:gd name="connsiteX394" fmla="*/ 1340969 w 1513250"/>
                <a:gd name="connsiteY394" fmla="*/ 45945 h 1208982"/>
                <a:gd name="connsiteX395" fmla="*/ 1362414 w 1513250"/>
                <a:gd name="connsiteY395" fmla="*/ 47017 h 1208982"/>
                <a:gd name="connsiteX396" fmla="*/ 1367453 w 1513250"/>
                <a:gd name="connsiteY396" fmla="*/ 40798 h 1208982"/>
                <a:gd name="connsiteX397" fmla="*/ 1364397 w 1513250"/>
                <a:gd name="connsiteY397" fmla="*/ 35169 h 1208982"/>
                <a:gd name="connsiteX398" fmla="*/ 1361341 w 1513250"/>
                <a:gd name="connsiteY398" fmla="*/ 28039 h 1208982"/>
                <a:gd name="connsiteX399" fmla="*/ 1357374 w 1513250"/>
                <a:gd name="connsiteY399" fmla="*/ 23911 h 1208982"/>
                <a:gd name="connsiteX400" fmla="*/ 1364826 w 1513250"/>
                <a:gd name="connsiteY400" fmla="*/ 20694 h 1208982"/>
                <a:gd name="connsiteX401" fmla="*/ 1375441 w 1513250"/>
                <a:gd name="connsiteY401" fmla="*/ 19461 h 1208982"/>
                <a:gd name="connsiteX402" fmla="*/ 1386378 w 1513250"/>
                <a:gd name="connsiteY402" fmla="*/ 3967 h 1208982"/>
                <a:gd name="connsiteX403" fmla="*/ 1395974 w 1513250"/>
                <a:gd name="connsiteY403" fmla="*/ 0 h 1208982"/>
                <a:gd name="connsiteX404" fmla="*/ 1395974 w 1513250"/>
                <a:gd name="connsiteY404" fmla="*/ 0 h 1208982"/>
                <a:gd name="connsiteX405" fmla="*/ 1402193 w 1513250"/>
                <a:gd name="connsiteY405" fmla="*/ 11258 h 1208982"/>
                <a:gd name="connsiteX406" fmla="*/ 1409323 w 1513250"/>
                <a:gd name="connsiteY406" fmla="*/ 9275 h 1208982"/>
                <a:gd name="connsiteX407" fmla="*/ 1415113 w 1513250"/>
                <a:gd name="connsiteY407" fmla="*/ 25090 h 1208982"/>
                <a:gd name="connsiteX408" fmla="*/ 1419509 w 1513250"/>
                <a:gd name="connsiteY408" fmla="*/ 28736 h 1208982"/>
                <a:gd name="connsiteX409" fmla="*/ 1423477 w 1513250"/>
                <a:gd name="connsiteY409" fmla="*/ 35437 h 1208982"/>
                <a:gd name="connsiteX410" fmla="*/ 1436987 w 1513250"/>
                <a:gd name="connsiteY410" fmla="*/ 40584 h 1208982"/>
                <a:gd name="connsiteX411" fmla="*/ 1454625 w 1513250"/>
                <a:gd name="connsiteY411" fmla="*/ 46213 h 1208982"/>
                <a:gd name="connsiteX412" fmla="*/ 1472531 w 1513250"/>
                <a:gd name="connsiteY412" fmla="*/ 44819 h 1208982"/>
                <a:gd name="connsiteX413" fmla="*/ 1472853 w 1513250"/>
                <a:gd name="connsiteY413" fmla="*/ 45301 h 1208982"/>
                <a:gd name="connsiteX414" fmla="*/ 1468135 w 1513250"/>
                <a:gd name="connsiteY414" fmla="*/ 51360 h 1208982"/>
                <a:gd name="connsiteX415" fmla="*/ 1462506 w 1513250"/>
                <a:gd name="connsiteY415" fmla="*/ 61867 h 1208982"/>
                <a:gd name="connsiteX416" fmla="*/ 1455375 w 1513250"/>
                <a:gd name="connsiteY416" fmla="*/ 68086 h 1208982"/>
                <a:gd name="connsiteX417" fmla="*/ 1454786 w 1513250"/>
                <a:gd name="connsiteY417" fmla="*/ 73715 h 1208982"/>
                <a:gd name="connsiteX418" fmla="*/ 1454786 w 1513250"/>
                <a:gd name="connsiteY418" fmla="*/ 73715 h 1208982"/>
                <a:gd name="connsiteX419" fmla="*/ 1471351 w 1513250"/>
                <a:gd name="connsiteY419" fmla="*/ 98805 h 1208982"/>
                <a:gd name="connsiteX420" fmla="*/ 1461755 w 1513250"/>
                <a:gd name="connsiteY420" fmla="*/ 123252 h 1208982"/>
                <a:gd name="connsiteX421" fmla="*/ 1453874 w 1513250"/>
                <a:gd name="connsiteY421" fmla="*/ 128399 h 1208982"/>
                <a:gd name="connsiteX422" fmla="*/ 1447655 w 1513250"/>
                <a:gd name="connsiteY422" fmla="*/ 137512 h 1208982"/>
                <a:gd name="connsiteX423" fmla="*/ 1447816 w 1513250"/>
                <a:gd name="connsiteY423" fmla="*/ 157885 h 1208982"/>
                <a:gd name="connsiteX424" fmla="*/ 1439024 w 1513250"/>
                <a:gd name="connsiteY424" fmla="*/ 182975 h 1208982"/>
                <a:gd name="connsiteX425" fmla="*/ 1444492 w 1513250"/>
                <a:gd name="connsiteY425" fmla="*/ 209887 h 1208982"/>
                <a:gd name="connsiteX426" fmla="*/ 1443742 w 1513250"/>
                <a:gd name="connsiteY426" fmla="*/ 217661 h 1208982"/>
                <a:gd name="connsiteX427" fmla="*/ 1446154 w 1513250"/>
                <a:gd name="connsiteY427" fmla="*/ 222808 h 1208982"/>
                <a:gd name="connsiteX428" fmla="*/ 1457573 w 1513250"/>
                <a:gd name="connsiteY428" fmla="*/ 240285 h 1208982"/>
                <a:gd name="connsiteX429" fmla="*/ 1453928 w 1513250"/>
                <a:gd name="connsiteY429" fmla="*/ 243609 h 1208982"/>
                <a:gd name="connsiteX430" fmla="*/ 1450282 w 1513250"/>
                <a:gd name="connsiteY430" fmla="*/ 240714 h 1208982"/>
                <a:gd name="connsiteX431" fmla="*/ 1442669 w 1513250"/>
                <a:gd name="connsiteY431" fmla="*/ 239803 h 1208982"/>
                <a:gd name="connsiteX432" fmla="*/ 1442669 w 1513250"/>
                <a:gd name="connsiteY432" fmla="*/ 239803 h 1208982"/>
                <a:gd name="connsiteX433" fmla="*/ 1448888 w 1513250"/>
                <a:gd name="connsiteY433" fmla="*/ 263659 h 1208982"/>
                <a:gd name="connsiteX434" fmla="*/ 1452212 w 1513250"/>
                <a:gd name="connsiteY434" fmla="*/ 276419 h 1208982"/>
                <a:gd name="connsiteX435" fmla="*/ 1443420 w 1513250"/>
                <a:gd name="connsiteY435" fmla="*/ 289768 h 1208982"/>
                <a:gd name="connsiteX436" fmla="*/ 1457413 w 1513250"/>
                <a:gd name="connsiteY436" fmla="*/ 307835 h 1208982"/>
                <a:gd name="connsiteX437" fmla="*/ 1468188 w 1513250"/>
                <a:gd name="connsiteY437" fmla="*/ 326652 h 1208982"/>
                <a:gd name="connsiteX438" fmla="*/ 1472316 w 1513250"/>
                <a:gd name="connsiteY438" fmla="*/ 335927 h 1208982"/>
                <a:gd name="connsiteX439" fmla="*/ 1480519 w 1513250"/>
                <a:gd name="connsiteY439" fmla="*/ 333944 h 1208982"/>
                <a:gd name="connsiteX440" fmla="*/ 1496495 w 1513250"/>
                <a:gd name="connsiteY440" fmla="*/ 367987 h 1208982"/>
                <a:gd name="connsiteX441" fmla="*/ 1496656 w 1513250"/>
                <a:gd name="connsiteY441" fmla="*/ 387608 h 1208982"/>
                <a:gd name="connsiteX442" fmla="*/ 1488775 w 1513250"/>
                <a:gd name="connsiteY442" fmla="*/ 397473 h 1208982"/>
                <a:gd name="connsiteX443" fmla="*/ 1497460 w 1513250"/>
                <a:gd name="connsiteY443" fmla="*/ 410983 h 1208982"/>
                <a:gd name="connsiteX444" fmla="*/ 1512525 w 1513250"/>
                <a:gd name="connsiteY444" fmla="*/ 423742 h 1208982"/>
                <a:gd name="connsiteX445" fmla="*/ 1510220 w 1513250"/>
                <a:gd name="connsiteY445" fmla="*/ 440898 h 1208982"/>
                <a:gd name="connsiteX446" fmla="*/ 1510220 w 1513250"/>
                <a:gd name="connsiteY446" fmla="*/ 440898 h 1208982"/>
                <a:gd name="connsiteX447" fmla="*/ 1499712 w 1513250"/>
                <a:gd name="connsiteY447" fmla="*/ 438325 h 1208982"/>
                <a:gd name="connsiteX448" fmla="*/ 1499390 w 1513250"/>
                <a:gd name="connsiteY448" fmla="*/ 449583 h 1208982"/>
                <a:gd name="connsiteX449" fmla="*/ 1502714 w 1513250"/>
                <a:gd name="connsiteY449" fmla="*/ 459018 h 1208982"/>
                <a:gd name="connsiteX450" fmla="*/ 1496763 w 1513250"/>
                <a:gd name="connsiteY450" fmla="*/ 467382 h 1208982"/>
                <a:gd name="connsiteX451" fmla="*/ 1496281 w 1513250"/>
                <a:gd name="connsiteY451" fmla="*/ 478158 h 1208982"/>
                <a:gd name="connsiteX452" fmla="*/ 1489740 w 1513250"/>
                <a:gd name="connsiteY452" fmla="*/ 486950 h 1208982"/>
                <a:gd name="connsiteX453" fmla="*/ 1467116 w 1513250"/>
                <a:gd name="connsiteY453" fmla="*/ 491185 h 1208982"/>
                <a:gd name="connsiteX454" fmla="*/ 1460736 w 1513250"/>
                <a:gd name="connsiteY454" fmla="*/ 494402 h 1208982"/>
                <a:gd name="connsiteX455" fmla="*/ 1438220 w 1513250"/>
                <a:gd name="connsiteY455" fmla="*/ 493812 h 1208982"/>
                <a:gd name="connsiteX456" fmla="*/ 1441115 w 1513250"/>
                <a:gd name="connsiteY456" fmla="*/ 498691 h 1208982"/>
                <a:gd name="connsiteX457" fmla="*/ 1440793 w 1513250"/>
                <a:gd name="connsiteY457" fmla="*/ 510217 h 1208982"/>
                <a:gd name="connsiteX458" fmla="*/ 1447173 w 1513250"/>
                <a:gd name="connsiteY458" fmla="*/ 516597 h 1208982"/>
                <a:gd name="connsiteX459" fmla="*/ 1448674 w 1513250"/>
                <a:gd name="connsiteY459" fmla="*/ 529195 h 1208982"/>
                <a:gd name="connsiteX460" fmla="*/ 1452159 w 1513250"/>
                <a:gd name="connsiteY460" fmla="*/ 541794 h 1208982"/>
                <a:gd name="connsiteX461" fmla="*/ 1450765 w 1513250"/>
                <a:gd name="connsiteY461" fmla="*/ 553052 h 1208982"/>
                <a:gd name="connsiteX462" fmla="*/ 1462184 w 1513250"/>
                <a:gd name="connsiteY462" fmla="*/ 557448 h 1208982"/>
                <a:gd name="connsiteX463" fmla="*/ 1460790 w 1513250"/>
                <a:gd name="connsiteY463" fmla="*/ 574926 h 1208982"/>
                <a:gd name="connsiteX464" fmla="*/ 1461112 w 1513250"/>
                <a:gd name="connsiteY464" fmla="*/ 597871 h 1208982"/>
                <a:gd name="connsiteX465" fmla="*/ 1467974 w 1513250"/>
                <a:gd name="connsiteY465" fmla="*/ 608218 h 1208982"/>
                <a:gd name="connsiteX466" fmla="*/ 1472102 w 1513250"/>
                <a:gd name="connsiteY466" fmla="*/ 616581 h 1208982"/>
                <a:gd name="connsiteX467" fmla="*/ 1463149 w 1513250"/>
                <a:gd name="connsiteY467" fmla="*/ 627089 h 1208982"/>
                <a:gd name="connsiteX468" fmla="*/ 1471351 w 1513250"/>
                <a:gd name="connsiteY468" fmla="*/ 636042 h 1208982"/>
                <a:gd name="connsiteX469" fmla="*/ 1466794 w 1513250"/>
                <a:gd name="connsiteY469" fmla="*/ 647301 h 1208982"/>
                <a:gd name="connsiteX470" fmla="*/ 1460844 w 1513250"/>
                <a:gd name="connsiteY470" fmla="*/ 649713 h 1208982"/>
                <a:gd name="connsiteX471" fmla="*/ 1440954 w 1513250"/>
                <a:gd name="connsiteY471" fmla="*/ 653680 h 1208982"/>
                <a:gd name="connsiteX472" fmla="*/ 1425460 w 1513250"/>
                <a:gd name="connsiteY472" fmla="*/ 638777 h 1208982"/>
                <a:gd name="connsiteX473" fmla="*/ 1409377 w 1513250"/>
                <a:gd name="connsiteY473" fmla="*/ 633630 h 1208982"/>
                <a:gd name="connsiteX474" fmla="*/ 1392490 w 1513250"/>
                <a:gd name="connsiteY474" fmla="*/ 631485 h 1208982"/>
                <a:gd name="connsiteX475" fmla="*/ 1381392 w 1513250"/>
                <a:gd name="connsiteY475" fmla="*/ 622372 h 1208982"/>
                <a:gd name="connsiteX476" fmla="*/ 1375173 w 1513250"/>
                <a:gd name="connsiteY476" fmla="*/ 633308 h 1208982"/>
                <a:gd name="connsiteX477" fmla="*/ 1374101 w 1513250"/>
                <a:gd name="connsiteY477" fmla="*/ 624194 h 1208982"/>
                <a:gd name="connsiteX478" fmla="*/ 1369222 w 1513250"/>
                <a:gd name="connsiteY478" fmla="*/ 624784 h 1208982"/>
                <a:gd name="connsiteX479" fmla="*/ 1363003 w 1513250"/>
                <a:gd name="connsiteY479" fmla="*/ 626446 h 1208982"/>
                <a:gd name="connsiteX480" fmla="*/ 1354801 w 1513250"/>
                <a:gd name="connsiteY480" fmla="*/ 627518 h 1208982"/>
                <a:gd name="connsiteX481" fmla="*/ 1348850 w 1513250"/>
                <a:gd name="connsiteY481" fmla="*/ 630574 h 1208982"/>
                <a:gd name="connsiteX482" fmla="*/ 1343382 w 1513250"/>
                <a:gd name="connsiteY482" fmla="*/ 630413 h 1208982"/>
                <a:gd name="connsiteX483" fmla="*/ 1343382 w 1513250"/>
                <a:gd name="connsiteY483" fmla="*/ 630413 h 1208982"/>
                <a:gd name="connsiteX484" fmla="*/ 1353246 w 1513250"/>
                <a:gd name="connsiteY484" fmla="*/ 642422 h 1208982"/>
                <a:gd name="connsiteX485" fmla="*/ 1363861 w 1513250"/>
                <a:gd name="connsiteY485" fmla="*/ 661722 h 1208982"/>
                <a:gd name="connsiteX486" fmla="*/ 1379355 w 1513250"/>
                <a:gd name="connsiteY486" fmla="*/ 668102 h 1208982"/>
                <a:gd name="connsiteX487" fmla="*/ 1389863 w 1513250"/>
                <a:gd name="connsiteY487" fmla="*/ 665367 h 1208982"/>
                <a:gd name="connsiteX488" fmla="*/ 1395813 w 1513250"/>
                <a:gd name="connsiteY488" fmla="*/ 667351 h 1208982"/>
                <a:gd name="connsiteX489" fmla="*/ 1393401 w 1513250"/>
                <a:gd name="connsiteY489" fmla="*/ 676465 h 1208982"/>
                <a:gd name="connsiteX490" fmla="*/ 1382625 w 1513250"/>
                <a:gd name="connsiteY490" fmla="*/ 685418 h 1208982"/>
                <a:gd name="connsiteX491" fmla="*/ 1382464 w 1513250"/>
                <a:gd name="connsiteY491" fmla="*/ 696676 h 1208982"/>
                <a:gd name="connsiteX492" fmla="*/ 1388093 w 1513250"/>
                <a:gd name="connsiteY492" fmla="*/ 704557 h 1208982"/>
                <a:gd name="connsiteX493" fmla="*/ 1396778 w 1513250"/>
                <a:gd name="connsiteY493" fmla="*/ 700000 h 1208982"/>
                <a:gd name="connsiteX494" fmla="*/ 1398012 w 1513250"/>
                <a:gd name="connsiteY494" fmla="*/ 710776 h 1208982"/>
                <a:gd name="connsiteX495" fmla="*/ 1401335 w 1513250"/>
                <a:gd name="connsiteY495" fmla="*/ 719140 h 1208982"/>
                <a:gd name="connsiteX496" fmla="*/ 1396457 w 1513250"/>
                <a:gd name="connsiteY496" fmla="*/ 736295 h 1208982"/>
                <a:gd name="connsiteX497" fmla="*/ 1403158 w 1513250"/>
                <a:gd name="connsiteY497" fmla="*/ 750448 h 1208982"/>
                <a:gd name="connsiteX498" fmla="*/ 1411361 w 1513250"/>
                <a:gd name="connsiteY498" fmla="*/ 754576 h 1208982"/>
                <a:gd name="connsiteX499" fmla="*/ 1417151 w 1513250"/>
                <a:gd name="connsiteY499" fmla="*/ 749430 h 1208982"/>
                <a:gd name="connsiteX500" fmla="*/ 1420796 w 1513250"/>
                <a:gd name="connsiteY500" fmla="*/ 760527 h 1208982"/>
                <a:gd name="connsiteX501" fmla="*/ 1420474 w 1513250"/>
                <a:gd name="connsiteY501" fmla="*/ 765835 h 1208982"/>
                <a:gd name="connsiteX502" fmla="*/ 1440364 w 1513250"/>
                <a:gd name="connsiteY502" fmla="*/ 763851 h 1208982"/>
                <a:gd name="connsiteX503" fmla="*/ 1440043 w 1513250"/>
                <a:gd name="connsiteY503" fmla="*/ 772536 h 1208982"/>
                <a:gd name="connsiteX504" fmla="*/ 1440043 w 1513250"/>
                <a:gd name="connsiteY504" fmla="*/ 772536 h 1208982"/>
                <a:gd name="connsiteX505" fmla="*/ 1439560 w 1513250"/>
                <a:gd name="connsiteY505" fmla="*/ 773287 h 12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Lst>
              <a:rect l="l" t="t" r="r" b="b"/>
              <a:pathLst>
                <a:path w="1513250" h="1208982">
                  <a:moveTo>
                    <a:pt x="1342792" y="798162"/>
                  </a:moveTo>
                  <a:cubicBezTo>
                    <a:pt x="1341881" y="798162"/>
                    <a:pt x="1340808" y="797412"/>
                    <a:pt x="1339897" y="797090"/>
                  </a:cubicBezTo>
                  <a:cubicBezTo>
                    <a:pt x="1337592" y="796500"/>
                    <a:pt x="1336251" y="797573"/>
                    <a:pt x="1334107" y="798323"/>
                  </a:cubicBezTo>
                  <a:cubicBezTo>
                    <a:pt x="1333035" y="798645"/>
                    <a:pt x="1330622" y="798484"/>
                    <a:pt x="1330622" y="800146"/>
                  </a:cubicBezTo>
                  <a:cubicBezTo>
                    <a:pt x="1330622" y="801218"/>
                    <a:pt x="1332284" y="801808"/>
                    <a:pt x="1333035" y="801969"/>
                  </a:cubicBezTo>
                  <a:cubicBezTo>
                    <a:pt x="1334536" y="802451"/>
                    <a:pt x="1336091" y="803362"/>
                    <a:pt x="1337592" y="803791"/>
                  </a:cubicBezTo>
                  <a:cubicBezTo>
                    <a:pt x="1340326" y="804542"/>
                    <a:pt x="1341076" y="801486"/>
                    <a:pt x="1342470" y="800146"/>
                  </a:cubicBezTo>
                  <a:lnTo>
                    <a:pt x="1342631" y="798162"/>
                  </a:lnTo>
                  <a:lnTo>
                    <a:pt x="1342792" y="798162"/>
                  </a:lnTo>
                  <a:close/>
                  <a:moveTo>
                    <a:pt x="1164696" y="891821"/>
                  </a:moveTo>
                  <a:cubicBezTo>
                    <a:pt x="1165018" y="887264"/>
                    <a:pt x="1166358" y="884208"/>
                    <a:pt x="1167591" y="880134"/>
                  </a:cubicBezTo>
                  <a:cubicBezTo>
                    <a:pt x="1168663" y="877078"/>
                    <a:pt x="1165178" y="872092"/>
                    <a:pt x="1165178" y="868446"/>
                  </a:cubicBezTo>
                  <a:cubicBezTo>
                    <a:pt x="1166840" y="867964"/>
                    <a:pt x="1168663" y="868929"/>
                    <a:pt x="1170486" y="868446"/>
                  </a:cubicBezTo>
                  <a:cubicBezTo>
                    <a:pt x="1171236" y="868286"/>
                    <a:pt x="1173703" y="867213"/>
                    <a:pt x="1173971" y="868286"/>
                  </a:cubicBezTo>
                  <a:cubicBezTo>
                    <a:pt x="1174882" y="871502"/>
                    <a:pt x="1175954" y="873754"/>
                    <a:pt x="1177938" y="876649"/>
                  </a:cubicBezTo>
                  <a:cubicBezTo>
                    <a:pt x="1180994" y="881206"/>
                    <a:pt x="1176544" y="883779"/>
                    <a:pt x="1173703" y="887157"/>
                  </a:cubicBezTo>
                  <a:cubicBezTo>
                    <a:pt x="1172309" y="888658"/>
                    <a:pt x="1169467" y="897021"/>
                    <a:pt x="1168556" y="897182"/>
                  </a:cubicBezTo>
                  <a:cubicBezTo>
                    <a:pt x="1168556" y="897503"/>
                    <a:pt x="1168234" y="897664"/>
                    <a:pt x="1167966" y="897772"/>
                  </a:cubicBezTo>
                  <a:cubicBezTo>
                    <a:pt x="1167805" y="898522"/>
                    <a:pt x="1166304" y="899755"/>
                    <a:pt x="1165982" y="900506"/>
                  </a:cubicBezTo>
                  <a:cubicBezTo>
                    <a:pt x="1163409" y="900988"/>
                    <a:pt x="1164321" y="896700"/>
                    <a:pt x="1164910" y="895038"/>
                  </a:cubicBezTo>
                  <a:lnTo>
                    <a:pt x="1164910" y="891714"/>
                  </a:lnTo>
                  <a:lnTo>
                    <a:pt x="1164696" y="891821"/>
                  </a:lnTo>
                  <a:close/>
                  <a:moveTo>
                    <a:pt x="371573" y="532090"/>
                  </a:moveTo>
                  <a:cubicBezTo>
                    <a:pt x="370661" y="530428"/>
                    <a:pt x="370822" y="528445"/>
                    <a:pt x="370822" y="526461"/>
                  </a:cubicBezTo>
                  <a:cubicBezTo>
                    <a:pt x="370822" y="524960"/>
                    <a:pt x="371734" y="523405"/>
                    <a:pt x="371734" y="521582"/>
                  </a:cubicBezTo>
                  <a:cubicBezTo>
                    <a:pt x="371734" y="518098"/>
                    <a:pt x="370072" y="516704"/>
                    <a:pt x="371573" y="512897"/>
                  </a:cubicBezTo>
                  <a:cubicBezTo>
                    <a:pt x="373235" y="508662"/>
                    <a:pt x="373556" y="513058"/>
                    <a:pt x="373985" y="515203"/>
                  </a:cubicBezTo>
                  <a:cubicBezTo>
                    <a:pt x="374575" y="518849"/>
                    <a:pt x="375647" y="522172"/>
                    <a:pt x="375647" y="525979"/>
                  </a:cubicBezTo>
                  <a:cubicBezTo>
                    <a:pt x="375647" y="527640"/>
                    <a:pt x="375647" y="528123"/>
                    <a:pt x="376398" y="529463"/>
                  </a:cubicBezTo>
                  <a:cubicBezTo>
                    <a:pt x="376719" y="530053"/>
                    <a:pt x="378810" y="531125"/>
                    <a:pt x="378810" y="531608"/>
                  </a:cubicBezTo>
                  <a:cubicBezTo>
                    <a:pt x="379722" y="531930"/>
                    <a:pt x="377416" y="532841"/>
                    <a:pt x="377309" y="533002"/>
                  </a:cubicBezTo>
                  <a:cubicBezTo>
                    <a:pt x="375808" y="533752"/>
                    <a:pt x="374575" y="534074"/>
                    <a:pt x="372752" y="534074"/>
                  </a:cubicBezTo>
                  <a:lnTo>
                    <a:pt x="371358" y="532090"/>
                  </a:lnTo>
                  <a:lnTo>
                    <a:pt x="371573" y="532090"/>
                  </a:lnTo>
                  <a:close/>
                  <a:moveTo>
                    <a:pt x="1439560" y="773287"/>
                  </a:moveTo>
                  <a:cubicBezTo>
                    <a:pt x="1434521" y="773287"/>
                    <a:pt x="1429696" y="774520"/>
                    <a:pt x="1424978" y="777522"/>
                  </a:cubicBezTo>
                  <a:cubicBezTo>
                    <a:pt x="1420421" y="780578"/>
                    <a:pt x="1421171" y="784384"/>
                    <a:pt x="1418759" y="787386"/>
                  </a:cubicBezTo>
                  <a:lnTo>
                    <a:pt x="1418759" y="787708"/>
                  </a:lnTo>
                  <a:lnTo>
                    <a:pt x="1418598" y="787869"/>
                  </a:lnTo>
                  <a:cubicBezTo>
                    <a:pt x="1418276" y="787869"/>
                    <a:pt x="1418008" y="787708"/>
                    <a:pt x="1417687" y="787708"/>
                  </a:cubicBezTo>
                  <a:lnTo>
                    <a:pt x="1417526" y="787547"/>
                  </a:lnTo>
                  <a:cubicBezTo>
                    <a:pt x="1412647" y="786957"/>
                    <a:pt x="1407340" y="782990"/>
                    <a:pt x="1401443" y="782401"/>
                  </a:cubicBezTo>
                  <a:cubicBezTo>
                    <a:pt x="1395063" y="781811"/>
                    <a:pt x="1385198" y="782079"/>
                    <a:pt x="1378926" y="783634"/>
                  </a:cubicBezTo>
                  <a:cubicBezTo>
                    <a:pt x="1371045" y="785027"/>
                    <a:pt x="1363432" y="790925"/>
                    <a:pt x="1356570" y="794892"/>
                  </a:cubicBezTo>
                  <a:cubicBezTo>
                    <a:pt x="1353514" y="796554"/>
                    <a:pt x="1350029" y="804488"/>
                    <a:pt x="1346866" y="804328"/>
                  </a:cubicBezTo>
                  <a:cubicBezTo>
                    <a:pt x="1345633" y="802666"/>
                    <a:pt x="1349172" y="800682"/>
                    <a:pt x="1349279" y="799771"/>
                  </a:cubicBezTo>
                  <a:cubicBezTo>
                    <a:pt x="1349869" y="799610"/>
                    <a:pt x="1352603" y="795214"/>
                    <a:pt x="1351584" y="794892"/>
                  </a:cubicBezTo>
                  <a:cubicBezTo>
                    <a:pt x="1350994" y="792587"/>
                    <a:pt x="1340165" y="787762"/>
                    <a:pt x="1337592" y="788351"/>
                  </a:cubicBezTo>
                  <a:cubicBezTo>
                    <a:pt x="1329818" y="790174"/>
                    <a:pt x="1323760" y="791247"/>
                    <a:pt x="1316147" y="787869"/>
                  </a:cubicBezTo>
                  <a:cubicBezTo>
                    <a:pt x="1311269" y="785724"/>
                    <a:pt x="1307623" y="783741"/>
                    <a:pt x="1303978" y="789370"/>
                  </a:cubicBezTo>
                  <a:cubicBezTo>
                    <a:pt x="1302316" y="791944"/>
                    <a:pt x="1296686" y="800789"/>
                    <a:pt x="1300332" y="802612"/>
                  </a:cubicBezTo>
                  <a:cubicBezTo>
                    <a:pt x="1308534" y="806740"/>
                    <a:pt x="1309446" y="790603"/>
                    <a:pt x="1315826" y="794088"/>
                  </a:cubicBezTo>
                  <a:cubicBezTo>
                    <a:pt x="1318560" y="795589"/>
                    <a:pt x="1318131" y="801218"/>
                    <a:pt x="1316898" y="803684"/>
                  </a:cubicBezTo>
                  <a:cubicBezTo>
                    <a:pt x="1314324" y="808724"/>
                    <a:pt x="1322366" y="807812"/>
                    <a:pt x="1325100" y="808992"/>
                  </a:cubicBezTo>
                  <a:cubicBezTo>
                    <a:pt x="1327406" y="810064"/>
                    <a:pt x="1329068" y="811136"/>
                    <a:pt x="1331641" y="811726"/>
                  </a:cubicBezTo>
                  <a:cubicBezTo>
                    <a:pt x="1333785" y="812316"/>
                    <a:pt x="1334053" y="815050"/>
                    <a:pt x="1336198" y="815211"/>
                  </a:cubicBezTo>
                  <a:cubicBezTo>
                    <a:pt x="1340165" y="815372"/>
                    <a:pt x="1341505" y="807330"/>
                    <a:pt x="1345312" y="807330"/>
                  </a:cubicBezTo>
                  <a:cubicBezTo>
                    <a:pt x="1345633" y="808080"/>
                    <a:pt x="1346974" y="809474"/>
                    <a:pt x="1347617" y="810225"/>
                  </a:cubicBezTo>
                  <a:cubicBezTo>
                    <a:pt x="1349761" y="814031"/>
                    <a:pt x="1341988" y="819928"/>
                    <a:pt x="1345794" y="825289"/>
                  </a:cubicBezTo>
                  <a:cubicBezTo>
                    <a:pt x="1349011" y="829525"/>
                    <a:pt x="1350673" y="827863"/>
                    <a:pt x="1355069" y="827863"/>
                  </a:cubicBezTo>
                  <a:cubicBezTo>
                    <a:pt x="1355069" y="832742"/>
                    <a:pt x="1349761" y="834564"/>
                    <a:pt x="1346384" y="836387"/>
                  </a:cubicBezTo>
                  <a:cubicBezTo>
                    <a:pt x="1342738" y="838371"/>
                    <a:pt x="1341988" y="846251"/>
                    <a:pt x="1344561" y="849629"/>
                  </a:cubicBezTo>
                  <a:cubicBezTo>
                    <a:pt x="1346384" y="851934"/>
                    <a:pt x="1343811" y="854508"/>
                    <a:pt x="1343167" y="856759"/>
                  </a:cubicBezTo>
                  <a:cubicBezTo>
                    <a:pt x="1342846" y="856759"/>
                    <a:pt x="1342846" y="857081"/>
                    <a:pt x="1342578" y="857081"/>
                  </a:cubicBezTo>
                  <a:cubicBezTo>
                    <a:pt x="1342417" y="857563"/>
                    <a:pt x="1339361" y="857242"/>
                    <a:pt x="1338771" y="857242"/>
                  </a:cubicBezTo>
                  <a:cubicBezTo>
                    <a:pt x="1336359" y="857242"/>
                    <a:pt x="1334053" y="857242"/>
                    <a:pt x="1331641" y="856920"/>
                  </a:cubicBezTo>
                  <a:cubicBezTo>
                    <a:pt x="1326333" y="858421"/>
                    <a:pt x="1321026" y="857510"/>
                    <a:pt x="1315986" y="860887"/>
                  </a:cubicBezTo>
                  <a:cubicBezTo>
                    <a:pt x="1314485" y="861960"/>
                    <a:pt x="1306712" y="867749"/>
                    <a:pt x="1305961" y="864104"/>
                  </a:cubicBezTo>
                  <a:cubicBezTo>
                    <a:pt x="1303817" y="853489"/>
                    <a:pt x="1298080" y="857242"/>
                    <a:pt x="1288323" y="852417"/>
                  </a:cubicBezTo>
                  <a:lnTo>
                    <a:pt x="1271328" y="843732"/>
                  </a:lnTo>
                  <a:cubicBezTo>
                    <a:pt x="1268112" y="842070"/>
                    <a:pt x="1263716" y="844321"/>
                    <a:pt x="1261142" y="842659"/>
                  </a:cubicBezTo>
                  <a:cubicBezTo>
                    <a:pt x="1257014" y="840086"/>
                    <a:pt x="1259319" y="837620"/>
                    <a:pt x="1252028" y="839443"/>
                  </a:cubicBezTo>
                  <a:cubicBezTo>
                    <a:pt x="1246721" y="840837"/>
                    <a:pt x="1243504" y="844911"/>
                    <a:pt x="1237607" y="843088"/>
                  </a:cubicBezTo>
                  <a:cubicBezTo>
                    <a:pt x="1231227" y="841105"/>
                    <a:pt x="1226992" y="838960"/>
                    <a:pt x="1219969" y="838960"/>
                  </a:cubicBezTo>
                  <a:cubicBezTo>
                    <a:pt x="1214018" y="838639"/>
                    <a:pt x="1208871" y="833921"/>
                    <a:pt x="1203403" y="834725"/>
                  </a:cubicBezTo>
                  <a:cubicBezTo>
                    <a:pt x="1196702" y="835636"/>
                    <a:pt x="1192627" y="830329"/>
                    <a:pt x="1186998" y="831508"/>
                  </a:cubicBezTo>
                  <a:cubicBezTo>
                    <a:pt x="1179117" y="833170"/>
                    <a:pt x="1159656" y="834082"/>
                    <a:pt x="1167108" y="847913"/>
                  </a:cubicBezTo>
                  <a:cubicBezTo>
                    <a:pt x="1168181" y="849897"/>
                    <a:pt x="1158155" y="860834"/>
                    <a:pt x="1157512" y="860834"/>
                  </a:cubicBezTo>
                  <a:lnTo>
                    <a:pt x="1157351" y="860673"/>
                  </a:lnTo>
                  <a:cubicBezTo>
                    <a:pt x="1156279" y="856277"/>
                    <a:pt x="1141857" y="843785"/>
                    <a:pt x="1138051" y="841212"/>
                  </a:cubicBezTo>
                  <a:lnTo>
                    <a:pt x="1102507" y="817677"/>
                  </a:lnTo>
                  <a:cubicBezTo>
                    <a:pt x="1080902" y="803255"/>
                    <a:pt x="1055115" y="785617"/>
                    <a:pt x="1028631" y="782722"/>
                  </a:cubicBezTo>
                  <a:cubicBezTo>
                    <a:pt x="1021661" y="781972"/>
                    <a:pt x="1013459" y="777093"/>
                    <a:pt x="1007347" y="777093"/>
                  </a:cubicBezTo>
                  <a:cubicBezTo>
                    <a:pt x="1002790" y="777093"/>
                    <a:pt x="999734" y="780149"/>
                    <a:pt x="996250" y="780739"/>
                  </a:cubicBezTo>
                  <a:cubicBezTo>
                    <a:pt x="995767" y="781489"/>
                    <a:pt x="992765" y="783634"/>
                    <a:pt x="992122" y="784063"/>
                  </a:cubicBezTo>
                  <a:cubicBezTo>
                    <a:pt x="986492" y="790442"/>
                    <a:pt x="976038" y="793498"/>
                    <a:pt x="968265" y="796071"/>
                  </a:cubicBezTo>
                  <a:cubicBezTo>
                    <a:pt x="960062" y="798806"/>
                    <a:pt x="951699" y="792104"/>
                    <a:pt x="943175" y="794677"/>
                  </a:cubicBezTo>
                  <a:cubicBezTo>
                    <a:pt x="936634" y="796661"/>
                    <a:pt x="938135" y="801218"/>
                    <a:pt x="935401" y="804864"/>
                  </a:cubicBezTo>
                  <a:lnTo>
                    <a:pt x="935079" y="804864"/>
                  </a:lnTo>
                  <a:lnTo>
                    <a:pt x="911812" y="802558"/>
                  </a:lnTo>
                  <a:cubicBezTo>
                    <a:pt x="903770" y="801808"/>
                    <a:pt x="890100" y="805293"/>
                    <a:pt x="882165" y="807437"/>
                  </a:cubicBezTo>
                  <a:cubicBezTo>
                    <a:pt x="872730" y="812905"/>
                    <a:pt x="870317" y="823252"/>
                    <a:pt x="865010" y="831884"/>
                  </a:cubicBezTo>
                  <a:cubicBezTo>
                    <a:pt x="861793" y="837030"/>
                    <a:pt x="851339" y="836280"/>
                    <a:pt x="845870" y="840569"/>
                  </a:cubicBezTo>
                  <a:cubicBezTo>
                    <a:pt x="840724" y="844536"/>
                    <a:pt x="840831" y="847431"/>
                    <a:pt x="834451" y="848771"/>
                  </a:cubicBezTo>
                  <a:cubicBezTo>
                    <a:pt x="828983" y="849843"/>
                    <a:pt x="822282" y="844643"/>
                    <a:pt x="818797" y="840998"/>
                  </a:cubicBezTo>
                  <a:cubicBezTo>
                    <a:pt x="814990" y="837191"/>
                    <a:pt x="820459" y="838103"/>
                    <a:pt x="819547" y="834779"/>
                  </a:cubicBezTo>
                  <a:cubicBezTo>
                    <a:pt x="818153" y="829149"/>
                    <a:pt x="810862" y="808777"/>
                    <a:pt x="803732" y="808777"/>
                  </a:cubicBezTo>
                  <a:cubicBezTo>
                    <a:pt x="803732" y="808938"/>
                    <a:pt x="803732" y="808938"/>
                    <a:pt x="803571" y="808938"/>
                  </a:cubicBezTo>
                  <a:cubicBezTo>
                    <a:pt x="803571" y="814246"/>
                    <a:pt x="804054" y="817462"/>
                    <a:pt x="806145" y="822180"/>
                  </a:cubicBezTo>
                  <a:cubicBezTo>
                    <a:pt x="808557" y="829632"/>
                    <a:pt x="809200" y="833117"/>
                    <a:pt x="809361" y="840998"/>
                  </a:cubicBezTo>
                  <a:cubicBezTo>
                    <a:pt x="809683" y="851505"/>
                    <a:pt x="813329" y="845555"/>
                    <a:pt x="818046" y="845555"/>
                  </a:cubicBezTo>
                  <a:cubicBezTo>
                    <a:pt x="818046" y="853167"/>
                    <a:pt x="803893" y="860887"/>
                    <a:pt x="801963" y="869733"/>
                  </a:cubicBezTo>
                  <a:cubicBezTo>
                    <a:pt x="800891" y="874451"/>
                    <a:pt x="800891" y="874129"/>
                    <a:pt x="798157" y="878096"/>
                  </a:cubicBezTo>
                  <a:cubicBezTo>
                    <a:pt x="795262" y="882332"/>
                    <a:pt x="794028" y="887961"/>
                    <a:pt x="790383" y="891928"/>
                  </a:cubicBezTo>
                  <a:cubicBezTo>
                    <a:pt x="786577" y="897718"/>
                    <a:pt x="787059" y="909995"/>
                    <a:pt x="787488" y="916696"/>
                  </a:cubicBezTo>
                  <a:cubicBezTo>
                    <a:pt x="787810" y="920020"/>
                    <a:pt x="794940" y="928223"/>
                    <a:pt x="797996" y="928866"/>
                  </a:cubicBezTo>
                  <a:cubicBezTo>
                    <a:pt x="796763" y="930689"/>
                    <a:pt x="788721" y="931171"/>
                    <a:pt x="786148" y="933101"/>
                  </a:cubicBezTo>
                  <a:cubicBezTo>
                    <a:pt x="781591" y="936586"/>
                    <a:pt x="779768" y="926561"/>
                    <a:pt x="776873" y="931707"/>
                  </a:cubicBezTo>
                  <a:lnTo>
                    <a:pt x="772316" y="940071"/>
                  </a:lnTo>
                  <a:cubicBezTo>
                    <a:pt x="770011" y="944306"/>
                    <a:pt x="772316" y="951008"/>
                    <a:pt x="770332" y="954975"/>
                  </a:cubicBezTo>
                  <a:cubicBezTo>
                    <a:pt x="774889" y="968485"/>
                    <a:pt x="788399" y="963177"/>
                    <a:pt x="798425" y="963177"/>
                  </a:cubicBezTo>
                  <a:cubicBezTo>
                    <a:pt x="794779" y="968056"/>
                    <a:pt x="785075" y="978671"/>
                    <a:pt x="785075" y="984890"/>
                  </a:cubicBezTo>
                  <a:cubicBezTo>
                    <a:pt x="785075" y="988106"/>
                    <a:pt x="787970" y="990358"/>
                    <a:pt x="785075" y="993253"/>
                  </a:cubicBezTo>
                  <a:cubicBezTo>
                    <a:pt x="782341" y="995987"/>
                    <a:pt x="779446" y="1000705"/>
                    <a:pt x="775372" y="998561"/>
                  </a:cubicBezTo>
                  <a:cubicBezTo>
                    <a:pt x="773549" y="997649"/>
                    <a:pt x="762934" y="992503"/>
                    <a:pt x="762934" y="993253"/>
                  </a:cubicBezTo>
                  <a:cubicBezTo>
                    <a:pt x="762773" y="996148"/>
                    <a:pt x="765347" y="999043"/>
                    <a:pt x="767491" y="1000544"/>
                  </a:cubicBezTo>
                  <a:cubicBezTo>
                    <a:pt x="770225" y="1002528"/>
                    <a:pt x="762184" y="1005584"/>
                    <a:pt x="761433" y="1006013"/>
                  </a:cubicBezTo>
                  <a:cubicBezTo>
                    <a:pt x="748834" y="1012231"/>
                    <a:pt x="744706" y="1018343"/>
                    <a:pt x="739077" y="1031103"/>
                  </a:cubicBezTo>
                  <a:cubicBezTo>
                    <a:pt x="731196" y="1037482"/>
                    <a:pt x="738487" y="1045685"/>
                    <a:pt x="735860" y="1053726"/>
                  </a:cubicBezTo>
                  <a:cubicBezTo>
                    <a:pt x="732376" y="1064234"/>
                    <a:pt x="743473" y="1063430"/>
                    <a:pt x="728569" y="1064234"/>
                  </a:cubicBezTo>
                  <a:cubicBezTo>
                    <a:pt x="722779" y="1064556"/>
                    <a:pt x="721278" y="1073509"/>
                    <a:pt x="716239" y="1072919"/>
                  </a:cubicBezTo>
                  <a:cubicBezTo>
                    <a:pt x="709698" y="1072008"/>
                    <a:pt x="706053" y="1066379"/>
                    <a:pt x="699673" y="1064234"/>
                  </a:cubicBezTo>
                  <a:cubicBezTo>
                    <a:pt x="688575" y="1060589"/>
                    <a:pt x="704980" y="1051153"/>
                    <a:pt x="704980" y="1047829"/>
                  </a:cubicBezTo>
                  <a:lnTo>
                    <a:pt x="704820" y="1047668"/>
                  </a:lnTo>
                  <a:cubicBezTo>
                    <a:pt x="702514" y="1047668"/>
                    <a:pt x="690559" y="1058015"/>
                    <a:pt x="690559" y="1060589"/>
                  </a:cubicBezTo>
                  <a:cubicBezTo>
                    <a:pt x="690559" y="1075171"/>
                    <a:pt x="687503" y="1066540"/>
                    <a:pt x="677478" y="1064556"/>
                  </a:cubicBezTo>
                  <a:cubicBezTo>
                    <a:pt x="673672" y="1063805"/>
                    <a:pt x="666702" y="1057855"/>
                    <a:pt x="663968" y="1054960"/>
                  </a:cubicBezTo>
                  <a:cubicBezTo>
                    <a:pt x="660162" y="1050992"/>
                    <a:pt x="666541" y="1043701"/>
                    <a:pt x="660001" y="1037643"/>
                  </a:cubicBezTo>
                  <a:cubicBezTo>
                    <a:pt x="654693" y="1032604"/>
                    <a:pt x="655444" y="1036142"/>
                    <a:pt x="655444" y="1029441"/>
                  </a:cubicBezTo>
                  <a:cubicBezTo>
                    <a:pt x="653460" y="1029441"/>
                    <a:pt x="647402" y="1032497"/>
                    <a:pt x="647402" y="1028851"/>
                  </a:cubicBezTo>
                  <a:cubicBezTo>
                    <a:pt x="647402" y="1025205"/>
                    <a:pt x="641451" y="1025205"/>
                    <a:pt x="638449" y="1023543"/>
                  </a:cubicBezTo>
                  <a:cubicBezTo>
                    <a:pt x="630407" y="1020809"/>
                    <a:pt x="634214" y="1020970"/>
                    <a:pt x="632659" y="1014858"/>
                  </a:cubicBezTo>
                  <a:cubicBezTo>
                    <a:pt x="628531" y="1014858"/>
                    <a:pt x="626708" y="1019094"/>
                    <a:pt x="623867" y="1020005"/>
                  </a:cubicBezTo>
                  <a:cubicBezTo>
                    <a:pt x="621883" y="1020595"/>
                    <a:pt x="622205" y="1016199"/>
                    <a:pt x="618077" y="1017110"/>
                  </a:cubicBezTo>
                  <a:cubicBezTo>
                    <a:pt x="611536" y="1018772"/>
                    <a:pt x="603655" y="1026385"/>
                    <a:pt x="597115" y="1024401"/>
                  </a:cubicBezTo>
                  <a:cubicBezTo>
                    <a:pt x="595453" y="1023919"/>
                    <a:pt x="585857" y="1018611"/>
                    <a:pt x="585857" y="1017432"/>
                  </a:cubicBezTo>
                  <a:cubicBezTo>
                    <a:pt x="585857" y="1016520"/>
                    <a:pt x="590574" y="1014698"/>
                    <a:pt x="589663" y="1014376"/>
                  </a:cubicBezTo>
                  <a:cubicBezTo>
                    <a:pt x="589073" y="1012231"/>
                    <a:pt x="574920" y="1010730"/>
                    <a:pt x="572668" y="1010409"/>
                  </a:cubicBezTo>
                  <a:cubicBezTo>
                    <a:pt x="566717" y="1009658"/>
                    <a:pt x="566449" y="1002206"/>
                    <a:pt x="567790" y="997810"/>
                  </a:cubicBezTo>
                  <a:cubicBezTo>
                    <a:pt x="572829" y="980333"/>
                    <a:pt x="560820" y="987785"/>
                    <a:pt x="551545" y="985372"/>
                  </a:cubicBezTo>
                  <a:cubicBezTo>
                    <a:pt x="545916" y="983871"/>
                    <a:pt x="546506" y="974865"/>
                    <a:pt x="543933" y="970039"/>
                  </a:cubicBezTo>
                  <a:cubicBezTo>
                    <a:pt x="543450" y="968217"/>
                    <a:pt x="541198" y="966394"/>
                    <a:pt x="540448" y="964410"/>
                  </a:cubicBezTo>
                  <a:cubicBezTo>
                    <a:pt x="539697" y="962587"/>
                    <a:pt x="540126" y="960604"/>
                    <a:pt x="540770" y="958781"/>
                  </a:cubicBezTo>
                  <a:cubicBezTo>
                    <a:pt x="542003" y="954546"/>
                    <a:pt x="543182" y="951490"/>
                    <a:pt x="545648" y="947844"/>
                  </a:cubicBezTo>
                  <a:cubicBezTo>
                    <a:pt x="546720" y="946343"/>
                    <a:pt x="548865" y="943877"/>
                    <a:pt x="548865" y="942055"/>
                  </a:cubicBezTo>
                  <a:cubicBezTo>
                    <a:pt x="546131" y="942055"/>
                    <a:pt x="544469" y="946772"/>
                    <a:pt x="543236" y="943127"/>
                  </a:cubicBezTo>
                  <a:cubicBezTo>
                    <a:pt x="542753" y="941894"/>
                    <a:pt x="540930" y="934603"/>
                    <a:pt x="539590" y="934335"/>
                  </a:cubicBezTo>
                  <a:cubicBezTo>
                    <a:pt x="538518" y="937390"/>
                    <a:pt x="541252" y="942108"/>
                    <a:pt x="540662" y="945593"/>
                  </a:cubicBezTo>
                  <a:cubicBezTo>
                    <a:pt x="539912" y="948166"/>
                    <a:pt x="537338" y="949828"/>
                    <a:pt x="537928" y="952562"/>
                  </a:cubicBezTo>
                  <a:cubicBezTo>
                    <a:pt x="538411" y="954975"/>
                    <a:pt x="539161" y="956529"/>
                    <a:pt x="539161" y="959103"/>
                  </a:cubicBezTo>
                  <a:cubicBezTo>
                    <a:pt x="539161" y="966984"/>
                    <a:pt x="534283" y="964410"/>
                    <a:pt x="529886" y="968217"/>
                  </a:cubicBezTo>
                  <a:cubicBezTo>
                    <a:pt x="527152" y="970522"/>
                    <a:pt x="522595" y="974757"/>
                    <a:pt x="519111" y="975669"/>
                  </a:cubicBezTo>
                  <a:cubicBezTo>
                    <a:pt x="520022" y="978564"/>
                    <a:pt x="528225" y="972345"/>
                    <a:pt x="529136" y="971862"/>
                  </a:cubicBezTo>
                  <a:cubicBezTo>
                    <a:pt x="532031" y="970468"/>
                    <a:pt x="537821" y="965804"/>
                    <a:pt x="539161" y="970039"/>
                  </a:cubicBezTo>
                  <a:cubicBezTo>
                    <a:pt x="540073" y="972934"/>
                    <a:pt x="541735" y="975508"/>
                    <a:pt x="542646" y="978564"/>
                  </a:cubicBezTo>
                  <a:cubicBezTo>
                    <a:pt x="543557" y="981459"/>
                    <a:pt x="535033" y="980226"/>
                    <a:pt x="536695" y="982692"/>
                  </a:cubicBezTo>
                  <a:cubicBezTo>
                    <a:pt x="538357" y="984997"/>
                    <a:pt x="540019" y="986015"/>
                    <a:pt x="542163" y="987570"/>
                  </a:cubicBezTo>
                  <a:cubicBezTo>
                    <a:pt x="547632" y="991377"/>
                    <a:pt x="553422" y="984675"/>
                    <a:pt x="550688" y="995451"/>
                  </a:cubicBezTo>
                  <a:cubicBezTo>
                    <a:pt x="549776" y="998936"/>
                    <a:pt x="546292" y="998346"/>
                    <a:pt x="543557" y="999579"/>
                  </a:cubicBezTo>
                  <a:cubicBezTo>
                    <a:pt x="537928" y="1001992"/>
                    <a:pt x="544469" y="1006549"/>
                    <a:pt x="545863" y="1008693"/>
                  </a:cubicBezTo>
                  <a:cubicBezTo>
                    <a:pt x="545541" y="1009765"/>
                    <a:pt x="540394" y="1010194"/>
                    <a:pt x="539000" y="1010194"/>
                  </a:cubicBezTo>
                  <a:cubicBezTo>
                    <a:pt x="535194" y="1010355"/>
                    <a:pt x="534765" y="1013518"/>
                    <a:pt x="532781" y="1014161"/>
                  </a:cubicBezTo>
                  <a:cubicBezTo>
                    <a:pt x="532781" y="1006388"/>
                    <a:pt x="530476" y="1000652"/>
                    <a:pt x="524096" y="995612"/>
                  </a:cubicBezTo>
                  <a:cubicBezTo>
                    <a:pt x="515572" y="988750"/>
                    <a:pt x="507102" y="988642"/>
                    <a:pt x="497023" y="986337"/>
                  </a:cubicBezTo>
                  <a:cubicBezTo>
                    <a:pt x="484424" y="987409"/>
                    <a:pt x="456118" y="979368"/>
                    <a:pt x="448987" y="994540"/>
                  </a:cubicBezTo>
                  <a:cubicBezTo>
                    <a:pt x="445020" y="1002903"/>
                    <a:pt x="418911" y="1007889"/>
                    <a:pt x="410870" y="1004404"/>
                  </a:cubicBezTo>
                  <a:cubicBezTo>
                    <a:pt x="403257" y="1001188"/>
                    <a:pt x="397038" y="1006388"/>
                    <a:pt x="389586" y="1006388"/>
                  </a:cubicBezTo>
                  <a:cubicBezTo>
                    <a:pt x="386691" y="1006388"/>
                    <a:pt x="385619" y="1004994"/>
                    <a:pt x="383046" y="1004404"/>
                  </a:cubicBezTo>
                  <a:cubicBezTo>
                    <a:pt x="379722" y="1006388"/>
                    <a:pt x="374521" y="1008800"/>
                    <a:pt x="372109" y="1011374"/>
                  </a:cubicBezTo>
                  <a:cubicBezTo>
                    <a:pt x="369804" y="1013786"/>
                    <a:pt x="369375" y="1006066"/>
                    <a:pt x="369375" y="1004672"/>
                  </a:cubicBezTo>
                  <a:cubicBezTo>
                    <a:pt x="369375" y="988857"/>
                    <a:pt x="363585" y="997220"/>
                    <a:pt x="354310" y="999526"/>
                  </a:cubicBezTo>
                  <a:cubicBezTo>
                    <a:pt x="347930" y="1001027"/>
                    <a:pt x="342623" y="999204"/>
                    <a:pt x="339245" y="1006495"/>
                  </a:cubicBezTo>
                  <a:cubicBezTo>
                    <a:pt x="334849" y="1016199"/>
                    <a:pt x="349110" y="1016681"/>
                    <a:pt x="339406" y="1021238"/>
                  </a:cubicBezTo>
                  <a:cubicBezTo>
                    <a:pt x="333026" y="1024294"/>
                    <a:pt x="328309" y="1043862"/>
                    <a:pt x="336994" y="1043862"/>
                  </a:cubicBezTo>
                  <a:cubicBezTo>
                    <a:pt x="336994" y="1045685"/>
                    <a:pt x="334099" y="1047990"/>
                    <a:pt x="332598" y="1049009"/>
                  </a:cubicBezTo>
                  <a:cubicBezTo>
                    <a:pt x="331204" y="1053137"/>
                    <a:pt x="333348" y="1055388"/>
                    <a:pt x="329703" y="1057962"/>
                  </a:cubicBezTo>
                  <a:cubicBezTo>
                    <a:pt x="326968" y="1059784"/>
                    <a:pt x="327880" y="1066325"/>
                    <a:pt x="327290" y="1066325"/>
                  </a:cubicBezTo>
                  <a:cubicBezTo>
                    <a:pt x="325146" y="1059945"/>
                    <a:pt x="316193" y="1054906"/>
                    <a:pt x="309652" y="1055388"/>
                  </a:cubicBezTo>
                  <a:cubicBezTo>
                    <a:pt x="302361" y="1055978"/>
                    <a:pt x="289869" y="1069810"/>
                    <a:pt x="286706" y="1075921"/>
                  </a:cubicBezTo>
                  <a:cubicBezTo>
                    <a:pt x="283811" y="1081551"/>
                    <a:pt x="281989" y="1071954"/>
                    <a:pt x="277110" y="1071954"/>
                  </a:cubicBezTo>
                  <a:cubicBezTo>
                    <a:pt x="267835" y="1071954"/>
                    <a:pt x="265584" y="1089110"/>
                    <a:pt x="264029" y="1095221"/>
                  </a:cubicBezTo>
                  <a:cubicBezTo>
                    <a:pt x="262635" y="1101011"/>
                    <a:pt x="260383" y="1100851"/>
                    <a:pt x="256899" y="1104818"/>
                  </a:cubicBezTo>
                  <a:cubicBezTo>
                    <a:pt x="256309" y="1105569"/>
                    <a:pt x="252771" y="1110769"/>
                    <a:pt x="251591" y="1109536"/>
                  </a:cubicBezTo>
                  <a:cubicBezTo>
                    <a:pt x="247785" y="1105729"/>
                    <a:pt x="251269" y="1102673"/>
                    <a:pt x="251752" y="1099028"/>
                  </a:cubicBezTo>
                  <a:cubicBezTo>
                    <a:pt x="251913" y="1097795"/>
                    <a:pt x="245051" y="1102673"/>
                    <a:pt x="245694" y="1099349"/>
                  </a:cubicBezTo>
                  <a:cubicBezTo>
                    <a:pt x="246176" y="1096133"/>
                    <a:pt x="247356" y="1093131"/>
                    <a:pt x="247356" y="1089914"/>
                  </a:cubicBezTo>
                  <a:cubicBezTo>
                    <a:pt x="247356" y="1083052"/>
                    <a:pt x="243549" y="1077476"/>
                    <a:pt x="243549" y="1070292"/>
                  </a:cubicBezTo>
                  <a:lnTo>
                    <a:pt x="243389" y="1070131"/>
                  </a:lnTo>
                  <a:cubicBezTo>
                    <a:pt x="239582" y="1070131"/>
                    <a:pt x="234275" y="1078924"/>
                    <a:pt x="235186" y="1082569"/>
                  </a:cubicBezTo>
                  <a:cubicBezTo>
                    <a:pt x="235186" y="1083641"/>
                    <a:pt x="235669" y="1088359"/>
                    <a:pt x="236419" y="1088788"/>
                  </a:cubicBezTo>
                  <a:cubicBezTo>
                    <a:pt x="237652" y="1089700"/>
                    <a:pt x="240065" y="1090289"/>
                    <a:pt x="238993" y="1092273"/>
                  </a:cubicBezTo>
                  <a:cubicBezTo>
                    <a:pt x="233524" y="1101869"/>
                    <a:pt x="219371" y="1091040"/>
                    <a:pt x="238403" y="1101869"/>
                  </a:cubicBezTo>
                  <a:cubicBezTo>
                    <a:pt x="241619" y="1103692"/>
                    <a:pt x="232184" y="1105193"/>
                    <a:pt x="230522" y="1107016"/>
                  </a:cubicBezTo>
                  <a:cubicBezTo>
                    <a:pt x="227788" y="1109911"/>
                    <a:pt x="227627" y="1112806"/>
                    <a:pt x="224303" y="1115540"/>
                  </a:cubicBezTo>
                  <a:cubicBezTo>
                    <a:pt x="219264" y="1119507"/>
                    <a:pt x="226876" y="1125887"/>
                    <a:pt x="225214" y="1127710"/>
                  </a:cubicBezTo>
                  <a:cubicBezTo>
                    <a:pt x="221891" y="1131355"/>
                    <a:pt x="209560" y="1132267"/>
                    <a:pt x="204842" y="1132267"/>
                  </a:cubicBezTo>
                  <a:cubicBezTo>
                    <a:pt x="203770" y="1132267"/>
                    <a:pt x="207416" y="1132856"/>
                    <a:pt x="207898" y="1133017"/>
                  </a:cubicBezTo>
                  <a:cubicBezTo>
                    <a:pt x="213849" y="1134250"/>
                    <a:pt x="229182" y="1135751"/>
                    <a:pt x="227681" y="1143793"/>
                  </a:cubicBezTo>
                  <a:cubicBezTo>
                    <a:pt x="226608" y="1149422"/>
                    <a:pt x="232988" y="1150655"/>
                    <a:pt x="233739" y="1156124"/>
                  </a:cubicBezTo>
                  <a:cubicBezTo>
                    <a:pt x="232238" y="1159448"/>
                    <a:pt x="231916" y="1163415"/>
                    <a:pt x="230844" y="1166899"/>
                  </a:cubicBezTo>
                  <a:cubicBezTo>
                    <a:pt x="230093" y="1169312"/>
                    <a:pt x="225697" y="1168562"/>
                    <a:pt x="223553" y="1169955"/>
                  </a:cubicBezTo>
                  <a:cubicBezTo>
                    <a:pt x="215940" y="1174673"/>
                    <a:pt x="225858" y="1183626"/>
                    <a:pt x="215189" y="1182715"/>
                  </a:cubicBezTo>
                  <a:cubicBezTo>
                    <a:pt x="209399" y="1182232"/>
                    <a:pt x="206397" y="1181803"/>
                    <a:pt x="200446" y="1183465"/>
                  </a:cubicBezTo>
                  <a:cubicBezTo>
                    <a:pt x="193316" y="1185610"/>
                    <a:pt x="191493" y="1193812"/>
                    <a:pt x="189938" y="1200031"/>
                  </a:cubicBezTo>
                  <a:cubicBezTo>
                    <a:pt x="189456" y="1201693"/>
                    <a:pt x="189349" y="1208395"/>
                    <a:pt x="187633" y="1208395"/>
                  </a:cubicBezTo>
                  <a:cubicBezTo>
                    <a:pt x="186239" y="1208395"/>
                    <a:pt x="178948" y="1209467"/>
                    <a:pt x="178680" y="1208716"/>
                  </a:cubicBezTo>
                  <a:cubicBezTo>
                    <a:pt x="177286" y="1205231"/>
                    <a:pt x="177018" y="1202176"/>
                    <a:pt x="172890" y="1200943"/>
                  </a:cubicBezTo>
                  <a:cubicBezTo>
                    <a:pt x="167851" y="1199549"/>
                    <a:pt x="166189" y="1195153"/>
                    <a:pt x="165009" y="1190596"/>
                  </a:cubicBezTo>
                  <a:cubicBezTo>
                    <a:pt x="164259" y="1188183"/>
                    <a:pt x="161685" y="1187111"/>
                    <a:pt x="160131" y="1184806"/>
                  </a:cubicBezTo>
                  <a:cubicBezTo>
                    <a:pt x="163186" y="1177193"/>
                    <a:pt x="166189" y="1168240"/>
                    <a:pt x="157075" y="1163361"/>
                  </a:cubicBezTo>
                  <a:cubicBezTo>
                    <a:pt x="152839" y="1161056"/>
                    <a:pt x="155252" y="1160305"/>
                    <a:pt x="155574" y="1156821"/>
                  </a:cubicBezTo>
                  <a:cubicBezTo>
                    <a:pt x="155734" y="1152853"/>
                    <a:pt x="152518" y="1150441"/>
                    <a:pt x="150427" y="1147707"/>
                  </a:cubicBezTo>
                  <a:cubicBezTo>
                    <a:pt x="146781" y="1142989"/>
                    <a:pt x="140991" y="1140576"/>
                    <a:pt x="137346" y="1136180"/>
                  </a:cubicBezTo>
                  <a:cubicBezTo>
                    <a:pt x="133111" y="1133768"/>
                    <a:pt x="126999" y="1138003"/>
                    <a:pt x="124426" y="1135430"/>
                  </a:cubicBezTo>
                  <a:cubicBezTo>
                    <a:pt x="120780" y="1131784"/>
                    <a:pt x="116062" y="1128728"/>
                    <a:pt x="110755" y="1128728"/>
                  </a:cubicBezTo>
                  <a:cubicBezTo>
                    <a:pt x="107699" y="1128728"/>
                    <a:pt x="104536" y="1131462"/>
                    <a:pt x="102552" y="1131462"/>
                  </a:cubicBezTo>
                  <a:cubicBezTo>
                    <a:pt x="102552" y="1125833"/>
                    <a:pt x="94779" y="1122027"/>
                    <a:pt x="90704" y="1119775"/>
                  </a:cubicBezTo>
                  <a:cubicBezTo>
                    <a:pt x="84164" y="1115808"/>
                    <a:pt x="80089" y="1115219"/>
                    <a:pt x="72637" y="1115647"/>
                  </a:cubicBezTo>
                  <a:cubicBezTo>
                    <a:pt x="68080" y="1115969"/>
                    <a:pt x="67169" y="1121598"/>
                    <a:pt x="64435" y="1123850"/>
                  </a:cubicBezTo>
                  <a:cubicBezTo>
                    <a:pt x="63041" y="1124922"/>
                    <a:pt x="60789" y="1124439"/>
                    <a:pt x="60789" y="1126155"/>
                  </a:cubicBezTo>
                  <a:cubicBezTo>
                    <a:pt x="60789" y="1128568"/>
                    <a:pt x="62022" y="1130873"/>
                    <a:pt x="62773" y="1133124"/>
                  </a:cubicBezTo>
                  <a:cubicBezTo>
                    <a:pt x="65829" y="1139183"/>
                    <a:pt x="62612" y="1148618"/>
                    <a:pt x="56715" y="1152264"/>
                  </a:cubicBezTo>
                  <a:cubicBezTo>
                    <a:pt x="48512" y="1157303"/>
                    <a:pt x="37897" y="1158483"/>
                    <a:pt x="28730" y="1160949"/>
                  </a:cubicBezTo>
                  <a:cubicBezTo>
                    <a:pt x="24012" y="1162182"/>
                    <a:pt x="16560" y="1167168"/>
                    <a:pt x="12325" y="1166899"/>
                  </a:cubicBezTo>
                  <a:cubicBezTo>
                    <a:pt x="7285" y="1166578"/>
                    <a:pt x="8518" y="1156392"/>
                    <a:pt x="6267" y="1154730"/>
                  </a:cubicBezTo>
                  <a:cubicBezTo>
                    <a:pt x="-3330" y="1146956"/>
                    <a:pt x="-703" y="1149583"/>
                    <a:pt x="6106" y="1141059"/>
                  </a:cubicBezTo>
                  <a:cubicBezTo>
                    <a:pt x="11252" y="1133285"/>
                    <a:pt x="2139" y="1123153"/>
                    <a:pt x="2460" y="1113985"/>
                  </a:cubicBezTo>
                  <a:cubicBezTo>
                    <a:pt x="2621" y="1108517"/>
                    <a:pt x="13719" y="1094256"/>
                    <a:pt x="19187" y="1094256"/>
                  </a:cubicBezTo>
                  <a:cubicBezTo>
                    <a:pt x="27389" y="1094256"/>
                    <a:pt x="31357" y="1091951"/>
                    <a:pt x="36825" y="1085893"/>
                  </a:cubicBezTo>
                  <a:cubicBezTo>
                    <a:pt x="42883" y="1079031"/>
                    <a:pt x="51890" y="1076029"/>
                    <a:pt x="58859" y="1070239"/>
                  </a:cubicBezTo>
                  <a:cubicBezTo>
                    <a:pt x="62987" y="1066754"/>
                    <a:pt x="67062" y="1067504"/>
                    <a:pt x="71458" y="1065843"/>
                  </a:cubicBezTo>
                  <a:cubicBezTo>
                    <a:pt x="77516" y="1064770"/>
                    <a:pt x="81966" y="1062626"/>
                    <a:pt x="85289" y="1068255"/>
                  </a:cubicBezTo>
                  <a:cubicBezTo>
                    <a:pt x="87595" y="1072222"/>
                    <a:pt x="90329" y="1078119"/>
                    <a:pt x="95904" y="1077047"/>
                  </a:cubicBezTo>
                  <a:cubicBezTo>
                    <a:pt x="107913" y="1074742"/>
                    <a:pt x="113542" y="1063376"/>
                    <a:pt x="113542" y="1052601"/>
                  </a:cubicBezTo>
                  <a:cubicBezTo>
                    <a:pt x="119493" y="1051099"/>
                    <a:pt x="123139" y="1054423"/>
                    <a:pt x="129036" y="1054423"/>
                  </a:cubicBezTo>
                  <a:cubicBezTo>
                    <a:pt x="136649" y="1054423"/>
                    <a:pt x="141796" y="1047293"/>
                    <a:pt x="145602" y="1041825"/>
                  </a:cubicBezTo>
                  <a:cubicBezTo>
                    <a:pt x="160774" y="1037107"/>
                    <a:pt x="171121" y="1024508"/>
                    <a:pt x="171121" y="1009015"/>
                  </a:cubicBezTo>
                  <a:cubicBezTo>
                    <a:pt x="174445" y="1008103"/>
                    <a:pt x="179163" y="1010998"/>
                    <a:pt x="182808" y="1008103"/>
                  </a:cubicBezTo>
                  <a:cubicBezTo>
                    <a:pt x="187526" y="1004619"/>
                    <a:pt x="189670" y="998668"/>
                    <a:pt x="193906" y="994861"/>
                  </a:cubicBezTo>
                  <a:cubicBezTo>
                    <a:pt x="202859" y="986980"/>
                    <a:pt x="199856" y="978885"/>
                    <a:pt x="201786" y="968431"/>
                  </a:cubicBezTo>
                  <a:cubicBezTo>
                    <a:pt x="202269" y="967037"/>
                    <a:pt x="202537" y="966019"/>
                    <a:pt x="202269" y="964625"/>
                  </a:cubicBezTo>
                  <a:cubicBezTo>
                    <a:pt x="201786" y="963124"/>
                    <a:pt x="201358" y="962802"/>
                    <a:pt x="202108" y="961140"/>
                  </a:cubicBezTo>
                  <a:cubicBezTo>
                    <a:pt x="203502" y="958084"/>
                    <a:pt x="206343" y="959156"/>
                    <a:pt x="209078" y="958567"/>
                  </a:cubicBezTo>
                  <a:cubicBezTo>
                    <a:pt x="210579" y="958245"/>
                    <a:pt x="210579" y="956261"/>
                    <a:pt x="211812" y="955993"/>
                  </a:cubicBezTo>
                  <a:cubicBezTo>
                    <a:pt x="213474" y="955511"/>
                    <a:pt x="216208" y="955993"/>
                    <a:pt x="217602" y="954760"/>
                  </a:cubicBezTo>
                  <a:cubicBezTo>
                    <a:pt x="219585" y="952938"/>
                    <a:pt x="217012" y="948381"/>
                    <a:pt x="220497" y="948702"/>
                  </a:cubicBezTo>
                  <a:cubicBezTo>
                    <a:pt x="223392" y="951597"/>
                    <a:pt x="224625" y="956315"/>
                    <a:pt x="228538" y="952670"/>
                  </a:cubicBezTo>
                  <a:cubicBezTo>
                    <a:pt x="231112" y="950257"/>
                    <a:pt x="232774" y="946450"/>
                    <a:pt x="234007" y="943073"/>
                  </a:cubicBezTo>
                  <a:cubicBezTo>
                    <a:pt x="236580" y="936104"/>
                    <a:pt x="242799" y="926186"/>
                    <a:pt x="242799" y="918626"/>
                  </a:cubicBezTo>
                  <a:cubicBezTo>
                    <a:pt x="242799" y="916053"/>
                    <a:pt x="241566" y="907368"/>
                    <a:pt x="238242" y="907368"/>
                  </a:cubicBezTo>
                  <a:cubicBezTo>
                    <a:pt x="238242" y="905224"/>
                    <a:pt x="243871" y="901739"/>
                    <a:pt x="244461" y="897932"/>
                  </a:cubicBezTo>
                  <a:cubicBezTo>
                    <a:pt x="244783" y="894287"/>
                    <a:pt x="246444" y="886245"/>
                    <a:pt x="243871" y="883029"/>
                  </a:cubicBezTo>
                  <a:cubicBezTo>
                    <a:pt x="240547" y="878901"/>
                    <a:pt x="242477" y="878472"/>
                    <a:pt x="247195" y="879544"/>
                  </a:cubicBezTo>
                  <a:cubicBezTo>
                    <a:pt x="252985" y="880938"/>
                    <a:pt x="259954" y="887157"/>
                    <a:pt x="263600" y="878793"/>
                  </a:cubicBezTo>
                  <a:cubicBezTo>
                    <a:pt x="265584" y="874075"/>
                    <a:pt x="272714" y="870591"/>
                    <a:pt x="273196" y="867696"/>
                  </a:cubicBezTo>
                  <a:lnTo>
                    <a:pt x="273679" y="867696"/>
                  </a:lnTo>
                  <a:cubicBezTo>
                    <a:pt x="274912" y="872843"/>
                    <a:pt x="278075" y="888229"/>
                    <a:pt x="285849" y="888229"/>
                  </a:cubicBezTo>
                  <a:cubicBezTo>
                    <a:pt x="285849" y="885334"/>
                    <a:pt x="280380" y="880187"/>
                    <a:pt x="279469" y="876381"/>
                  </a:cubicBezTo>
                  <a:cubicBezTo>
                    <a:pt x="278075" y="870752"/>
                    <a:pt x="280970" y="868178"/>
                    <a:pt x="281881" y="863139"/>
                  </a:cubicBezTo>
                  <a:cubicBezTo>
                    <a:pt x="282632" y="859011"/>
                    <a:pt x="275019" y="857831"/>
                    <a:pt x="279898" y="856920"/>
                  </a:cubicBezTo>
                  <a:cubicBezTo>
                    <a:pt x="281292" y="856599"/>
                    <a:pt x="283383" y="855097"/>
                    <a:pt x="284133" y="856330"/>
                  </a:cubicBezTo>
                  <a:cubicBezTo>
                    <a:pt x="287618" y="861638"/>
                    <a:pt x="292336" y="861960"/>
                    <a:pt x="297965" y="857992"/>
                  </a:cubicBezTo>
                  <a:cubicBezTo>
                    <a:pt x="306328" y="851934"/>
                    <a:pt x="312869" y="855580"/>
                    <a:pt x="322411" y="854025"/>
                  </a:cubicBezTo>
                  <a:cubicBezTo>
                    <a:pt x="335921" y="851720"/>
                    <a:pt x="333938" y="831830"/>
                    <a:pt x="340050" y="824217"/>
                  </a:cubicBezTo>
                  <a:cubicBezTo>
                    <a:pt x="340800" y="810868"/>
                    <a:pt x="335010" y="813281"/>
                    <a:pt x="349914" y="808724"/>
                  </a:cubicBezTo>
                  <a:cubicBezTo>
                    <a:pt x="352809" y="807812"/>
                    <a:pt x="352809" y="804006"/>
                    <a:pt x="355865" y="803094"/>
                  </a:cubicBezTo>
                  <a:cubicBezTo>
                    <a:pt x="369696" y="798859"/>
                    <a:pt x="379883" y="787279"/>
                    <a:pt x="379132" y="772375"/>
                  </a:cubicBezTo>
                  <a:cubicBezTo>
                    <a:pt x="378971" y="769802"/>
                    <a:pt x="384171" y="770874"/>
                    <a:pt x="385833" y="768569"/>
                  </a:cubicBezTo>
                  <a:cubicBezTo>
                    <a:pt x="393607" y="758865"/>
                    <a:pt x="405884" y="756721"/>
                    <a:pt x="411835" y="746374"/>
                  </a:cubicBezTo>
                  <a:lnTo>
                    <a:pt x="411513" y="705469"/>
                  </a:lnTo>
                  <a:cubicBezTo>
                    <a:pt x="411513" y="695122"/>
                    <a:pt x="411835" y="684775"/>
                    <a:pt x="411191" y="674481"/>
                  </a:cubicBezTo>
                  <a:cubicBezTo>
                    <a:pt x="412103" y="664295"/>
                    <a:pt x="418483" y="653198"/>
                    <a:pt x="419716" y="642583"/>
                  </a:cubicBezTo>
                  <a:lnTo>
                    <a:pt x="423200" y="612668"/>
                  </a:lnTo>
                  <a:cubicBezTo>
                    <a:pt x="423361" y="612507"/>
                    <a:pt x="423522" y="612507"/>
                    <a:pt x="423683" y="612346"/>
                  </a:cubicBezTo>
                  <a:lnTo>
                    <a:pt x="439766" y="612185"/>
                  </a:lnTo>
                  <a:cubicBezTo>
                    <a:pt x="446736" y="612024"/>
                    <a:pt x="451614" y="616152"/>
                    <a:pt x="458316" y="617064"/>
                  </a:cubicBezTo>
                  <a:cubicBezTo>
                    <a:pt x="468663" y="618565"/>
                    <a:pt x="473488" y="632397"/>
                    <a:pt x="485496" y="630145"/>
                  </a:cubicBezTo>
                  <a:cubicBezTo>
                    <a:pt x="497666" y="630145"/>
                    <a:pt x="504046" y="627733"/>
                    <a:pt x="511015" y="617814"/>
                  </a:cubicBezTo>
                  <a:cubicBezTo>
                    <a:pt x="514661" y="612668"/>
                    <a:pt x="515894" y="605967"/>
                    <a:pt x="519700" y="601088"/>
                  </a:cubicBezTo>
                  <a:cubicBezTo>
                    <a:pt x="521845" y="598515"/>
                    <a:pt x="525919" y="603232"/>
                    <a:pt x="529136" y="596960"/>
                  </a:cubicBezTo>
                  <a:cubicBezTo>
                    <a:pt x="531870" y="591492"/>
                    <a:pt x="528975" y="586184"/>
                    <a:pt x="528975" y="580876"/>
                  </a:cubicBezTo>
                  <a:cubicBezTo>
                    <a:pt x="529565" y="580876"/>
                    <a:pt x="534443" y="585433"/>
                    <a:pt x="536105" y="586184"/>
                  </a:cubicBezTo>
                  <a:cubicBezTo>
                    <a:pt x="541252" y="588328"/>
                    <a:pt x="538840" y="587095"/>
                    <a:pt x="540823" y="585112"/>
                  </a:cubicBezTo>
                  <a:cubicBezTo>
                    <a:pt x="538679" y="580876"/>
                    <a:pt x="526563" y="580233"/>
                    <a:pt x="530476" y="572674"/>
                  </a:cubicBezTo>
                  <a:cubicBezTo>
                    <a:pt x="531709" y="570101"/>
                    <a:pt x="532889" y="561416"/>
                    <a:pt x="532299" y="558682"/>
                  </a:cubicBezTo>
                  <a:cubicBezTo>
                    <a:pt x="531227" y="554553"/>
                    <a:pt x="525008" y="557180"/>
                    <a:pt x="524847" y="554714"/>
                  </a:cubicBezTo>
                  <a:cubicBezTo>
                    <a:pt x="524847" y="553481"/>
                    <a:pt x="525437" y="547852"/>
                    <a:pt x="524847" y="547262"/>
                  </a:cubicBezTo>
                  <a:cubicBezTo>
                    <a:pt x="521630" y="544045"/>
                    <a:pt x="516323" y="546351"/>
                    <a:pt x="521630" y="541312"/>
                  </a:cubicBezTo>
                  <a:cubicBezTo>
                    <a:pt x="524525" y="538577"/>
                    <a:pt x="527849" y="542384"/>
                    <a:pt x="531227" y="540722"/>
                  </a:cubicBezTo>
                  <a:cubicBezTo>
                    <a:pt x="537178" y="537987"/>
                    <a:pt x="538089" y="528874"/>
                    <a:pt x="536105" y="523244"/>
                  </a:cubicBezTo>
                  <a:cubicBezTo>
                    <a:pt x="535033" y="520028"/>
                    <a:pt x="530315" y="516865"/>
                    <a:pt x="534711" y="515203"/>
                  </a:cubicBezTo>
                  <a:cubicBezTo>
                    <a:pt x="538947" y="513541"/>
                    <a:pt x="538357" y="511718"/>
                    <a:pt x="543825" y="510646"/>
                  </a:cubicBezTo>
                  <a:lnTo>
                    <a:pt x="560820" y="507161"/>
                  </a:lnTo>
                  <a:cubicBezTo>
                    <a:pt x="568862" y="504749"/>
                    <a:pt x="576314" y="500460"/>
                    <a:pt x="584999" y="500460"/>
                  </a:cubicBezTo>
                  <a:cubicBezTo>
                    <a:pt x="591968" y="500460"/>
                    <a:pt x="594863" y="507912"/>
                    <a:pt x="602315" y="504588"/>
                  </a:cubicBezTo>
                  <a:cubicBezTo>
                    <a:pt x="607783" y="502175"/>
                    <a:pt x="610518" y="500192"/>
                    <a:pt x="617058" y="500192"/>
                  </a:cubicBezTo>
                  <a:cubicBezTo>
                    <a:pt x="625100" y="500192"/>
                    <a:pt x="630890" y="502604"/>
                    <a:pt x="636841" y="495635"/>
                  </a:cubicBezTo>
                  <a:cubicBezTo>
                    <a:pt x="641076" y="490595"/>
                    <a:pt x="647027" y="496707"/>
                    <a:pt x="653835" y="494134"/>
                  </a:cubicBezTo>
                  <a:cubicBezTo>
                    <a:pt x="662949" y="488826"/>
                    <a:pt x="668257" y="490006"/>
                    <a:pt x="677103" y="492901"/>
                  </a:cubicBezTo>
                  <a:cubicBezTo>
                    <a:pt x="682893" y="494724"/>
                    <a:pt x="687610" y="489094"/>
                    <a:pt x="687610" y="483787"/>
                  </a:cubicBezTo>
                  <a:cubicBezTo>
                    <a:pt x="688683" y="483036"/>
                    <a:pt x="691578" y="487593"/>
                    <a:pt x="692918" y="488344"/>
                  </a:cubicBezTo>
                  <a:cubicBezTo>
                    <a:pt x="696242" y="490006"/>
                    <a:pt x="698225" y="490649"/>
                    <a:pt x="702032" y="491078"/>
                  </a:cubicBezTo>
                  <a:lnTo>
                    <a:pt x="731196" y="494724"/>
                  </a:lnTo>
                  <a:cubicBezTo>
                    <a:pt x="735592" y="495313"/>
                    <a:pt x="743044" y="498208"/>
                    <a:pt x="747012" y="497940"/>
                  </a:cubicBezTo>
                  <a:cubicBezTo>
                    <a:pt x="757519" y="499924"/>
                    <a:pt x="764918" y="490166"/>
                    <a:pt x="775104" y="491989"/>
                  </a:cubicBezTo>
                  <a:cubicBezTo>
                    <a:pt x="785290" y="493812"/>
                    <a:pt x="791080" y="500031"/>
                    <a:pt x="799443" y="504159"/>
                  </a:cubicBezTo>
                  <a:cubicBezTo>
                    <a:pt x="806305" y="507483"/>
                    <a:pt x="809040" y="502497"/>
                    <a:pt x="814347" y="509467"/>
                  </a:cubicBezTo>
                  <a:cubicBezTo>
                    <a:pt x="821317" y="518902"/>
                    <a:pt x="824212" y="518259"/>
                    <a:pt x="835952" y="518259"/>
                  </a:cubicBezTo>
                  <a:cubicBezTo>
                    <a:pt x="845066" y="518259"/>
                    <a:pt x="861793" y="523405"/>
                    <a:pt x="869835" y="518849"/>
                  </a:cubicBezTo>
                  <a:cubicBezTo>
                    <a:pt x="879109" y="516114"/>
                    <a:pt x="891118" y="509895"/>
                    <a:pt x="900554" y="509413"/>
                  </a:cubicBezTo>
                  <a:cubicBezTo>
                    <a:pt x="911169" y="509091"/>
                    <a:pt x="919854" y="504534"/>
                    <a:pt x="930469" y="504856"/>
                  </a:cubicBezTo>
                  <a:cubicBezTo>
                    <a:pt x="937170" y="505017"/>
                    <a:pt x="941727" y="509895"/>
                    <a:pt x="949018" y="508501"/>
                  </a:cubicBezTo>
                  <a:cubicBezTo>
                    <a:pt x="954165" y="507429"/>
                    <a:pt x="958132" y="498637"/>
                    <a:pt x="962367" y="498637"/>
                  </a:cubicBezTo>
                  <a:cubicBezTo>
                    <a:pt x="962367" y="498798"/>
                    <a:pt x="962367" y="498798"/>
                    <a:pt x="962207" y="498798"/>
                  </a:cubicBezTo>
                  <a:cubicBezTo>
                    <a:pt x="960384" y="509895"/>
                    <a:pt x="955344" y="514774"/>
                    <a:pt x="955988" y="517026"/>
                  </a:cubicBezTo>
                  <a:cubicBezTo>
                    <a:pt x="957060" y="521261"/>
                    <a:pt x="965691" y="513702"/>
                    <a:pt x="967836" y="503676"/>
                  </a:cubicBezTo>
                  <a:cubicBezTo>
                    <a:pt x="969498" y="495313"/>
                    <a:pt x="968318" y="485770"/>
                    <a:pt x="966335" y="482983"/>
                  </a:cubicBezTo>
                  <a:cubicBezTo>
                    <a:pt x="959794" y="475370"/>
                    <a:pt x="961295" y="468400"/>
                    <a:pt x="963922" y="459876"/>
                  </a:cubicBezTo>
                  <a:cubicBezTo>
                    <a:pt x="965155" y="455641"/>
                    <a:pt x="967889" y="444543"/>
                    <a:pt x="963761" y="441488"/>
                  </a:cubicBezTo>
                  <a:cubicBezTo>
                    <a:pt x="961349" y="439826"/>
                    <a:pt x="952985" y="436609"/>
                    <a:pt x="959955" y="436931"/>
                  </a:cubicBezTo>
                  <a:cubicBezTo>
                    <a:pt x="963440" y="437091"/>
                    <a:pt x="971213" y="441166"/>
                    <a:pt x="973197" y="440576"/>
                  </a:cubicBezTo>
                  <a:cubicBezTo>
                    <a:pt x="973947" y="437681"/>
                    <a:pt x="973947" y="434036"/>
                    <a:pt x="974698" y="430712"/>
                  </a:cubicBezTo>
                  <a:cubicBezTo>
                    <a:pt x="976092" y="424922"/>
                    <a:pt x="974859" y="424493"/>
                    <a:pt x="971803" y="420365"/>
                  </a:cubicBezTo>
                  <a:cubicBezTo>
                    <a:pt x="972393" y="419775"/>
                    <a:pt x="981507" y="419882"/>
                    <a:pt x="983329" y="419614"/>
                  </a:cubicBezTo>
                  <a:cubicBezTo>
                    <a:pt x="984991" y="419292"/>
                    <a:pt x="982579" y="413824"/>
                    <a:pt x="983329" y="410500"/>
                  </a:cubicBezTo>
                  <a:cubicBezTo>
                    <a:pt x="983329" y="405622"/>
                    <a:pt x="982096" y="405354"/>
                    <a:pt x="979684" y="401976"/>
                  </a:cubicBezTo>
                  <a:cubicBezTo>
                    <a:pt x="980595" y="400743"/>
                    <a:pt x="993194" y="397419"/>
                    <a:pt x="995177" y="397580"/>
                  </a:cubicBezTo>
                  <a:cubicBezTo>
                    <a:pt x="1003058" y="398491"/>
                    <a:pt x="1008848" y="392273"/>
                    <a:pt x="1011582" y="384338"/>
                  </a:cubicBezTo>
                  <a:cubicBezTo>
                    <a:pt x="1016461" y="369595"/>
                    <a:pt x="1036190" y="350617"/>
                    <a:pt x="1049700" y="343165"/>
                  </a:cubicBezTo>
                  <a:cubicBezTo>
                    <a:pt x="1060958" y="336946"/>
                    <a:pt x="1068089" y="349705"/>
                    <a:pt x="1075701" y="331478"/>
                  </a:cubicBezTo>
                  <a:cubicBezTo>
                    <a:pt x="1076613" y="328743"/>
                    <a:pt x="1081920" y="321452"/>
                    <a:pt x="1084065" y="319147"/>
                  </a:cubicBezTo>
                  <a:cubicBezTo>
                    <a:pt x="1087120" y="315823"/>
                    <a:pt x="1088622" y="309443"/>
                    <a:pt x="1089372" y="304994"/>
                  </a:cubicBezTo>
                  <a:cubicBezTo>
                    <a:pt x="1089694" y="303010"/>
                    <a:pt x="1089211" y="297703"/>
                    <a:pt x="1089962" y="296309"/>
                  </a:cubicBezTo>
                  <a:cubicBezTo>
                    <a:pt x="1091785" y="293092"/>
                    <a:pt x="1095913" y="290679"/>
                    <a:pt x="1098164" y="287195"/>
                  </a:cubicBezTo>
                  <a:cubicBezTo>
                    <a:pt x="1099397" y="285211"/>
                    <a:pt x="1103954" y="276580"/>
                    <a:pt x="1106045" y="276580"/>
                  </a:cubicBezTo>
                  <a:cubicBezTo>
                    <a:pt x="1112425" y="276580"/>
                    <a:pt x="1116982" y="266394"/>
                    <a:pt x="1119555" y="261837"/>
                  </a:cubicBezTo>
                  <a:cubicBezTo>
                    <a:pt x="1122450" y="251061"/>
                    <a:pt x="1125506" y="239481"/>
                    <a:pt x="1137354" y="235246"/>
                  </a:cubicBezTo>
                  <a:cubicBezTo>
                    <a:pt x="1148452" y="231118"/>
                    <a:pt x="1152526" y="225060"/>
                    <a:pt x="1154671" y="213801"/>
                  </a:cubicBezTo>
                  <a:cubicBezTo>
                    <a:pt x="1156064" y="206349"/>
                    <a:pt x="1160139" y="208494"/>
                    <a:pt x="1165607" y="203025"/>
                  </a:cubicBezTo>
                  <a:cubicBezTo>
                    <a:pt x="1169092" y="199541"/>
                    <a:pt x="1167912" y="201524"/>
                    <a:pt x="1171826" y="201524"/>
                  </a:cubicBezTo>
                  <a:cubicBezTo>
                    <a:pt x="1175633" y="201524"/>
                    <a:pt x="1179117" y="198468"/>
                    <a:pt x="1180940" y="195305"/>
                  </a:cubicBezTo>
                  <a:cubicBezTo>
                    <a:pt x="1184157" y="192410"/>
                    <a:pt x="1189625" y="190159"/>
                    <a:pt x="1190644" y="185709"/>
                  </a:cubicBezTo>
                  <a:cubicBezTo>
                    <a:pt x="1191716" y="181742"/>
                    <a:pt x="1188821" y="179329"/>
                    <a:pt x="1185604" y="178257"/>
                  </a:cubicBezTo>
                  <a:cubicBezTo>
                    <a:pt x="1182870" y="177346"/>
                    <a:pt x="1181047" y="175201"/>
                    <a:pt x="1178313" y="174129"/>
                  </a:cubicBezTo>
                  <a:cubicBezTo>
                    <a:pt x="1175257" y="172896"/>
                    <a:pt x="1170539" y="172735"/>
                    <a:pt x="1167537" y="172306"/>
                  </a:cubicBezTo>
                  <a:cubicBezTo>
                    <a:pt x="1167537" y="179168"/>
                    <a:pt x="1177884" y="177774"/>
                    <a:pt x="1181047" y="178847"/>
                  </a:cubicBezTo>
                  <a:cubicBezTo>
                    <a:pt x="1181047" y="184154"/>
                    <a:pt x="1179385" y="183725"/>
                    <a:pt x="1175740" y="186299"/>
                  </a:cubicBezTo>
                  <a:cubicBezTo>
                    <a:pt x="1165232" y="193911"/>
                    <a:pt x="1155850" y="201203"/>
                    <a:pt x="1149738" y="212461"/>
                  </a:cubicBezTo>
                  <a:cubicBezTo>
                    <a:pt x="1147165" y="217018"/>
                    <a:pt x="1143787" y="218251"/>
                    <a:pt x="1140035" y="221253"/>
                  </a:cubicBezTo>
                  <a:cubicBezTo>
                    <a:pt x="1126364" y="231761"/>
                    <a:pt x="1112961" y="233584"/>
                    <a:pt x="1102936" y="248916"/>
                  </a:cubicBezTo>
                  <a:cubicBezTo>
                    <a:pt x="1102936" y="258352"/>
                    <a:pt x="1094894" y="260765"/>
                    <a:pt x="1092589" y="268538"/>
                  </a:cubicBezTo>
                  <a:cubicBezTo>
                    <a:pt x="1091999" y="270522"/>
                    <a:pt x="1091195" y="272023"/>
                    <a:pt x="1090284" y="273095"/>
                  </a:cubicBezTo>
                  <a:lnTo>
                    <a:pt x="1090284" y="273095"/>
                  </a:lnTo>
                  <a:cubicBezTo>
                    <a:pt x="1089694" y="268216"/>
                    <a:pt x="1088890" y="263391"/>
                    <a:pt x="1088622" y="258513"/>
                  </a:cubicBezTo>
                  <a:cubicBezTo>
                    <a:pt x="1088461" y="256368"/>
                    <a:pt x="1090766" y="254385"/>
                    <a:pt x="1091195" y="252455"/>
                  </a:cubicBezTo>
                  <a:cubicBezTo>
                    <a:pt x="1092696" y="246665"/>
                    <a:pt x="1082242" y="246397"/>
                    <a:pt x="1082403" y="244574"/>
                  </a:cubicBezTo>
                  <a:cubicBezTo>
                    <a:pt x="1082724" y="242001"/>
                    <a:pt x="1088461" y="240446"/>
                    <a:pt x="1090605" y="240178"/>
                  </a:cubicBezTo>
                  <a:cubicBezTo>
                    <a:pt x="1096395" y="239588"/>
                    <a:pt x="1093179" y="234870"/>
                    <a:pt x="1090284" y="232887"/>
                  </a:cubicBezTo>
                  <a:cubicBezTo>
                    <a:pt x="1086799" y="230581"/>
                    <a:pt x="1082081" y="223022"/>
                    <a:pt x="1086048" y="219645"/>
                  </a:cubicBezTo>
                  <a:cubicBezTo>
                    <a:pt x="1088783" y="217232"/>
                    <a:pt x="1084386" y="215517"/>
                    <a:pt x="1083475" y="213104"/>
                  </a:cubicBezTo>
                  <a:cubicBezTo>
                    <a:pt x="1082564" y="210960"/>
                    <a:pt x="1080580" y="207046"/>
                    <a:pt x="1082242" y="204902"/>
                  </a:cubicBezTo>
                  <a:cubicBezTo>
                    <a:pt x="1083743" y="202757"/>
                    <a:pt x="1087710" y="203240"/>
                    <a:pt x="1089372" y="201578"/>
                  </a:cubicBezTo>
                  <a:cubicBezTo>
                    <a:pt x="1094519" y="196270"/>
                    <a:pt x="1089962" y="192142"/>
                    <a:pt x="1087067" y="187746"/>
                  </a:cubicBezTo>
                  <a:cubicBezTo>
                    <a:pt x="1084762" y="184261"/>
                    <a:pt x="1085995" y="178954"/>
                    <a:pt x="1085995" y="174826"/>
                  </a:cubicBezTo>
                  <a:cubicBezTo>
                    <a:pt x="1085995" y="169947"/>
                    <a:pt x="1084172" y="166784"/>
                    <a:pt x="1088568" y="163299"/>
                  </a:cubicBezTo>
                  <a:cubicBezTo>
                    <a:pt x="1089801" y="162388"/>
                    <a:pt x="1092964" y="156169"/>
                    <a:pt x="1095109" y="151291"/>
                  </a:cubicBezTo>
                  <a:lnTo>
                    <a:pt x="1095109" y="151291"/>
                  </a:lnTo>
                  <a:lnTo>
                    <a:pt x="1111353" y="149307"/>
                  </a:lnTo>
                  <a:cubicBezTo>
                    <a:pt x="1115481" y="148235"/>
                    <a:pt x="1122611" y="143249"/>
                    <a:pt x="1125613" y="144911"/>
                  </a:cubicBezTo>
                  <a:cubicBezTo>
                    <a:pt x="1131671" y="148396"/>
                    <a:pt x="1127436" y="141694"/>
                    <a:pt x="1131671" y="140032"/>
                  </a:cubicBezTo>
                  <a:cubicBezTo>
                    <a:pt x="1138802" y="137298"/>
                    <a:pt x="1146575" y="146894"/>
                    <a:pt x="1150811" y="132741"/>
                  </a:cubicBezTo>
                  <a:cubicBezTo>
                    <a:pt x="1151400" y="130758"/>
                    <a:pt x="1153116" y="125450"/>
                    <a:pt x="1156118" y="126522"/>
                  </a:cubicBezTo>
                  <a:cubicBezTo>
                    <a:pt x="1163999" y="128935"/>
                    <a:pt x="1160085" y="128345"/>
                    <a:pt x="1167805" y="124539"/>
                  </a:cubicBezTo>
                  <a:cubicBezTo>
                    <a:pt x="1171451" y="122716"/>
                    <a:pt x="1177509" y="122716"/>
                    <a:pt x="1180565" y="120411"/>
                  </a:cubicBezTo>
                  <a:cubicBezTo>
                    <a:pt x="1185604" y="116765"/>
                    <a:pt x="1174775" y="110224"/>
                    <a:pt x="1171772" y="107651"/>
                  </a:cubicBezTo>
                  <a:cubicBezTo>
                    <a:pt x="1168556" y="104917"/>
                    <a:pt x="1171022" y="103523"/>
                    <a:pt x="1171612" y="100360"/>
                  </a:cubicBezTo>
                  <a:cubicBezTo>
                    <a:pt x="1173113" y="92747"/>
                    <a:pt x="1172201" y="95964"/>
                    <a:pt x="1169789" y="89584"/>
                  </a:cubicBezTo>
                  <a:cubicBezTo>
                    <a:pt x="1167055" y="84277"/>
                    <a:pt x="1161586" y="88190"/>
                    <a:pt x="1159764" y="82615"/>
                  </a:cubicBezTo>
                  <a:cubicBezTo>
                    <a:pt x="1157458" y="75324"/>
                    <a:pt x="1170111" y="72268"/>
                    <a:pt x="1165822" y="65888"/>
                  </a:cubicBezTo>
                  <a:cubicBezTo>
                    <a:pt x="1162176" y="60420"/>
                    <a:pt x="1165982" y="55112"/>
                    <a:pt x="1171772" y="53289"/>
                  </a:cubicBezTo>
                  <a:cubicBezTo>
                    <a:pt x="1180726" y="50555"/>
                    <a:pt x="1178635" y="65888"/>
                    <a:pt x="1186944" y="65888"/>
                  </a:cubicBezTo>
                  <a:cubicBezTo>
                    <a:pt x="1192091" y="65888"/>
                    <a:pt x="1194557" y="60741"/>
                    <a:pt x="1197881" y="57686"/>
                  </a:cubicBezTo>
                  <a:cubicBezTo>
                    <a:pt x="1202277" y="53718"/>
                    <a:pt x="1206566" y="53450"/>
                    <a:pt x="1212142" y="52378"/>
                  </a:cubicBezTo>
                  <a:lnTo>
                    <a:pt x="1212142" y="52378"/>
                  </a:lnTo>
                  <a:lnTo>
                    <a:pt x="1215358" y="63905"/>
                  </a:lnTo>
                  <a:cubicBezTo>
                    <a:pt x="1219754" y="74091"/>
                    <a:pt x="1223722" y="85510"/>
                    <a:pt x="1236803" y="82454"/>
                  </a:cubicBezTo>
                  <a:cubicBezTo>
                    <a:pt x="1248651" y="79720"/>
                    <a:pt x="1248222" y="70928"/>
                    <a:pt x="1256424" y="64977"/>
                  </a:cubicBezTo>
                  <a:cubicBezTo>
                    <a:pt x="1258730" y="63315"/>
                    <a:pt x="1267361" y="64065"/>
                    <a:pt x="1267844" y="61921"/>
                  </a:cubicBezTo>
                  <a:cubicBezTo>
                    <a:pt x="1276797" y="59616"/>
                    <a:pt x="1260713" y="30773"/>
                    <a:pt x="1265270" y="29379"/>
                  </a:cubicBezTo>
                  <a:cubicBezTo>
                    <a:pt x="1269077" y="28146"/>
                    <a:pt x="1291111" y="43961"/>
                    <a:pt x="1291111" y="44122"/>
                  </a:cubicBezTo>
                  <a:lnTo>
                    <a:pt x="1291861" y="44122"/>
                  </a:lnTo>
                  <a:cubicBezTo>
                    <a:pt x="1292934" y="48679"/>
                    <a:pt x="1281514" y="60098"/>
                    <a:pt x="1289556" y="62189"/>
                  </a:cubicBezTo>
                  <a:cubicBezTo>
                    <a:pt x="1297437" y="64494"/>
                    <a:pt x="1305639" y="57793"/>
                    <a:pt x="1312823" y="57793"/>
                  </a:cubicBezTo>
                  <a:cubicBezTo>
                    <a:pt x="1316469" y="57793"/>
                    <a:pt x="1322098" y="60098"/>
                    <a:pt x="1324993" y="58865"/>
                  </a:cubicBezTo>
                  <a:cubicBezTo>
                    <a:pt x="1331534" y="56292"/>
                    <a:pt x="1335608" y="50663"/>
                    <a:pt x="1340969" y="45945"/>
                  </a:cubicBezTo>
                  <a:cubicBezTo>
                    <a:pt x="1349333" y="38171"/>
                    <a:pt x="1354801" y="47017"/>
                    <a:pt x="1362414" y="47017"/>
                  </a:cubicBezTo>
                  <a:cubicBezTo>
                    <a:pt x="1362735" y="46106"/>
                    <a:pt x="1367131" y="41227"/>
                    <a:pt x="1367453" y="40798"/>
                  </a:cubicBezTo>
                  <a:cubicBezTo>
                    <a:pt x="1368364" y="39565"/>
                    <a:pt x="1365309" y="35920"/>
                    <a:pt x="1364397" y="35169"/>
                  </a:cubicBezTo>
                  <a:cubicBezTo>
                    <a:pt x="1361181" y="32756"/>
                    <a:pt x="1363325" y="30129"/>
                    <a:pt x="1361341" y="28039"/>
                  </a:cubicBezTo>
                  <a:cubicBezTo>
                    <a:pt x="1360108" y="26806"/>
                    <a:pt x="1356945" y="25894"/>
                    <a:pt x="1357374" y="23911"/>
                  </a:cubicBezTo>
                  <a:cubicBezTo>
                    <a:pt x="1357857" y="22088"/>
                    <a:pt x="1363164" y="21498"/>
                    <a:pt x="1364826" y="20694"/>
                  </a:cubicBezTo>
                  <a:cubicBezTo>
                    <a:pt x="1368472" y="19193"/>
                    <a:pt x="1372117" y="21766"/>
                    <a:pt x="1375441" y="19461"/>
                  </a:cubicBezTo>
                  <a:cubicBezTo>
                    <a:pt x="1380910" y="15655"/>
                    <a:pt x="1382893" y="9114"/>
                    <a:pt x="1386378" y="3967"/>
                  </a:cubicBezTo>
                  <a:cubicBezTo>
                    <a:pt x="1389273" y="-268"/>
                    <a:pt x="1392329" y="2466"/>
                    <a:pt x="1395974" y="0"/>
                  </a:cubicBezTo>
                  <a:lnTo>
                    <a:pt x="1395974" y="0"/>
                  </a:lnTo>
                  <a:cubicBezTo>
                    <a:pt x="1397636" y="1984"/>
                    <a:pt x="1400692" y="10776"/>
                    <a:pt x="1402193" y="11258"/>
                  </a:cubicBezTo>
                  <a:cubicBezTo>
                    <a:pt x="1405410" y="12170"/>
                    <a:pt x="1406750" y="9275"/>
                    <a:pt x="1409323" y="9275"/>
                  </a:cubicBezTo>
                  <a:cubicBezTo>
                    <a:pt x="1410235" y="13242"/>
                    <a:pt x="1407340" y="27663"/>
                    <a:pt x="1415113" y="25090"/>
                  </a:cubicBezTo>
                  <a:cubicBezTo>
                    <a:pt x="1419670" y="23589"/>
                    <a:pt x="1418759" y="25251"/>
                    <a:pt x="1419509" y="28736"/>
                  </a:cubicBezTo>
                  <a:cubicBezTo>
                    <a:pt x="1420260" y="32060"/>
                    <a:pt x="1422083" y="32703"/>
                    <a:pt x="1423477" y="35437"/>
                  </a:cubicBezTo>
                  <a:cubicBezTo>
                    <a:pt x="1426801" y="38010"/>
                    <a:pt x="1432751" y="40584"/>
                    <a:pt x="1436987" y="40584"/>
                  </a:cubicBezTo>
                  <a:cubicBezTo>
                    <a:pt x="1443206" y="40584"/>
                    <a:pt x="1447334" y="47124"/>
                    <a:pt x="1454625" y="46213"/>
                  </a:cubicBezTo>
                  <a:cubicBezTo>
                    <a:pt x="1460683" y="45301"/>
                    <a:pt x="1466312" y="44819"/>
                    <a:pt x="1472531" y="44819"/>
                  </a:cubicBezTo>
                  <a:cubicBezTo>
                    <a:pt x="1472692" y="44980"/>
                    <a:pt x="1472853" y="45141"/>
                    <a:pt x="1472853" y="45301"/>
                  </a:cubicBezTo>
                  <a:cubicBezTo>
                    <a:pt x="1472853" y="47714"/>
                    <a:pt x="1469636" y="50019"/>
                    <a:pt x="1468135" y="51360"/>
                  </a:cubicBezTo>
                  <a:cubicBezTo>
                    <a:pt x="1465240" y="53772"/>
                    <a:pt x="1464918" y="59133"/>
                    <a:pt x="1462506" y="61867"/>
                  </a:cubicBezTo>
                  <a:cubicBezTo>
                    <a:pt x="1460522" y="64012"/>
                    <a:pt x="1457627" y="66424"/>
                    <a:pt x="1455375" y="68086"/>
                  </a:cubicBezTo>
                  <a:cubicBezTo>
                    <a:pt x="1455214" y="68997"/>
                    <a:pt x="1455054" y="73394"/>
                    <a:pt x="1454786" y="73715"/>
                  </a:cubicBezTo>
                  <a:lnTo>
                    <a:pt x="1454786" y="73715"/>
                  </a:lnTo>
                  <a:cubicBezTo>
                    <a:pt x="1451140" y="90120"/>
                    <a:pt x="1471351" y="88298"/>
                    <a:pt x="1471351" y="98805"/>
                  </a:cubicBezTo>
                  <a:cubicBezTo>
                    <a:pt x="1456769" y="98805"/>
                    <a:pt x="1469046" y="121322"/>
                    <a:pt x="1461755" y="123252"/>
                  </a:cubicBezTo>
                  <a:cubicBezTo>
                    <a:pt x="1457198" y="124485"/>
                    <a:pt x="1454893" y="122341"/>
                    <a:pt x="1453874" y="128399"/>
                  </a:cubicBezTo>
                  <a:cubicBezTo>
                    <a:pt x="1453124" y="132955"/>
                    <a:pt x="1449907" y="134189"/>
                    <a:pt x="1447655" y="137512"/>
                  </a:cubicBezTo>
                  <a:cubicBezTo>
                    <a:pt x="1444599" y="141909"/>
                    <a:pt x="1449800" y="152256"/>
                    <a:pt x="1447816" y="157885"/>
                  </a:cubicBezTo>
                  <a:cubicBezTo>
                    <a:pt x="1443420" y="170322"/>
                    <a:pt x="1452373" y="174611"/>
                    <a:pt x="1439024" y="182975"/>
                  </a:cubicBezTo>
                  <a:cubicBezTo>
                    <a:pt x="1433073" y="186620"/>
                    <a:pt x="1444492" y="201685"/>
                    <a:pt x="1444492" y="209887"/>
                  </a:cubicBezTo>
                  <a:cubicBezTo>
                    <a:pt x="1444975" y="212943"/>
                    <a:pt x="1443098" y="214766"/>
                    <a:pt x="1443742" y="217661"/>
                  </a:cubicBezTo>
                  <a:cubicBezTo>
                    <a:pt x="1443903" y="218733"/>
                    <a:pt x="1445565" y="221628"/>
                    <a:pt x="1446154" y="222808"/>
                  </a:cubicBezTo>
                  <a:cubicBezTo>
                    <a:pt x="1449371" y="229027"/>
                    <a:pt x="1455590" y="233316"/>
                    <a:pt x="1457573" y="240285"/>
                  </a:cubicBezTo>
                  <a:cubicBezTo>
                    <a:pt x="1458485" y="243019"/>
                    <a:pt x="1456823" y="245164"/>
                    <a:pt x="1453928" y="243609"/>
                  </a:cubicBezTo>
                  <a:cubicBezTo>
                    <a:pt x="1452534" y="242858"/>
                    <a:pt x="1451623" y="241196"/>
                    <a:pt x="1450282" y="240714"/>
                  </a:cubicBezTo>
                  <a:cubicBezTo>
                    <a:pt x="1447870" y="239963"/>
                    <a:pt x="1445243" y="239803"/>
                    <a:pt x="1442669" y="239803"/>
                  </a:cubicBezTo>
                  <a:lnTo>
                    <a:pt x="1442669" y="239803"/>
                  </a:lnTo>
                  <a:cubicBezTo>
                    <a:pt x="1443420" y="248005"/>
                    <a:pt x="1440257" y="257869"/>
                    <a:pt x="1448888" y="263659"/>
                  </a:cubicBezTo>
                  <a:cubicBezTo>
                    <a:pt x="1458753" y="270361"/>
                    <a:pt x="1451623" y="266876"/>
                    <a:pt x="1452212" y="276419"/>
                  </a:cubicBezTo>
                  <a:cubicBezTo>
                    <a:pt x="1452534" y="282048"/>
                    <a:pt x="1444439" y="282477"/>
                    <a:pt x="1443420" y="289768"/>
                  </a:cubicBezTo>
                  <a:cubicBezTo>
                    <a:pt x="1441115" y="304833"/>
                    <a:pt x="1449049" y="301026"/>
                    <a:pt x="1457413" y="307835"/>
                  </a:cubicBezTo>
                  <a:cubicBezTo>
                    <a:pt x="1463471" y="312875"/>
                    <a:pt x="1467116" y="318932"/>
                    <a:pt x="1468188" y="326652"/>
                  </a:cubicBezTo>
                  <a:lnTo>
                    <a:pt x="1472316" y="335927"/>
                  </a:lnTo>
                  <a:lnTo>
                    <a:pt x="1480519" y="333944"/>
                  </a:lnTo>
                  <a:cubicBezTo>
                    <a:pt x="1480519" y="347454"/>
                    <a:pt x="1484754" y="360374"/>
                    <a:pt x="1496495" y="367987"/>
                  </a:cubicBezTo>
                  <a:cubicBezTo>
                    <a:pt x="1501374" y="371203"/>
                    <a:pt x="1503196" y="387287"/>
                    <a:pt x="1496656" y="387608"/>
                  </a:cubicBezTo>
                  <a:cubicBezTo>
                    <a:pt x="1488775" y="388091"/>
                    <a:pt x="1481484" y="390932"/>
                    <a:pt x="1488775" y="397473"/>
                  </a:cubicBezTo>
                  <a:cubicBezTo>
                    <a:pt x="1491992" y="400368"/>
                    <a:pt x="1494083" y="407176"/>
                    <a:pt x="1497460" y="410983"/>
                  </a:cubicBezTo>
                  <a:cubicBezTo>
                    <a:pt x="1502768" y="416773"/>
                    <a:pt x="1510380" y="416022"/>
                    <a:pt x="1512525" y="423742"/>
                  </a:cubicBezTo>
                  <a:cubicBezTo>
                    <a:pt x="1513436" y="426959"/>
                    <a:pt x="1514187" y="430444"/>
                    <a:pt x="1510220" y="440898"/>
                  </a:cubicBezTo>
                  <a:lnTo>
                    <a:pt x="1510220" y="440898"/>
                  </a:lnTo>
                  <a:cubicBezTo>
                    <a:pt x="1506735" y="440308"/>
                    <a:pt x="1501856" y="431194"/>
                    <a:pt x="1499712" y="438325"/>
                  </a:cubicBezTo>
                  <a:cubicBezTo>
                    <a:pt x="1498640" y="441809"/>
                    <a:pt x="1498479" y="445937"/>
                    <a:pt x="1499390" y="449583"/>
                  </a:cubicBezTo>
                  <a:cubicBezTo>
                    <a:pt x="1500301" y="452799"/>
                    <a:pt x="1502124" y="455962"/>
                    <a:pt x="1502714" y="459018"/>
                  </a:cubicBezTo>
                  <a:cubicBezTo>
                    <a:pt x="1503625" y="464648"/>
                    <a:pt x="1496763" y="462503"/>
                    <a:pt x="1496763" y="467382"/>
                  </a:cubicBezTo>
                  <a:cubicBezTo>
                    <a:pt x="1496763" y="471617"/>
                    <a:pt x="1495262" y="473761"/>
                    <a:pt x="1496281" y="478158"/>
                  </a:cubicBezTo>
                  <a:cubicBezTo>
                    <a:pt x="1500248" y="478908"/>
                    <a:pt x="1496870" y="492740"/>
                    <a:pt x="1489740" y="486950"/>
                  </a:cubicBezTo>
                  <a:cubicBezTo>
                    <a:pt x="1482127" y="480892"/>
                    <a:pt x="1472263" y="484055"/>
                    <a:pt x="1467116" y="491185"/>
                  </a:cubicBezTo>
                  <a:cubicBezTo>
                    <a:pt x="1465454" y="494241"/>
                    <a:pt x="1464382" y="495420"/>
                    <a:pt x="1460736" y="494402"/>
                  </a:cubicBezTo>
                  <a:cubicBezTo>
                    <a:pt x="1458163" y="493651"/>
                    <a:pt x="1440203" y="492257"/>
                    <a:pt x="1438220" y="493812"/>
                  </a:cubicBezTo>
                  <a:cubicBezTo>
                    <a:pt x="1437898" y="496117"/>
                    <a:pt x="1440525" y="496707"/>
                    <a:pt x="1441115" y="498691"/>
                  </a:cubicBezTo>
                  <a:cubicBezTo>
                    <a:pt x="1442348" y="502497"/>
                    <a:pt x="1439131" y="506571"/>
                    <a:pt x="1440793" y="510217"/>
                  </a:cubicBezTo>
                  <a:cubicBezTo>
                    <a:pt x="1442616" y="513702"/>
                    <a:pt x="1445511" y="513862"/>
                    <a:pt x="1447173" y="516597"/>
                  </a:cubicBezTo>
                  <a:cubicBezTo>
                    <a:pt x="1448996" y="519652"/>
                    <a:pt x="1446690" y="525282"/>
                    <a:pt x="1448674" y="529195"/>
                  </a:cubicBezTo>
                  <a:cubicBezTo>
                    <a:pt x="1450336" y="532519"/>
                    <a:pt x="1455804" y="537076"/>
                    <a:pt x="1452159" y="541794"/>
                  </a:cubicBezTo>
                  <a:cubicBezTo>
                    <a:pt x="1451408" y="542116"/>
                    <a:pt x="1450497" y="551230"/>
                    <a:pt x="1450765" y="553052"/>
                  </a:cubicBezTo>
                  <a:cubicBezTo>
                    <a:pt x="1454732" y="555036"/>
                    <a:pt x="1458538" y="553964"/>
                    <a:pt x="1462184" y="557448"/>
                  </a:cubicBezTo>
                  <a:cubicBezTo>
                    <a:pt x="1462345" y="557609"/>
                    <a:pt x="1460683" y="572191"/>
                    <a:pt x="1460790" y="574926"/>
                  </a:cubicBezTo>
                  <a:cubicBezTo>
                    <a:pt x="1461541" y="582378"/>
                    <a:pt x="1464596" y="590098"/>
                    <a:pt x="1461112" y="597871"/>
                  </a:cubicBezTo>
                  <a:cubicBezTo>
                    <a:pt x="1458217" y="606985"/>
                    <a:pt x="1462345" y="604841"/>
                    <a:pt x="1467974" y="608218"/>
                  </a:cubicBezTo>
                  <a:cubicBezTo>
                    <a:pt x="1471191" y="610202"/>
                    <a:pt x="1470869" y="613258"/>
                    <a:pt x="1472102" y="616581"/>
                  </a:cubicBezTo>
                  <a:cubicBezTo>
                    <a:pt x="1474836" y="624033"/>
                    <a:pt x="1463149" y="620549"/>
                    <a:pt x="1463149" y="627089"/>
                  </a:cubicBezTo>
                  <a:cubicBezTo>
                    <a:pt x="1463149" y="634970"/>
                    <a:pt x="1465722" y="634541"/>
                    <a:pt x="1471351" y="636042"/>
                  </a:cubicBezTo>
                  <a:lnTo>
                    <a:pt x="1466794" y="647301"/>
                  </a:lnTo>
                  <a:cubicBezTo>
                    <a:pt x="1464221" y="653841"/>
                    <a:pt x="1462827" y="648534"/>
                    <a:pt x="1460844" y="649713"/>
                  </a:cubicBezTo>
                  <a:cubicBezTo>
                    <a:pt x="1454303" y="653680"/>
                    <a:pt x="1450068" y="661400"/>
                    <a:pt x="1440954" y="653680"/>
                  </a:cubicBezTo>
                  <a:cubicBezTo>
                    <a:pt x="1434735" y="648373"/>
                    <a:pt x="1434092" y="641510"/>
                    <a:pt x="1425460" y="638777"/>
                  </a:cubicBezTo>
                  <a:lnTo>
                    <a:pt x="1409377" y="633630"/>
                  </a:lnTo>
                  <a:cubicBezTo>
                    <a:pt x="1404069" y="631968"/>
                    <a:pt x="1396028" y="636042"/>
                    <a:pt x="1392490" y="631485"/>
                  </a:cubicBezTo>
                  <a:cubicBezTo>
                    <a:pt x="1389434" y="627518"/>
                    <a:pt x="1387343" y="620227"/>
                    <a:pt x="1381392" y="622372"/>
                  </a:cubicBezTo>
                  <a:cubicBezTo>
                    <a:pt x="1377157" y="625695"/>
                    <a:pt x="1378068" y="629823"/>
                    <a:pt x="1375173" y="633308"/>
                  </a:cubicBezTo>
                  <a:cubicBezTo>
                    <a:pt x="1373779" y="634809"/>
                    <a:pt x="1374101" y="625105"/>
                    <a:pt x="1374101" y="624194"/>
                  </a:cubicBezTo>
                  <a:cubicBezTo>
                    <a:pt x="1373618" y="620227"/>
                    <a:pt x="1371206" y="624033"/>
                    <a:pt x="1369222" y="624784"/>
                  </a:cubicBezTo>
                  <a:cubicBezTo>
                    <a:pt x="1367400" y="625534"/>
                    <a:pt x="1364987" y="626446"/>
                    <a:pt x="1363003" y="626446"/>
                  </a:cubicBezTo>
                  <a:cubicBezTo>
                    <a:pt x="1360108" y="626285"/>
                    <a:pt x="1356945" y="624784"/>
                    <a:pt x="1354801" y="627518"/>
                  </a:cubicBezTo>
                  <a:cubicBezTo>
                    <a:pt x="1353407" y="629180"/>
                    <a:pt x="1350994" y="629931"/>
                    <a:pt x="1348850" y="630574"/>
                  </a:cubicBezTo>
                  <a:lnTo>
                    <a:pt x="1343382" y="630413"/>
                  </a:lnTo>
                  <a:lnTo>
                    <a:pt x="1343382" y="630413"/>
                  </a:lnTo>
                  <a:cubicBezTo>
                    <a:pt x="1342899" y="636042"/>
                    <a:pt x="1349172" y="639366"/>
                    <a:pt x="1353246" y="642422"/>
                  </a:cubicBezTo>
                  <a:cubicBezTo>
                    <a:pt x="1358554" y="646228"/>
                    <a:pt x="1360376" y="656253"/>
                    <a:pt x="1363861" y="661722"/>
                  </a:cubicBezTo>
                  <a:cubicBezTo>
                    <a:pt x="1368579" y="666279"/>
                    <a:pt x="1372814" y="672498"/>
                    <a:pt x="1379355" y="668102"/>
                  </a:cubicBezTo>
                  <a:cubicBezTo>
                    <a:pt x="1383751" y="665046"/>
                    <a:pt x="1383590" y="660811"/>
                    <a:pt x="1389863" y="665367"/>
                  </a:cubicBezTo>
                  <a:cubicBezTo>
                    <a:pt x="1391256" y="666440"/>
                    <a:pt x="1395813" y="666761"/>
                    <a:pt x="1395813" y="667351"/>
                  </a:cubicBezTo>
                  <a:cubicBezTo>
                    <a:pt x="1395813" y="670675"/>
                    <a:pt x="1392490" y="673731"/>
                    <a:pt x="1393401" y="676465"/>
                  </a:cubicBezTo>
                  <a:cubicBezTo>
                    <a:pt x="1396135" y="685740"/>
                    <a:pt x="1383536" y="679521"/>
                    <a:pt x="1382625" y="685418"/>
                  </a:cubicBezTo>
                  <a:cubicBezTo>
                    <a:pt x="1382035" y="689385"/>
                    <a:pt x="1384019" y="692280"/>
                    <a:pt x="1382464" y="696676"/>
                  </a:cubicBezTo>
                  <a:cubicBezTo>
                    <a:pt x="1380641" y="702306"/>
                    <a:pt x="1382625" y="704289"/>
                    <a:pt x="1388093" y="704557"/>
                  </a:cubicBezTo>
                  <a:cubicBezTo>
                    <a:pt x="1393133" y="704879"/>
                    <a:pt x="1394634" y="704075"/>
                    <a:pt x="1396778" y="700000"/>
                  </a:cubicBezTo>
                  <a:cubicBezTo>
                    <a:pt x="1397529" y="703968"/>
                    <a:pt x="1398012" y="706702"/>
                    <a:pt x="1398012" y="710776"/>
                  </a:cubicBezTo>
                  <a:cubicBezTo>
                    <a:pt x="1398012" y="713349"/>
                    <a:pt x="1402729" y="717638"/>
                    <a:pt x="1401335" y="719140"/>
                  </a:cubicBezTo>
                  <a:cubicBezTo>
                    <a:pt x="1396778" y="723696"/>
                    <a:pt x="1394473" y="729486"/>
                    <a:pt x="1396457" y="736295"/>
                  </a:cubicBezTo>
                  <a:cubicBezTo>
                    <a:pt x="1398119" y="741442"/>
                    <a:pt x="1401335" y="745409"/>
                    <a:pt x="1403158" y="750448"/>
                  </a:cubicBezTo>
                  <a:cubicBezTo>
                    <a:pt x="1404659" y="754684"/>
                    <a:pt x="1406804" y="757579"/>
                    <a:pt x="1411361" y="754576"/>
                  </a:cubicBezTo>
                  <a:cubicBezTo>
                    <a:pt x="1412433" y="753987"/>
                    <a:pt x="1416990" y="749537"/>
                    <a:pt x="1417151" y="749430"/>
                  </a:cubicBezTo>
                  <a:cubicBezTo>
                    <a:pt x="1420046" y="749269"/>
                    <a:pt x="1420367" y="758383"/>
                    <a:pt x="1420796" y="760527"/>
                  </a:cubicBezTo>
                  <a:cubicBezTo>
                    <a:pt x="1421279" y="762350"/>
                    <a:pt x="1420046" y="764334"/>
                    <a:pt x="1420474" y="765835"/>
                  </a:cubicBezTo>
                  <a:cubicBezTo>
                    <a:pt x="1427176" y="765835"/>
                    <a:pt x="1433556" y="763851"/>
                    <a:pt x="1440364" y="763851"/>
                  </a:cubicBezTo>
                  <a:lnTo>
                    <a:pt x="1440043" y="772536"/>
                  </a:lnTo>
                  <a:lnTo>
                    <a:pt x="1440043" y="772536"/>
                  </a:lnTo>
                  <a:lnTo>
                    <a:pt x="1439560" y="773287"/>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grpSp>
    </p:spTree>
    <p:extLst>
      <p:ext uri="{BB962C8B-B14F-4D97-AF65-F5344CB8AC3E}">
        <p14:creationId xmlns:p14="http://schemas.microsoft.com/office/powerpoint/2010/main" val="1536973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CE8D3-2E61-A329-5B48-1ECA4A2D4FF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5884683-BB61-D6DC-72AD-8ADF7409323E}"/>
              </a:ext>
            </a:extLst>
          </p:cNvPr>
          <p:cNvSpPr/>
          <p:nvPr/>
        </p:nvSpPr>
        <p:spPr>
          <a:xfrm>
            <a:off x="0" y="0"/>
            <a:ext cx="12192000" cy="6858000"/>
          </a:xfrm>
          <a:prstGeom prst="rect">
            <a:avLst/>
          </a:prstGeom>
          <a:gradFill flip="none" rotWithShape="1">
            <a:gsLst>
              <a:gs pos="61000">
                <a:srgbClr val="F04240"/>
              </a:gs>
              <a:gs pos="0">
                <a:srgbClr val="F49B00"/>
              </a:gs>
              <a:gs pos="100000">
                <a:srgbClr val="ED1164"/>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C302D3-B445-33BF-9E7F-8142C945A616}"/>
              </a:ext>
            </a:extLst>
          </p:cNvPr>
          <p:cNvSpPr>
            <a:spLocks noGrp="1"/>
          </p:cNvSpPr>
          <p:nvPr>
            <p:ph type="title"/>
          </p:nvPr>
        </p:nvSpPr>
        <p:spPr>
          <a:xfrm>
            <a:off x="506711" y="1502682"/>
            <a:ext cx="8697191" cy="863600"/>
          </a:xfrm>
        </p:spPr>
        <p:txBody>
          <a:bodyPr>
            <a:normAutofit/>
          </a:bodyPr>
          <a:lstStyle/>
          <a:p>
            <a:r>
              <a:rPr lang="en-US" sz="4000" b="1" dirty="0">
                <a:solidFill>
                  <a:schemeClr val="bg1"/>
                </a:solidFill>
                <a:latin typeface="Segoe UI" panose="020B0502040204020203" pitchFamily="34" charset="0"/>
                <a:cs typeface="Segoe UI" panose="020B0502040204020203" pitchFamily="34" charset="0"/>
              </a:rPr>
              <a:t>SESSION AGENDA</a:t>
            </a:r>
            <a:endParaRPr lang="en-GB" sz="4000" b="1" dirty="0">
              <a:solidFill>
                <a:schemeClr val="bg1"/>
              </a:solidFill>
              <a:latin typeface="Segoe UI" panose="020B0502040204020203" pitchFamily="34" charset="0"/>
              <a:cs typeface="Segoe UI" panose="020B0502040204020203" pitchFamily="34" charset="0"/>
            </a:endParaRPr>
          </a:p>
        </p:txBody>
      </p:sp>
      <p:pic>
        <p:nvPicPr>
          <p:cNvPr id="3" name="Picture 4" descr="Home | Baltic Apprenticeships">
            <a:extLst>
              <a:ext uri="{FF2B5EF4-FFF2-40B4-BE49-F238E27FC236}">
                <a16:creationId xmlns:a16="http://schemas.microsoft.com/office/drawing/2014/main" id="{AECF7E8A-277E-0B5C-F7FA-14576668B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55" y="174672"/>
            <a:ext cx="1474719" cy="377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ancashire and South Cumbria Training Hub">
            <a:extLst>
              <a:ext uri="{FF2B5EF4-FFF2-40B4-BE49-F238E27FC236}">
                <a16:creationId xmlns:a16="http://schemas.microsoft.com/office/drawing/2014/main" id="{B2738274-4C77-D790-2B4E-DD08BB8816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954" y="207782"/>
            <a:ext cx="1525098" cy="538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reater Manchester Training Hub">
            <a:extLst>
              <a:ext uri="{FF2B5EF4-FFF2-40B4-BE49-F238E27FC236}">
                <a16:creationId xmlns:a16="http://schemas.microsoft.com/office/drawing/2014/main" id="{ADA496D3-40AF-9200-730C-0166B1FE2D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3055" y="186851"/>
            <a:ext cx="1111860" cy="5559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77B02B74-4618-6458-52E4-9D59673F25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30040" y="168881"/>
            <a:ext cx="555930" cy="55593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1A13A82C-46E6-578C-59EC-7E2A6ED4A579}"/>
              </a:ext>
            </a:extLst>
          </p:cNvPr>
          <p:cNvGrpSpPr/>
          <p:nvPr/>
        </p:nvGrpSpPr>
        <p:grpSpPr>
          <a:xfrm>
            <a:off x="506711" y="2454294"/>
            <a:ext cx="5225557" cy="504977"/>
            <a:chOff x="-265572" y="1954844"/>
            <a:chExt cx="6176786" cy="596900"/>
          </a:xfrm>
        </p:grpSpPr>
        <p:sp>
          <p:nvSpPr>
            <p:cNvPr id="13" name="Google Shape;725;p45">
              <a:extLst>
                <a:ext uri="{FF2B5EF4-FFF2-40B4-BE49-F238E27FC236}">
                  <a16:creationId xmlns:a16="http://schemas.microsoft.com/office/drawing/2014/main" id="{4055C6D4-7738-6447-AF58-D993B2DCDE73}"/>
                </a:ext>
              </a:extLst>
            </p:cNvPr>
            <p:cNvSpPr/>
            <p:nvPr/>
          </p:nvSpPr>
          <p:spPr>
            <a:xfrm>
              <a:off x="-265572" y="1954844"/>
              <a:ext cx="6176786" cy="596900"/>
            </a:xfrm>
            <a:prstGeom prst="roundRect">
              <a:avLst>
                <a:gd name="adj" fmla="val 50000"/>
              </a:avLst>
            </a:prstGeom>
            <a:solidFill>
              <a:schemeClr val="bg1"/>
            </a:solidFill>
            <a:ln>
              <a:noFill/>
            </a:ln>
            <a:effectLst>
              <a:outerShdw blurRad="152400" dist="114300" dir="4380000" algn="tl" rotWithShape="0">
                <a:schemeClr val="dk1">
                  <a:alpha val="29803"/>
                </a:scheme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600">
                <a:solidFill>
                  <a:schemeClr val="lt1"/>
                </a:solidFill>
                <a:latin typeface="Sora"/>
                <a:ea typeface="Sora"/>
                <a:cs typeface="Sora"/>
                <a:sym typeface="Sora"/>
              </a:endParaRPr>
            </a:p>
          </p:txBody>
        </p:sp>
        <p:sp>
          <p:nvSpPr>
            <p:cNvPr id="14" name="Title 1">
              <a:extLst>
                <a:ext uri="{FF2B5EF4-FFF2-40B4-BE49-F238E27FC236}">
                  <a16:creationId xmlns:a16="http://schemas.microsoft.com/office/drawing/2014/main" id="{183747B5-6B7F-D45D-CA5D-63349BEB5996}"/>
                </a:ext>
              </a:extLst>
            </p:cNvPr>
            <p:cNvSpPr txBox="1">
              <a:spLocks/>
            </p:cNvSpPr>
            <p:nvPr/>
          </p:nvSpPr>
          <p:spPr>
            <a:xfrm>
              <a:off x="260220" y="2086526"/>
              <a:ext cx="3326581" cy="369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solidFill>
                    <a:srgbClr val="000033"/>
                  </a:solidFill>
                  <a:latin typeface="+mn-lt"/>
                  <a:cs typeface="Segoe UI"/>
                </a:rPr>
                <a:t>WHAT IS DATA LITERACY?</a:t>
              </a:r>
              <a:endParaRPr lang="en-GB" sz="1400" b="1" dirty="0">
                <a:solidFill>
                  <a:srgbClr val="000033"/>
                </a:solidFill>
                <a:latin typeface="+mn-lt"/>
                <a:cs typeface="Segoe UI"/>
              </a:endParaRPr>
            </a:p>
          </p:txBody>
        </p:sp>
        <p:pic>
          <p:nvPicPr>
            <p:cNvPr id="19" name="Graphic 18" descr="Clock outline">
              <a:extLst>
                <a:ext uri="{FF2B5EF4-FFF2-40B4-BE49-F238E27FC236}">
                  <a16:creationId xmlns:a16="http://schemas.microsoft.com/office/drawing/2014/main" id="{F5F16D04-203E-7514-6C7D-A7B3B2CEFE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695" y="2050336"/>
              <a:ext cx="405915" cy="405915"/>
            </a:xfrm>
            <a:prstGeom prst="rect">
              <a:avLst/>
            </a:prstGeom>
          </p:spPr>
        </p:pic>
      </p:grpSp>
      <p:grpSp>
        <p:nvGrpSpPr>
          <p:cNvPr id="20" name="Group 19">
            <a:extLst>
              <a:ext uri="{FF2B5EF4-FFF2-40B4-BE49-F238E27FC236}">
                <a16:creationId xmlns:a16="http://schemas.microsoft.com/office/drawing/2014/main" id="{467467FD-69E4-B730-99DC-D1D281D0C8A9}"/>
              </a:ext>
            </a:extLst>
          </p:cNvPr>
          <p:cNvGrpSpPr/>
          <p:nvPr/>
        </p:nvGrpSpPr>
        <p:grpSpPr>
          <a:xfrm>
            <a:off x="506713" y="3057266"/>
            <a:ext cx="5670373" cy="530843"/>
            <a:chOff x="-265568" y="1954844"/>
            <a:chExt cx="6702574" cy="627474"/>
          </a:xfrm>
        </p:grpSpPr>
        <p:sp>
          <p:nvSpPr>
            <p:cNvPr id="21" name="Google Shape;725;p45">
              <a:extLst>
                <a:ext uri="{FF2B5EF4-FFF2-40B4-BE49-F238E27FC236}">
                  <a16:creationId xmlns:a16="http://schemas.microsoft.com/office/drawing/2014/main" id="{C0D88036-25ED-665A-FC62-20F2CB4A94E3}"/>
                </a:ext>
              </a:extLst>
            </p:cNvPr>
            <p:cNvSpPr/>
            <p:nvPr/>
          </p:nvSpPr>
          <p:spPr>
            <a:xfrm>
              <a:off x="-265568" y="1954844"/>
              <a:ext cx="6176786" cy="596900"/>
            </a:xfrm>
            <a:prstGeom prst="roundRect">
              <a:avLst>
                <a:gd name="adj" fmla="val 50000"/>
              </a:avLst>
            </a:prstGeom>
            <a:solidFill>
              <a:schemeClr val="bg1"/>
            </a:solidFill>
            <a:ln>
              <a:noFill/>
            </a:ln>
            <a:effectLst>
              <a:outerShdw blurRad="152400" dist="114300" dir="4380000" algn="tl" rotWithShape="0">
                <a:schemeClr val="dk1">
                  <a:alpha val="29803"/>
                </a:scheme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600">
                <a:solidFill>
                  <a:schemeClr val="lt1"/>
                </a:solidFill>
                <a:latin typeface="Sora"/>
                <a:ea typeface="Sora"/>
                <a:cs typeface="Sora"/>
                <a:sym typeface="Sora"/>
              </a:endParaRPr>
            </a:p>
          </p:txBody>
        </p:sp>
        <p:sp>
          <p:nvSpPr>
            <p:cNvPr id="22" name="Title 1">
              <a:extLst>
                <a:ext uri="{FF2B5EF4-FFF2-40B4-BE49-F238E27FC236}">
                  <a16:creationId xmlns:a16="http://schemas.microsoft.com/office/drawing/2014/main" id="{C76B1EC2-62AE-71B3-91F1-ED7214E2D297}"/>
                </a:ext>
              </a:extLst>
            </p:cNvPr>
            <p:cNvSpPr txBox="1">
              <a:spLocks/>
            </p:cNvSpPr>
            <p:nvPr/>
          </p:nvSpPr>
          <p:spPr>
            <a:xfrm>
              <a:off x="260220" y="2213315"/>
              <a:ext cx="6176786" cy="369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dirty="0">
                  <a:solidFill>
                    <a:srgbClr val="000033"/>
                  </a:solidFill>
                  <a:latin typeface="+mn-lt"/>
                  <a:cs typeface="Segoe UI"/>
                </a:rPr>
                <a:t>IMPORTANCE OF DATA IN THE HEALTH, CARE &amp; VCSFE</a:t>
              </a:r>
            </a:p>
            <a:p>
              <a:endParaRPr lang="en-GB" sz="1600" b="1" dirty="0">
                <a:solidFill>
                  <a:srgbClr val="000033"/>
                </a:solidFill>
                <a:latin typeface="Segoe UI"/>
                <a:cs typeface="Segoe UI"/>
              </a:endParaRPr>
            </a:p>
          </p:txBody>
        </p:sp>
        <p:pic>
          <p:nvPicPr>
            <p:cNvPr id="23" name="Graphic 22" descr="Clock outline">
              <a:extLst>
                <a:ext uri="{FF2B5EF4-FFF2-40B4-BE49-F238E27FC236}">
                  <a16:creationId xmlns:a16="http://schemas.microsoft.com/office/drawing/2014/main" id="{0955643E-6F7F-CCD6-2D2E-48C6E8EAC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695" y="2050336"/>
              <a:ext cx="405915" cy="405915"/>
            </a:xfrm>
            <a:prstGeom prst="rect">
              <a:avLst/>
            </a:prstGeom>
          </p:spPr>
        </p:pic>
      </p:grpSp>
      <p:grpSp>
        <p:nvGrpSpPr>
          <p:cNvPr id="24" name="Group 23">
            <a:extLst>
              <a:ext uri="{FF2B5EF4-FFF2-40B4-BE49-F238E27FC236}">
                <a16:creationId xmlns:a16="http://schemas.microsoft.com/office/drawing/2014/main" id="{752D4647-7224-5FBF-5F78-CFBBC16557A0}"/>
              </a:ext>
            </a:extLst>
          </p:cNvPr>
          <p:cNvGrpSpPr/>
          <p:nvPr/>
        </p:nvGrpSpPr>
        <p:grpSpPr>
          <a:xfrm>
            <a:off x="506713" y="3694359"/>
            <a:ext cx="5225557" cy="504977"/>
            <a:chOff x="-265568" y="1954844"/>
            <a:chExt cx="6176786" cy="596900"/>
          </a:xfrm>
        </p:grpSpPr>
        <p:sp>
          <p:nvSpPr>
            <p:cNvPr id="25" name="Google Shape;725;p45">
              <a:extLst>
                <a:ext uri="{FF2B5EF4-FFF2-40B4-BE49-F238E27FC236}">
                  <a16:creationId xmlns:a16="http://schemas.microsoft.com/office/drawing/2014/main" id="{AA4649AF-19FC-C342-512E-FBF384939FC9}"/>
                </a:ext>
              </a:extLst>
            </p:cNvPr>
            <p:cNvSpPr/>
            <p:nvPr/>
          </p:nvSpPr>
          <p:spPr>
            <a:xfrm>
              <a:off x="-265568" y="1954844"/>
              <a:ext cx="6176786" cy="596900"/>
            </a:xfrm>
            <a:prstGeom prst="roundRect">
              <a:avLst>
                <a:gd name="adj" fmla="val 50000"/>
              </a:avLst>
            </a:prstGeom>
            <a:solidFill>
              <a:schemeClr val="bg1"/>
            </a:solidFill>
            <a:ln>
              <a:noFill/>
            </a:ln>
            <a:effectLst>
              <a:outerShdw blurRad="152400" dist="114300" dir="4380000" algn="tl" rotWithShape="0">
                <a:schemeClr val="dk1">
                  <a:alpha val="29803"/>
                </a:scheme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600">
                <a:solidFill>
                  <a:schemeClr val="lt1"/>
                </a:solidFill>
                <a:latin typeface="Sora"/>
                <a:ea typeface="Sora"/>
                <a:cs typeface="Sora"/>
                <a:sym typeface="Sora"/>
              </a:endParaRPr>
            </a:p>
          </p:txBody>
        </p:sp>
        <p:sp>
          <p:nvSpPr>
            <p:cNvPr id="26" name="Title 1">
              <a:extLst>
                <a:ext uri="{FF2B5EF4-FFF2-40B4-BE49-F238E27FC236}">
                  <a16:creationId xmlns:a16="http://schemas.microsoft.com/office/drawing/2014/main" id="{E77A8614-B1BF-81A0-62D3-E4F36C60F12B}"/>
                </a:ext>
              </a:extLst>
            </p:cNvPr>
            <p:cNvSpPr txBox="1">
              <a:spLocks/>
            </p:cNvSpPr>
            <p:nvPr/>
          </p:nvSpPr>
          <p:spPr>
            <a:xfrm>
              <a:off x="260220" y="2086526"/>
              <a:ext cx="3326581" cy="369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400" b="1">
                <a:solidFill>
                  <a:srgbClr val="000033"/>
                </a:solidFill>
                <a:latin typeface="Segoe UI"/>
                <a:cs typeface="Segoe UI"/>
              </a:endParaRPr>
            </a:p>
          </p:txBody>
        </p:sp>
        <p:pic>
          <p:nvPicPr>
            <p:cNvPr id="27" name="Graphic 26" descr="Clock outline">
              <a:extLst>
                <a:ext uri="{FF2B5EF4-FFF2-40B4-BE49-F238E27FC236}">
                  <a16:creationId xmlns:a16="http://schemas.microsoft.com/office/drawing/2014/main" id="{5DEA8998-16F7-9342-7962-E58B9B4D00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695" y="2050336"/>
              <a:ext cx="405915" cy="405915"/>
            </a:xfrm>
            <a:prstGeom prst="rect">
              <a:avLst/>
            </a:prstGeom>
          </p:spPr>
        </p:pic>
      </p:grpSp>
      <p:grpSp>
        <p:nvGrpSpPr>
          <p:cNvPr id="28" name="Group 27">
            <a:extLst>
              <a:ext uri="{FF2B5EF4-FFF2-40B4-BE49-F238E27FC236}">
                <a16:creationId xmlns:a16="http://schemas.microsoft.com/office/drawing/2014/main" id="{3171FA12-5774-0C67-75EC-29C6567ABB03}"/>
              </a:ext>
            </a:extLst>
          </p:cNvPr>
          <p:cNvGrpSpPr/>
          <p:nvPr/>
        </p:nvGrpSpPr>
        <p:grpSpPr>
          <a:xfrm>
            <a:off x="506712" y="4297330"/>
            <a:ext cx="5225557" cy="504977"/>
            <a:chOff x="-265568" y="1954844"/>
            <a:chExt cx="6176786" cy="596900"/>
          </a:xfrm>
        </p:grpSpPr>
        <p:sp>
          <p:nvSpPr>
            <p:cNvPr id="29" name="Google Shape;725;p45">
              <a:extLst>
                <a:ext uri="{FF2B5EF4-FFF2-40B4-BE49-F238E27FC236}">
                  <a16:creationId xmlns:a16="http://schemas.microsoft.com/office/drawing/2014/main" id="{D5130721-43F8-5543-DA3A-752226EB1C75}"/>
                </a:ext>
              </a:extLst>
            </p:cNvPr>
            <p:cNvSpPr/>
            <p:nvPr/>
          </p:nvSpPr>
          <p:spPr>
            <a:xfrm>
              <a:off x="-265568" y="1954844"/>
              <a:ext cx="6176786" cy="596900"/>
            </a:xfrm>
            <a:prstGeom prst="roundRect">
              <a:avLst>
                <a:gd name="adj" fmla="val 50000"/>
              </a:avLst>
            </a:prstGeom>
            <a:solidFill>
              <a:schemeClr val="bg1"/>
            </a:solidFill>
            <a:ln>
              <a:noFill/>
            </a:ln>
            <a:effectLst>
              <a:outerShdw blurRad="152400" dist="114300" dir="4380000" algn="tl" rotWithShape="0">
                <a:schemeClr val="dk1">
                  <a:alpha val="29803"/>
                </a:scheme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600">
                <a:solidFill>
                  <a:schemeClr val="lt1"/>
                </a:solidFill>
                <a:latin typeface="Sora"/>
                <a:ea typeface="Sora"/>
                <a:cs typeface="Sora"/>
                <a:sym typeface="Sora"/>
              </a:endParaRPr>
            </a:p>
          </p:txBody>
        </p:sp>
        <p:pic>
          <p:nvPicPr>
            <p:cNvPr id="30" name="Graphic 29" descr="Clock outline">
              <a:extLst>
                <a:ext uri="{FF2B5EF4-FFF2-40B4-BE49-F238E27FC236}">
                  <a16:creationId xmlns:a16="http://schemas.microsoft.com/office/drawing/2014/main" id="{4FD195AB-C54D-5831-8FE6-8D3F741AE9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695" y="2050336"/>
              <a:ext cx="405915" cy="405915"/>
            </a:xfrm>
            <a:prstGeom prst="rect">
              <a:avLst/>
            </a:prstGeom>
          </p:spPr>
        </p:pic>
      </p:grpSp>
      <p:grpSp>
        <p:nvGrpSpPr>
          <p:cNvPr id="31" name="Group 30">
            <a:extLst>
              <a:ext uri="{FF2B5EF4-FFF2-40B4-BE49-F238E27FC236}">
                <a16:creationId xmlns:a16="http://schemas.microsoft.com/office/drawing/2014/main" id="{C14D2988-CCB3-6C51-4060-11E34BEA9822}"/>
              </a:ext>
            </a:extLst>
          </p:cNvPr>
          <p:cNvGrpSpPr/>
          <p:nvPr/>
        </p:nvGrpSpPr>
        <p:grpSpPr>
          <a:xfrm>
            <a:off x="6255462" y="2454294"/>
            <a:ext cx="5225557" cy="504977"/>
            <a:chOff x="-265568" y="1954844"/>
            <a:chExt cx="6176786" cy="596900"/>
          </a:xfrm>
        </p:grpSpPr>
        <p:sp>
          <p:nvSpPr>
            <p:cNvPr id="32" name="Google Shape;725;p45">
              <a:extLst>
                <a:ext uri="{FF2B5EF4-FFF2-40B4-BE49-F238E27FC236}">
                  <a16:creationId xmlns:a16="http://schemas.microsoft.com/office/drawing/2014/main" id="{99DF99F6-F0D7-AB53-9FB6-BE91CCA0F7B4}"/>
                </a:ext>
              </a:extLst>
            </p:cNvPr>
            <p:cNvSpPr/>
            <p:nvPr/>
          </p:nvSpPr>
          <p:spPr>
            <a:xfrm>
              <a:off x="-265568" y="1954844"/>
              <a:ext cx="6176786" cy="596900"/>
            </a:xfrm>
            <a:prstGeom prst="roundRect">
              <a:avLst>
                <a:gd name="adj" fmla="val 50000"/>
              </a:avLst>
            </a:prstGeom>
            <a:solidFill>
              <a:schemeClr val="bg1"/>
            </a:solidFill>
            <a:ln>
              <a:noFill/>
            </a:ln>
            <a:effectLst>
              <a:outerShdw blurRad="152400" dist="114300" dir="4380000" algn="tl" rotWithShape="0">
                <a:schemeClr val="dk1">
                  <a:alpha val="29803"/>
                </a:scheme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600">
                <a:solidFill>
                  <a:schemeClr val="lt1"/>
                </a:solidFill>
                <a:latin typeface="Sora"/>
                <a:ea typeface="Sora"/>
                <a:cs typeface="Sora"/>
                <a:sym typeface="Sora"/>
              </a:endParaRPr>
            </a:p>
          </p:txBody>
        </p:sp>
        <p:sp>
          <p:nvSpPr>
            <p:cNvPr id="33" name="Title 1">
              <a:extLst>
                <a:ext uri="{FF2B5EF4-FFF2-40B4-BE49-F238E27FC236}">
                  <a16:creationId xmlns:a16="http://schemas.microsoft.com/office/drawing/2014/main" id="{BADAFB96-98F1-5911-10E1-3B0FB0B07124}"/>
                </a:ext>
              </a:extLst>
            </p:cNvPr>
            <p:cNvSpPr txBox="1">
              <a:spLocks/>
            </p:cNvSpPr>
            <p:nvPr/>
          </p:nvSpPr>
          <p:spPr>
            <a:xfrm>
              <a:off x="260218" y="2086526"/>
              <a:ext cx="5222743" cy="369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solidFill>
                    <a:srgbClr val="000033"/>
                  </a:solidFill>
                  <a:latin typeface="+mn-lt"/>
                  <a:cs typeface="Segoe UI"/>
                </a:rPr>
                <a:t>PROGRAMME INSIGHTS</a:t>
              </a:r>
              <a:endParaRPr lang="en-GB" sz="1400" b="1" dirty="0">
                <a:solidFill>
                  <a:srgbClr val="000033"/>
                </a:solidFill>
                <a:latin typeface="+mn-lt"/>
                <a:cs typeface="Segoe UI"/>
              </a:endParaRPr>
            </a:p>
          </p:txBody>
        </p:sp>
        <p:pic>
          <p:nvPicPr>
            <p:cNvPr id="34" name="Graphic 33" descr="Clock outline">
              <a:extLst>
                <a:ext uri="{FF2B5EF4-FFF2-40B4-BE49-F238E27FC236}">
                  <a16:creationId xmlns:a16="http://schemas.microsoft.com/office/drawing/2014/main" id="{A6A6440A-940F-B85D-4D9D-A2A8A848BE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695" y="2050336"/>
              <a:ext cx="405915" cy="405915"/>
            </a:xfrm>
            <a:prstGeom prst="rect">
              <a:avLst/>
            </a:prstGeom>
          </p:spPr>
        </p:pic>
      </p:grpSp>
      <p:grpSp>
        <p:nvGrpSpPr>
          <p:cNvPr id="35" name="Group 34">
            <a:extLst>
              <a:ext uri="{FF2B5EF4-FFF2-40B4-BE49-F238E27FC236}">
                <a16:creationId xmlns:a16="http://schemas.microsoft.com/office/drawing/2014/main" id="{61648EE1-2185-8D6A-E848-6BDBC18860B1}"/>
              </a:ext>
            </a:extLst>
          </p:cNvPr>
          <p:cNvGrpSpPr/>
          <p:nvPr/>
        </p:nvGrpSpPr>
        <p:grpSpPr>
          <a:xfrm>
            <a:off x="6255461" y="3057266"/>
            <a:ext cx="5670373" cy="530843"/>
            <a:chOff x="-265568" y="1954844"/>
            <a:chExt cx="6702574" cy="627474"/>
          </a:xfrm>
        </p:grpSpPr>
        <p:sp>
          <p:nvSpPr>
            <p:cNvPr id="36" name="Google Shape;725;p45">
              <a:extLst>
                <a:ext uri="{FF2B5EF4-FFF2-40B4-BE49-F238E27FC236}">
                  <a16:creationId xmlns:a16="http://schemas.microsoft.com/office/drawing/2014/main" id="{3307D082-EC15-830B-A3B5-1F87021B9027}"/>
                </a:ext>
              </a:extLst>
            </p:cNvPr>
            <p:cNvSpPr/>
            <p:nvPr/>
          </p:nvSpPr>
          <p:spPr>
            <a:xfrm>
              <a:off x="-265568" y="1954844"/>
              <a:ext cx="6176786" cy="596900"/>
            </a:xfrm>
            <a:prstGeom prst="roundRect">
              <a:avLst>
                <a:gd name="adj" fmla="val 50000"/>
              </a:avLst>
            </a:prstGeom>
            <a:solidFill>
              <a:schemeClr val="bg1"/>
            </a:solidFill>
            <a:ln>
              <a:noFill/>
            </a:ln>
            <a:effectLst>
              <a:outerShdw blurRad="152400" dist="114300" dir="4380000" algn="tl" rotWithShape="0">
                <a:schemeClr val="dk1">
                  <a:alpha val="29803"/>
                </a:scheme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600">
                <a:solidFill>
                  <a:schemeClr val="lt1"/>
                </a:solidFill>
                <a:latin typeface="Sora"/>
                <a:ea typeface="Sora"/>
                <a:cs typeface="Sora"/>
                <a:sym typeface="Sora"/>
              </a:endParaRPr>
            </a:p>
          </p:txBody>
        </p:sp>
        <p:sp>
          <p:nvSpPr>
            <p:cNvPr id="37" name="Title 1">
              <a:extLst>
                <a:ext uri="{FF2B5EF4-FFF2-40B4-BE49-F238E27FC236}">
                  <a16:creationId xmlns:a16="http://schemas.microsoft.com/office/drawing/2014/main" id="{4B5752BA-476A-8172-5704-BD4DD95C9359}"/>
                </a:ext>
              </a:extLst>
            </p:cNvPr>
            <p:cNvSpPr txBox="1">
              <a:spLocks/>
            </p:cNvSpPr>
            <p:nvPr/>
          </p:nvSpPr>
          <p:spPr>
            <a:xfrm>
              <a:off x="260220" y="2213315"/>
              <a:ext cx="6176786" cy="369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600" b="1">
                <a:solidFill>
                  <a:srgbClr val="000033"/>
                </a:solidFill>
                <a:latin typeface="Segoe UI"/>
                <a:cs typeface="Segoe UI"/>
              </a:endParaRPr>
            </a:p>
          </p:txBody>
        </p:sp>
        <p:pic>
          <p:nvPicPr>
            <p:cNvPr id="38" name="Graphic 37" descr="Clock outline">
              <a:extLst>
                <a:ext uri="{FF2B5EF4-FFF2-40B4-BE49-F238E27FC236}">
                  <a16:creationId xmlns:a16="http://schemas.microsoft.com/office/drawing/2014/main" id="{C26E0266-A0B7-300B-A37C-273FEA8F56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695" y="2050336"/>
              <a:ext cx="405915" cy="405915"/>
            </a:xfrm>
            <a:prstGeom prst="rect">
              <a:avLst/>
            </a:prstGeom>
          </p:spPr>
        </p:pic>
      </p:grpSp>
      <p:grpSp>
        <p:nvGrpSpPr>
          <p:cNvPr id="39" name="Group 38">
            <a:extLst>
              <a:ext uri="{FF2B5EF4-FFF2-40B4-BE49-F238E27FC236}">
                <a16:creationId xmlns:a16="http://schemas.microsoft.com/office/drawing/2014/main" id="{C5DB3867-6598-0FA2-1937-8F79D3CA39E8}"/>
              </a:ext>
            </a:extLst>
          </p:cNvPr>
          <p:cNvGrpSpPr/>
          <p:nvPr/>
        </p:nvGrpSpPr>
        <p:grpSpPr>
          <a:xfrm>
            <a:off x="6255461" y="3694359"/>
            <a:ext cx="5225557" cy="504977"/>
            <a:chOff x="-265568" y="1954844"/>
            <a:chExt cx="6176786" cy="596900"/>
          </a:xfrm>
        </p:grpSpPr>
        <p:sp>
          <p:nvSpPr>
            <p:cNvPr id="40" name="Google Shape;725;p45">
              <a:extLst>
                <a:ext uri="{FF2B5EF4-FFF2-40B4-BE49-F238E27FC236}">
                  <a16:creationId xmlns:a16="http://schemas.microsoft.com/office/drawing/2014/main" id="{70BC853C-59BE-22BC-624D-C309EAB40F95}"/>
                </a:ext>
              </a:extLst>
            </p:cNvPr>
            <p:cNvSpPr/>
            <p:nvPr/>
          </p:nvSpPr>
          <p:spPr>
            <a:xfrm>
              <a:off x="-265568" y="1954844"/>
              <a:ext cx="6176786" cy="596900"/>
            </a:xfrm>
            <a:prstGeom prst="roundRect">
              <a:avLst>
                <a:gd name="adj" fmla="val 50000"/>
              </a:avLst>
            </a:prstGeom>
            <a:solidFill>
              <a:schemeClr val="bg1"/>
            </a:solidFill>
            <a:ln>
              <a:noFill/>
            </a:ln>
            <a:effectLst>
              <a:outerShdw blurRad="152400" dist="114300" dir="4380000" algn="tl" rotWithShape="0">
                <a:schemeClr val="dk1">
                  <a:alpha val="29803"/>
                </a:scheme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600">
                <a:solidFill>
                  <a:schemeClr val="lt1"/>
                </a:solidFill>
                <a:latin typeface="Sora"/>
                <a:ea typeface="Sora"/>
                <a:cs typeface="Sora"/>
                <a:sym typeface="Sora"/>
              </a:endParaRPr>
            </a:p>
          </p:txBody>
        </p:sp>
        <p:sp>
          <p:nvSpPr>
            <p:cNvPr id="41" name="Title 1">
              <a:extLst>
                <a:ext uri="{FF2B5EF4-FFF2-40B4-BE49-F238E27FC236}">
                  <a16:creationId xmlns:a16="http://schemas.microsoft.com/office/drawing/2014/main" id="{9E7F950A-065C-8EA7-AF73-02BA32A2EB14}"/>
                </a:ext>
              </a:extLst>
            </p:cNvPr>
            <p:cNvSpPr txBox="1">
              <a:spLocks/>
            </p:cNvSpPr>
            <p:nvPr/>
          </p:nvSpPr>
          <p:spPr>
            <a:xfrm>
              <a:off x="260220" y="2086526"/>
              <a:ext cx="3326581" cy="369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400" b="1">
                <a:solidFill>
                  <a:srgbClr val="000033"/>
                </a:solidFill>
                <a:latin typeface="Segoe UI"/>
                <a:cs typeface="Segoe UI"/>
              </a:endParaRPr>
            </a:p>
          </p:txBody>
        </p:sp>
        <p:pic>
          <p:nvPicPr>
            <p:cNvPr id="42" name="Graphic 41" descr="Clock outline">
              <a:extLst>
                <a:ext uri="{FF2B5EF4-FFF2-40B4-BE49-F238E27FC236}">
                  <a16:creationId xmlns:a16="http://schemas.microsoft.com/office/drawing/2014/main" id="{BE4097B3-B940-E7CE-3F3D-B6F4646AF5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695" y="2050336"/>
              <a:ext cx="405915" cy="405915"/>
            </a:xfrm>
            <a:prstGeom prst="rect">
              <a:avLst/>
            </a:prstGeom>
          </p:spPr>
        </p:pic>
      </p:grpSp>
      <p:grpSp>
        <p:nvGrpSpPr>
          <p:cNvPr id="43" name="Group 42">
            <a:extLst>
              <a:ext uri="{FF2B5EF4-FFF2-40B4-BE49-F238E27FC236}">
                <a16:creationId xmlns:a16="http://schemas.microsoft.com/office/drawing/2014/main" id="{ECD62C3A-FB83-31EC-F68E-B9EAC56BA08B}"/>
              </a:ext>
            </a:extLst>
          </p:cNvPr>
          <p:cNvGrpSpPr/>
          <p:nvPr/>
        </p:nvGrpSpPr>
        <p:grpSpPr>
          <a:xfrm>
            <a:off x="6255461" y="4297330"/>
            <a:ext cx="5225557" cy="504977"/>
            <a:chOff x="-265568" y="1954844"/>
            <a:chExt cx="6176786" cy="596900"/>
          </a:xfrm>
        </p:grpSpPr>
        <p:sp>
          <p:nvSpPr>
            <p:cNvPr id="44" name="Google Shape;725;p45">
              <a:extLst>
                <a:ext uri="{FF2B5EF4-FFF2-40B4-BE49-F238E27FC236}">
                  <a16:creationId xmlns:a16="http://schemas.microsoft.com/office/drawing/2014/main" id="{7B99D5E8-0B57-C516-C9DA-84D90DF873CC}"/>
                </a:ext>
              </a:extLst>
            </p:cNvPr>
            <p:cNvSpPr/>
            <p:nvPr/>
          </p:nvSpPr>
          <p:spPr>
            <a:xfrm>
              <a:off x="-265568" y="1954844"/>
              <a:ext cx="6176786" cy="596900"/>
            </a:xfrm>
            <a:prstGeom prst="roundRect">
              <a:avLst>
                <a:gd name="adj" fmla="val 50000"/>
              </a:avLst>
            </a:prstGeom>
            <a:solidFill>
              <a:schemeClr val="bg1"/>
            </a:solidFill>
            <a:ln>
              <a:noFill/>
            </a:ln>
            <a:effectLst>
              <a:outerShdw blurRad="152400" dist="114300" dir="4380000" algn="tl" rotWithShape="0">
                <a:schemeClr val="dk1">
                  <a:alpha val="29803"/>
                </a:scheme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600">
                <a:solidFill>
                  <a:schemeClr val="lt1"/>
                </a:solidFill>
                <a:latin typeface="Sora"/>
                <a:ea typeface="Sora"/>
                <a:cs typeface="Sora"/>
                <a:sym typeface="Sora"/>
              </a:endParaRPr>
            </a:p>
          </p:txBody>
        </p:sp>
        <p:pic>
          <p:nvPicPr>
            <p:cNvPr id="45" name="Graphic 44" descr="Clock outline">
              <a:extLst>
                <a:ext uri="{FF2B5EF4-FFF2-40B4-BE49-F238E27FC236}">
                  <a16:creationId xmlns:a16="http://schemas.microsoft.com/office/drawing/2014/main" id="{C67B66FC-20C9-54A3-A367-43A89B18BF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695" y="2050336"/>
              <a:ext cx="405915" cy="405915"/>
            </a:xfrm>
            <a:prstGeom prst="rect">
              <a:avLst/>
            </a:prstGeom>
          </p:spPr>
        </p:pic>
      </p:grpSp>
      <p:sp>
        <p:nvSpPr>
          <p:cNvPr id="46" name="Title 1">
            <a:extLst>
              <a:ext uri="{FF2B5EF4-FFF2-40B4-BE49-F238E27FC236}">
                <a16:creationId xmlns:a16="http://schemas.microsoft.com/office/drawing/2014/main" id="{0963C0D3-2879-A316-D8A4-E835D0C2D508}"/>
              </a:ext>
            </a:extLst>
          </p:cNvPr>
          <p:cNvSpPr txBox="1">
            <a:spLocks/>
          </p:cNvSpPr>
          <p:nvPr/>
        </p:nvSpPr>
        <p:spPr>
          <a:xfrm>
            <a:off x="940315" y="3776867"/>
            <a:ext cx="5650998" cy="369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solidFill>
                  <a:srgbClr val="000033"/>
                </a:solidFill>
                <a:latin typeface="+mn-lt"/>
                <a:cs typeface="Segoe UI"/>
              </a:rPr>
              <a:t>WHO ARE BALTIC?</a:t>
            </a:r>
            <a:endParaRPr lang="en-GB" sz="1400" b="1" dirty="0">
              <a:solidFill>
                <a:srgbClr val="000033"/>
              </a:solidFill>
              <a:latin typeface="+mn-lt"/>
              <a:cs typeface="Segoe UI"/>
            </a:endParaRPr>
          </a:p>
        </p:txBody>
      </p:sp>
      <p:sp>
        <p:nvSpPr>
          <p:cNvPr id="47" name="Title 1">
            <a:extLst>
              <a:ext uri="{FF2B5EF4-FFF2-40B4-BE49-F238E27FC236}">
                <a16:creationId xmlns:a16="http://schemas.microsoft.com/office/drawing/2014/main" id="{8DCFAC64-591C-86EF-49BD-24495DEB5EAD}"/>
              </a:ext>
            </a:extLst>
          </p:cNvPr>
          <p:cNvSpPr txBox="1">
            <a:spLocks/>
          </p:cNvSpPr>
          <p:nvPr/>
        </p:nvSpPr>
        <p:spPr>
          <a:xfrm>
            <a:off x="940315" y="4378927"/>
            <a:ext cx="5650998" cy="369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solidFill>
                  <a:srgbClr val="000033"/>
                </a:solidFill>
                <a:latin typeface="+mn-lt"/>
                <a:cs typeface="Segoe UI"/>
              </a:rPr>
              <a:t>WHAT IS AN APPRENTICESHIP?</a:t>
            </a:r>
            <a:endParaRPr lang="en-GB" sz="1400" b="1" dirty="0">
              <a:solidFill>
                <a:srgbClr val="000033"/>
              </a:solidFill>
              <a:latin typeface="+mn-lt"/>
              <a:cs typeface="Segoe UI"/>
            </a:endParaRPr>
          </a:p>
        </p:txBody>
      </p:sp>
      <p:sp>
        <p:nvSpPr>
          <p:cNvPr id="48" name="Title 1">
            <a:extLst>
              <a:ext uri="{FF2B5EF4-FFF2-40B4-BE49-F238E27FC236}">
                <a16:creationId xmlns:a16="http://schemas.microsoft.com/office/drawing/2014/main" id="{F0201D94-0479-2DCE-3ABA-B5F74EEA0DE5}"/>
              </a:ext>
            </a:extLst>
          </p:cNvPr>
          <p:cNvSpPr txBox="1">
            <a:spLocks/>
          </p:cNvSpPr>
          <p:nvPr/>
        </p:nvSpPr>
        <p:spPr>
          <a:xfrm>
            <a:off x="6689063" y="4378927"/>
            <a:ext cx="5650998" cy="369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dirty="0">
                <a:solidFill>
                  <a:srgbClr val="000033"/>
                </a:solidFill>
                <a:latin typeface="+mn-lt"/>
                <a:cs typeface="Segoe UI"/>
              </a:rPr>
              <a:t>SUPPORT, NEXT STEPS AND Q&amp;A SESSION</a:t>
            </a:r>
          </a:p>
        </p:txBody>
      </p:sp>
      <p:sp>
        <p:nvSpPr>
          <p:cNvPr id="49" name="Title 1">
            <a:extLst>
              <a:ext uri="{FF2B5EF4-FFF2-40B4-BE49-F238E27FC236}">
                <a16:creationId xmlns:a16="http://schemas.microsoft.com/office/drawing/2014/main" id="{5F47C991-A47A-A4D7-2C64-7EFB2A10147B}"/>
              </a:ext>
            </a:extLst>
          </p:cNvPr>
          <p:cNvSpPr txBox="1">
            <a:spLocks/>
          </p:cNvSpPr>
          <p:nvPr/>
        </p:nvSpPr>
        <p:spPr>
          <a:xfrm>
            <a:off x="6700277" y="3910256"/>
            <a:ext cx="5225557" cy="3121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dirty="0">
                <a:solidFill>
                  <a:srgbClr val="000033"/>
                </a:solidFill>
                <a:latin typeface="+mn-lt"/>
                <a:cs typeface="Segoe UI"/>
              </a:rPr>
              <a:t>HOW CAN THIS BENEFIT YOUR ROLE?</a:t>
            </a:r>
          </a:p>
          <a:p>
            <a:endParaRPr lang="en-GB" sz="1600" b="1" dirty="0">
              <a:solidFill>
                <a:srgbClr val="000033"/>
              </a:solidFill>
              <a:latin typeface="Segoe UI"/>
              <a:cs typeface="Segoe UI"/>
            </a:endParaRPr>
          </a:p>
        </p:txBody>
      </p:sp>
      <p:sp>
        <p:nvSpPr>
          <p:cNvPr id="50" name="Title 1">
            <a:extLst>
              <a:ext uri="{FF2B5EF4-FFF2-40B4-BE49-F238E27FC236}">
                <a16:creationId xmlns:a16="http://schemas.microsoft.com/office/drawing/2014/main" id="{EEF14C04-188F-9D10-C635-F6AE843D1D26}"/>
              </a:ext>
            </a:extLst>
          </p:cNvPr>
          <p:cNvSpPr txBox="1">
            <a:spLocks/>
          </p:cNvSpPr>
          <p:nvPr/>
        </p:nvSpPr>
        <p:spPr>
          <a:xfrm>
            <a:off x="6700277" y="3294170"/>
            <a:ext cx="5225557" cy="3121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dirty="0">
                <a:solidFill>
                  <a:srgbClr val="000033"/>
                </a:solidFill>
                <a:latin typeface="+mn-lt"/>
                <a:cs typeface="Segoe UI"/>
              </a:rPr>
              <a:t>BE-SPOKE APPRENTICESHIPS</a:t>
            </a:r>
          </a:p>
          <a:p>
            <a:endParaRPr lang="en-GB" sz="1600" b="1" dirty="0">
              <a:solidFill>
                <a:srgbClr val="000033"/>
              </a:solidFill>
              <a:latin typeface="Segoe UI"/>
              <a:cs typeface="Segoe UI"/>
            </a:endParaRPr>
          </a:p>
        </p:txBody>
      </p:sp>
    </p:spTree>
    <p:extLst>
      <p:ext uri="{BB962C8B-B14F-4D97-AF65-F5344CB8AC3E}">
        <p14:creationId xmlns:p14="http://schemas.microsoft.com/office/powerpoint/2010/main" val="218524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A7BDB-A6D0-4E75-4116-54D70C89F80F}"/>
              </a:ext>
            </a:extLst>
          </p:cNvPr>
          <p:cNvSpPr/>
          <p:nvPr/>
        </p:nvSpPr>
        <p:spPr>
          <a:xfrm>
            <a:off x="0" y="1"/>
            <a:ext cx="12207903" cy="6857999"/>
          </a:xfrm>
          <a:prstGeom prst="rect">
            <a:avLst/>
          </a:prstGeom>
          <a:solidFill>
            <a:srgbClr val="000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itle 1">
            <a:extLst>
              <a:ext uri="{FF2B5EF4-FFF2-40B4-BE49-F238E27FC236}">
                <a16:creationId xmlns:a16="http://schemas.microsoft.com/office/drawing/2014/main" id="{FA21FD95-D9F7-05D2-D1FA-30153CBF8C43}"/>
              </a:ext>
            </a:extLst>
          </p:cNvPr>
          <p:cNvSpPr txBox="1">
            <a:spLocks/>
          </p:cNvSpPr>
          <p:nvPr/>
        </p:nvSpPr>
        <p:spPr>
          <a:xfrm>
            <a:off x="6171712" y="770538"/>
            <a:ext cx="8697191" cy="863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solidFill>
                  <a:schemeClr val="bg1"/>
                </a:solidFill>
                <a:latin typeface="Segoe UI" panose="020B0502040204020203" pitchFamily="34" charset="0"/>
                <a:cs typeface="Segoe UI" panose="020B0502040204020203" pitchFamily="34" charset="0"/>
              </a:rPr>
              <a:t>APPRENTICESHIP</a:t>
            </a:r>
          </a:p>
          <a:p>
            <a:pPr>
              <a:lnSpc>
                <a:spcPct val="100000"/>
              </a:lnSpc>
            </a:pPr>
            <a:r>
              <a:rPr lang="en-US" sz="4000" b="1">
                <a:solidFill>
                  <a:schemeClr val="bg1"/>
                </a:solidFill>
                <a:latin typeface="Segoe UI" panose="020B0502040204020203" pitchFamily="34" charset="0"/>
                <a:cs typeface="Segoe UI" panose="020B0502040204020203" pitchFamily="34" charset="0"/>
              </a:rPr>
              <a:t>FUNDING FOR SMES</a:t>
            </a:r>
            <a:endParaRPr lang="en-GB" sz="4000" b="1">
              <a:solidFill>
                <a:schemeClr val="bg1"/>
              </a:solidFill>
              <a:latin typeface="Segoe UI" panose="020B0502040204020203" pitchFamily="34" charset="0"/>
              <a:cs typeface="Segoe UI" panose="020B0502040204020203" pitchFamily="34" charset="0"/>
            </a:endParaRPr>
          </a:p>
        </p:txBody>
      </p:sp>
      <p:sp>
        <p:nvSpPr>
          <p:cNvPr id="69" name="Rectangle 68">
            <a:extLst>
              <a:ext uri="{FF2B5EF4-FFF2-40B4-BE49-F238E27FC236}">
                <a16:creationId xmlns:a16="http://schemas.microsoft.com/office/drawing/2014/main" id="{F2C16DFF-46E1-E2EB-50FE-6F5C165FB49C}"/>
              </a:ext>
            </a:extLst>
          </p:cNvPr>
          <p:cNvSpPr/>
          <p:nvPr/>
        </p:nvSpPr>
        <p:spPr>
          <a:xfrm rot="16200000">
            <a:off x="7384715" y="1084507"/>
            <a:ext cx="45719" cy="2181226"/>
          </a:xfrm>
          <a:prstGeom prst="rect">
            <a:avLst/>
          </a:prstGeom>
          <a:gradFill flip="none" rotWithShape="1">
            <a:gsLst>
              <a:gs pos="0">
                <a:srgbClr val="F49B00"/>
              </a:gs>
              <a:gs pos="100000">
                <a:srgbClr val="E5005B"/>
              </a:gs>
            </a:gsLst>
            <a:lin ang="2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92C32918-C580-407D-982E-96049A2CEF9D}"/>
              </a:ext>
            </a:extLst>
          </p:cNvPr>
          <p:cNvSpPr txBox="1"/>
          <p:nvPr/>
        </p:nvSpPr>
        <p:spPr>
          <a:xfrm>
            <a:off x="6226381" y="2353734"/>
            <a:ext cx="4391213" cy="1754326"/>
          </a:xfrm>
          <a:prstGeom prst="rect">
            <a:avLst/>
          </a:prstGeom>
          <a:noFill/>
        </p:spPr>
        <p:txBody>
          <a:bodyPr wrap="square" rtlCol="0">
            <a:spAutoFit/>
          </a:bodyPr>
          <a:lstStyle/>
          <a:p>
            <a:r>
              <a:rPr lang="en-US" sz="1200" b="1">
                <a:solidFill>
                  <a:schemeClr val="bg1"/>
                </a:solidFill>
                <a:latin typeface="Segoe UI" panose="020B0502040204020203" pitchFamily="34" charset="0"/>
                <a:cs typeface="Segoe UI" panose="020B0502040204020203" pitchFamily="34" charset="0"/>
              </a:rPr>
              <a:t>In England, there are different amounts of funding available for apprenticeships. </a:t>
            </a:r>
          </a:p>
          <a:p>
            <a:endParaRPr lang="en-US" sz="1200">
              <a:solidFill>
                <a:schemeClr val="bg1"/>
              </a:solidFill>
              <a:latin typeface="Segoe UI" panose="020B0502040204020203" pitchFamily="34" charset="0"/>
              <a:cs typeface="Segoe UI" panose="020B0502040204020203" pitchFamily="34" charset="0"/>
            </a:endParaRPr>
          </a:p>
          <a:p>
            <a:r>
              <a:rPr lang="en-US" sz="1200">
                <a:solidFill>
                  <a:schemeClr val="bg1"/>
                </a:solidFill>
                <a:latin typeface="Segoe UI" panose="020B0502040204020203" pitchFamily="34" charset="0"/>
                <a:cs typeface="Segoe UI" panose="020B0502040204020203" pitchFamily="34" charset="0"/>
              </a:rPr>
              <a:t>If your apprentice is aged 16-21, the government will fund 100% of the </a:t>
            </a:r>
            <a:r>
              <a:rPr lang="en-US" sz="1200" err="1">
                <a:solidFill>
                  <a:schemeClr val="bg1"/>
                </a:solidFill>
                <a:latin typeface="Segoe UI" panose="020B0502040204020203" pitchFamily="34" charset="0"/>
                <a:cs typeface="Segoe UI" panose="020B0502040204020203" pitchFamily="34" charset="0"/>
              </a:rPr>
              <a:t>programme</a:t>
            </a:r>
            <a:r>
              <a:rPr lang="en-US" sz="1200">
                <a:solidFill>
                  <a:schemeClr val="bg1"/>
                </a:solidFill>
                <a:latin typeface="Segoe UI" panose="020B0502040204020203" pitchFamily="34" charset="0"/>
                <a:cs typeface="Segoe UI" panose="020B0502040204020203" pitchFamily="34" charset="0"/>
              </a:rPr>
              <a:t> cost. For apprentices aged 22+, the government will fund 95%, with you as the employer paying the remaining 5%. </a:t>
            </a:r>
          </a:p>
          <a:p>
            <a:endParaRPr lang="en-US" sz="1200">
              <a:solidFill>
                <a:schemeClr val="bg1"/>
              </a:solidFill>
              <a:latin typeface="Segoe UI" panose="020B0502040204020203" pitchFamily="34" charset="0"/>
              <a:cs typeface="Segoe UI" panose="020B0502040204020203" pitchFamily="34" charset="0"/>
            </a:endParaRPr>
          </a:p>
          <a:p>
            <a:r>
              <a:rPr lang="en-US" sz="1200" b="1">
                <a:solidFill>
                  <a:schemeClr val="bg1"/>
                </a:solidFill>
                <a:latin typeface="Segoe UI" panose="020B0502040204020203" pitchFamily="34" charset="0"/>
                <a:cs typeface="Segoe UI" panose="020B0502040204020203" pitchFamily="34" charset="0"/>
              </a:rPr>
              <a:t>HIRING INCENTIVES</a:t>
            </a:r>
          </a:p>
        </p:txBody>
      </p:sp>
      <p:grpSp>
        <p:nvGrpSpPr>
          <p:cNvPr id="39" name="Group 38">
            <a:extLst>
              <a:ext uri="{FF2B5EF4-FFF2-40B4-BE49-F238E27FC236}">
                <a16:creationId xmlns:a16="http://schemas.microsoft.com/office/drawing/2014/main" id="{FE1F75EE-954C-7146-EA13-F51DEB2B298A}"/>
              </a:ext>
            </a:extLst>
          </p:cNvPr>
          <p:cNvGrpSpPr/>
          <p:nvPr/>
        </p:nvGrpSpPr>
        <p:grpSpPr>
          <a:xfrm>
            <a:off x="702919" y="706792"/>
            <a:ext cx="3852972" cy="5006072"/>
            <a:chOff x="4057651" y="1063835"/>
            <a:chExt cx="2509487" cy="3260515"/>
          </a:xfrm>
          <a:effectLst>
            <a:outerShdw blurRad="50800" dist="38100" dir="2700000" algn="tl" rotWithShape="0">
              <a:prstClr val="black">
                <a:alpha val="40000"/>
              </a:prstClr>
            </a:outerShdw>
          </a:effectLst>
        </p:grpSpPr>
        <p:sp>
          <p:nvSpPr>
            <p:cNvPr id="40" name="Freeform: Shape 39">
              <a:extLst>
                <a:ext uri="{FF2B5EF4-FFF2-40B4-BE49-F238E27FC236}">
                  <a16:creationId xmlns:a16="http://schemas.microsoft.com/office/drawing/2014/main" id="{01E30950-6210-20D3-D9B8-E7CDB51066DF}"/>
                </a:ext>
              </a:extLst>
            </p:cNvPr>
            <p:cNvSpPr/>
            <p:nvPr/>
          </p:nvSpPr>
          <p:spPr>
            <a:xfrm>
              <a:off x="5112243" y="1800422"/>
              <a:ext cx="912401" cy="725067"/>
            </a:xfrm>
            <a:custGeom>
              <a:avLst/>
              <a:gdLst>
                <a:gd name="connsiteX0" fmla="*/ 808331 w 972006"/>
                <a:gd name="connsiteY0" fmla="*/ 588596 h 772434"/>
                <a:gd name="connsiteX1" fmla="*/ 800450 w 972006"/>
                <a:gd name="connsiteY1" fmla="*/ 589990 h 772434"/>
                <a:gd name="connsiteX2" fmla="*/ 798467 w 972006"/>
                <a:gd name="connsiteY2" fmla="*/ 613847 h 772434"/>
                <a:gd name="connsiteX3" fmla="*/ 773109 w 972006"/>
                <a:gd name="connsiteY3" fmla="*/ 619637 h 772434"/>
                <a:gd name="connsiteX4" fmla="*/ 758366 w 972006"/>
                <a:gd name="connsiteY4" fmla="*/ 612024 h 772434"/>
                <a:gd name="connsiteX5" fmla="*/ 745446 w 972006"/>
                <a:gd name="connsiteY5" fmla="*/ 627518 h 772434"/>
                <a:gd name="connsiteX6" fmla="*/ 734187 w 972006"/>
                <a:gd name="connsiteY6" fmla="*/ 634219 h 772434"/>
                <a:gd name="connsiteX7" fmla="*/ 747697 w 972006"/>
                <a:gd name="connsiteY7" fmla="*/ 633469 h 772434"/>
                <a:gd name="connsiteX8" fmla="*/ 757883 w 972006"/>
                <a:gd name="connsiteY8" fmla="*/ 630145 h 772434"/>
                <a:gd name="connsiteX9" fmla="*/ 767158 w 972006"/>
                <a:gd name="connsiteY9" fmla="*/ 647944 h 772434"/>
                <a:gd name="connsiteX10" fmla="*/ 745553 w 972006"/>
                <a:gd name="connsiteY10" fmla="*/ 650678 h 772434"/>
                <a:gd name="connsiteX11" fmla="*/ 738583 w 972006"/>
                <a:gd name="connsiteY11" fmla="*/ 661936 h 772434"/>
                <a:gd name="connsiteX12" fmla="*/ 740567 w 972006"/>
                <a:gd name="connsiteY12" fmla="*/ 670621 h 772434"/>
                <a:gd name="connsiteX13" fmla="*/ 721589 w 972006"/>
                <a:gd name="connsiteY13" fmla="*/ 675661 h 772434"/>
                <a:gd name="connsiteX14" fmla="*/ 692424 w 972006"/>
                <a:gd name="connsiteY14" fmla="*/ 680539 h 772434"/>
                <a:gd name="connsiteX15" fmla="*/ 690012 w 972006"/>
                <a:gd name="connsiteY15" fmla="*/ 647730 h 772434"/>
                <a:gd name="connsiteX16" fmla="*/ 689851 w 972006"/>
                <a:gd name="connsiteY16" fmla="*/ 647569 h 772434"/>
                <a:gd name="connsiteX17" fmla="*/ 664761 w 972006"/>
                <a:gd name="connsiteY17" fmla="*/ 647247 h 772434"/>
                <a:gd name="connsiteX18" fmla="*/ 652430 w 972006"/>
                <a:gd name="connsiteY18" fmla="*/ 644513 h 772434"/>
                <a:gd name="connsiteX19" fmla="*/ 642405 w 972006"/>
                <a:gd name="connsiteY19" fmla="*/ 654699 h 772434"/>
                <a:gd name="connsiteX20" fmla="*/ 636347 w 972006"/>
                <a:gd name="connsiteY20" fmla="*/ 669603 h 772434"/>
                <a:gd name="connsiteX21" fmla="*/ 627394 w 972006"/>
                <a:gd name="connsiteY21" fmla="*/ 684185 h 772434"/>
                <a:gd name="connsiteX22" fmla="*/ 627394 w 972006"/>
                <a:gd name="connsiteY22" fmla="*/ 684185 h 772434"/>
                <a:gd name="connsiteX23" fmla="*/ 602947 w 972006"/>
                <a:gd name="connsiteY23" fmla="*/ 677644 h 772434"/>
                <a:gd name="connsiteX24" fmla="*/ 585952 w 972006"/>
                <a:gd name="connsiteY24" fmla="*/ 672498 h 772434"/>
                <a:gd name="connsiteX25" fmla="*/ 590080 w 972006"/>
                <a:gd name="connsiteY25" fmla="*/ 668531 h 772434"/>
                <a:gd name="connsiteX26" fmla="*/ 581288 w 972006"/>
                <a:gd name="connsiteY26" fmla="*/ 655289 h 772434"/>
                <a:gd name="connsiteX27" fmla="*/ 581288 w 972006"/>
                <a:gd name="connsiteY27" fmla="*/ 655289 h 772434"/>
                <a:gd name="connsiteX28" fmla="*/ 564401 w 972006"/>
                <a:gd name="connsiteY28" fmla="*/ 675339 h 772434"/>
                <a:gd name="connsiteX29" fmla="*/ 548425 w 972006"/>
                <a:gd name="connsiteY29" fmla="*/ 699679 h 772434"/>
                <a:gd name="connsiteX30" fmla="*/ 536416 w 972006"/>
                <a:gd name="connsiteY30" fmla="*/ 697266 h 772434"/>
                <a:gd name="connsiteX31" fmla="*/ 515883 w 972006"/>
                <a:gd name="connsiteY31" fmla="*/ 711420 h 772434"/>
                <a:gd name="connsiteX32" fmla="*/ 515883 w 972006"/>
                <a:gd name="connsiteY32" fmla="*/ 711420 h 772434"/>
                <a:gd name="connsiteX33" fmla="*/ 516472 w 972006"/>
                <a:gd name="connsiteY33" fmla="*/ 715065 h 772434"/>
                <a:gd name="connsiteX34" fmla="*/ 509932 w 972006"/>
                <a:gd name="connsiteY34" fmla="*/ 729969 h 772434"/>
                <a:gd name="connsiteX35" fmla="*/ 506715 w 972006"/>
                <a:gd name="connsiteY35" fmla="*/ 734365 h 772434"/>
                <a:gd name="connsiteX36" fmla="*/ 503391 w 972006"/>
                <a:gd name="connsiteY36" fmla="*/ 741066 h 772434"/>
                <a:gd name="connsiteX37" fmla="*/ 500175 w 972006"/>
                <a:gd name="connsiteY37" fmla="*/ 746696 h 772434"/>
                <a:gd name="connsiteX38" fmla="*/ 507144 w 972006"/>
                <a:gd name="connsiteY38" fmla="*/ 747446 h 772434"/>
                <a:gd name="connsiteX39" fmla="*/ 505482 w 972006"/>
                <a:gd name="connsiteY39" fmla="*/ 750019 h 772434"/>
                <a:gd name="connsiteX40" fmla="*/ 490149 w 972006"/>
                <a:gd name="connsiteY40" fmla="*/ 763369 h 772434"/>
                <a:gd name="connsiteX41" fmla="*/ 486504 w 972006"/>
                <a:gd name="connsiteY41" fmla="*/ 768998 h 772434"/>
                <a:gd name="connsiteX42" fmla="*/ 486504 w 972006"/>
                <a:gd name="connsiteY42" fmla="*/ 768998 h 772434"/>
                <a:gd name="connsiteX43" fmla="*/ 471439 w 972006"/>
                <a:gd name="connsiteY43" fmla="*/ 771571 h 772434"/>
                <a:gd name="connsiteX44" fmla="*/ 458090 w 972006"/>
                <a:gd name="connsiteY44" fmla="*/ 768515 h 772434"/>
                <a:gd name="connsiteX45" fmla="*/ 450316 w 972006"/>
                <a:gd name="connsiteY45" fmla="*/ 762725 h 772434"/>
                <a:gd name="connsiteX46" fmla="*/ 448493 w 972006"/>
                <a:gd name="connsiteY46" fmla="*/ 754523 h 772434"/>
                <a:gd name="connsiteX47" fmla="*/ 440720 w 972006"/>
                <a:gd name="connsiteY47" fmla="*/ 758168 h 772434"/>
                <a:gd name="connsiteX48" fmla="*/ 440720 w 972006"/>
                <a:gd name="connsiteY48" fmla="*/ 758168 h 772434"/>
                <a:gd name="connsiteX49" fmla="*/ 425548 w 972006"/>
                <a:gd name="connsiteY49" fmla="*/ 764119 h 772434"/>
                <a:gd name="connsiteX50" fmla="*/ 415523 w 972006"/>
                <a:gd name="connsiteY50" fmla="*/ 752110 h 772434"/>
                <a:gd name="connsiteX51" fmla="*/ 400940 w 972006"/>
                <a:gd name="connsiteY51" fmla="*/ 753611 h 772434"/>
                <a:gd name="connsiteX52" fmla="*/ 388932 w 972006"/>
                <a:gd name="connsiteY52" fmla="*/ 762725 h 772434"/>
                <a:gd name="connsiteX53" fmla="*/ 376762 w 972006"/>
                <a:gd name="connsiteY53" fmla="*/ 763047 h 772434"/>
                <a:gd name="connsiteX54" fmla="*/ 360196 w 972006"/>
                <a:gd name="connsiteY54" fmla="*/ 769587 h 772434"/>
                <a:gd name="connsiteX55" fmla="*/ 345614 w 972006"/>
                <a:gd name="connsiteY55" fmla="*/ 765352 h 772434"/>
                <a:gd name="connsiteX56" fmla="*/ 339824 w 972006"/>
                <a:gd name="connsiteY56" fmla="*/ 761707 h 772434"/>
                <a:gd name="connsiteX57" fmla="*/ 332962 w 972006"/>
                <a:gd name="connsiteY57" fmla="*/ 753182 h 772434"/>
                <a:gd name="connsiteX58" fmla="*/ 345560 w 972006"/>
                <a:gd name="connsiteY58" fmla="*/ 744069 h 772434"/>
                <a:gd name="connsiteX59" fmla="*/ 323526 w 972006"/>
                <a:gd name="connsiteY59" fmla="*/ 734955 h 772434"/>
                <a:gd name="connsiteX60" fmla="*/ 321113 w 972006"/>
                <a:gd name="connsiteY60" fmla="*/ 715494 h 772434"/>
                <a:gd name="connsiteX61" fmla="*/ 304708 w 972006"/>
                <a:gd name="connsiteY61" fmla="*/ 707720 h 772434"/>
                <a:gd name="connsiteX62" fmla="*/ 291788 w 972006"/>
                <a:gd name="connsiteY62" fmla="*/ 698606 h 772434"/>
                <a:gd name="connsiteX63" fmla="*/ 288303 w 972006"/>
                <a:gd name="connsiteY63" fmla="*/ 674910 h 772434"/>
                <a:gd name="connsiteX64" fmla="*/ 273882 w 972006"/>
                <a:gd name="connsiteY64" fmla="*/ 665475 h 772434"/>
                <a:gd name="connsiteX65" fmla="*/ 273882 w 972006"/>
                <a:gd name="connsiteY65" fmla="*/ 665475 h 772434"/>
                <a:gd name="connsiteX66" fmla="*/ 273560 w 972006"/>
                <a:gd name="connsiteY66" fmla="*/ 656951 h 772434"/>
                <a:gd name="connsiteX67" fmla="*/ 273078 w 972006"/>
                <a:gd name="connsiteY67" fmla="*/ 650571 h 772434"/>
                <a:gd name="connsiteX68" fmla="*/ 272167 w 972006"/>
                <a:gd name="connsiteY68" fmla="*/ 646336 h 772434"/>
                <a:gd name="connsiteX69" fmla="*/ 267770 w 972006"/>
                <a:gd name="connsiteY69" fmla="*/ 643601 h 772434"/>
                <a:gd name="connsiteX70" fmla="*/ 266376 w 972006"/>
                <a:gd name="connsiteY70" fmla="*/ 639956 h 772434"/>
                <a:gd name="connsiteX71" fmla="*/ 266376 w 972006"/>
                <a:gd name="connsiteY71" fmla="*/ 639956 h 772434"/>
                <a:gd name="connsiteX72" fmla="*/ 259085 w 972006"/>
                <a:gd name="connsiteY72" fmla="*/ 639473 h 772434"/>
                <a:gd name="connsiteX73" fmla="*/ 254689 w 972006"/>
                <a:gd name="connsiteY73" fmla="*/ 637811 h 772434"/>
                <a:gd name="connsiteX74" fmla="*/ 246916 w 972006"/>
                <a:gd name="connsiteY74" fmla="*/ 628537 h 772434"/>
                <a:gd name="connsiteX75" fmla="*/ 240214 w 972006"/>
                <a:gd name="connsiteY75" fmla="*/ 630842 h 772434"/>
                <a:gd name="connsiteX76" fmla="*/ 236247 w 972006"/>
                <a:gd name="connsiteY76" fmla="*/ 627625 h 772434"/>
                <a:gd name="connsiteX77" fmla="*/ 236247 w 972006"/>
                <a:gd name="connsiteY77" fmla="*/ 627625 h 772434"/>
                <a:gd name="connsiteX78" fmla="*/ 231368 w 972006"/>
                <a:gd name="connsiteY78" fmla="*/ 623068 h 772434"/>
                <a:gd name="connsiteX79" fmla="*/ 219949 w 972006"/>
                <a:gd name="connsiteY79" fmla="*/ 607575 h 772434"/>
                <a:gd name="connsiteX80" fmla="*/ 206868 w 972006"/>
                <a:gd name="connsiteY80" fmla="*/ 593743 h 772434"/>
                <a:gd name="connsiteX81" fmla="*/ 201400 w 972006"/>
                <a:gd name="connsiteY81" fmla="*/ 584951 h 772434"/>
                <a:gd name="connsiteX82" fmla="*/ 191053 w 972006"/>
                <a:gd name="connsiteY82" fmla="*/ 580823 h 772434"/>
                <a:gd name="connsiteX83" fmla="*/ 191053 w 972006"/>
                <a:gd name="connsiteY83" fmla="*/ 580823 h 772434"/>
                <a:gd name="connsiteX84" fmla="*/ 184834 w 972006"/>
                <a:gd name="connsiteY84" fmla="*/ 570637 h 772434"/>
                <a:gd name="connsiteX85" fmla="*/ 186228 w 972006"/>
                <a:gd name="connsiteY85" fmla="*/ 560290 h 772434"/>
                <a:gd name="connsiteX86" fmla="*/ 182100 w 972006"/>
                <a:gd name="connsiteY86" fmla="*/ 554339 h 772434"/>
                <a:gd name="connsiteX87" fmla="*/ 175881 w 972006"/>
                <a:gd name="connsiteY87" fmla="*/ 549460 h 772434"/>
                <a:gd name="connsiteX88" fmla="*/ 157975 w 972006"/>
                <a:gd name="connsiteY88" fmla="*/ 553588 h 772434"/>
                <a:gd name="connsiteX89" fmla="*/ 149772 w 972006"/>
                <a:gd name="connsiteY89" fmla="*/ 552087 h 772434"/>
                <a:gd name="connsiteX90" fmla="*/ 149772 w 972006"/>
                <a:gd name="connsiteY90" fmla="*/ 552087 h 772434"/>
                <a:gd name="connsiteX91" fmla="*/ 140498 w 972006"/>
                <a:gd name="connsiteY91" fmla="*/ 537023 h 772434"/>
                <a:gd name="connsiteX92" fmla="*/ 144733 w 972006"/>
                <a:gd name="connsiteY92" fmla="*/ 516650 h 772434"/>
                <a:gd name="connsiteX93" fmla="*/ 157331 w 972006"/>
                <a:gd name="connsiteY93" fmla="*/ 476817 h 772434"/>
                <a:gd name="connsiteX94" fmla="*/ 180599 w 972006"/>
                <a:gd name="connsiteY94" fmla="*/ 460734 h 772434"/>
                <a:gd name="connsiteX95" fmla="*/ 180599 w 972006"/>
                <a:gd name="connsiteY95" fmla="*/ 460734 h 772434"/>
                <a:gd name="connsiteX96" fmla="*/ 183172 w 972006"/>
                <a:gd name="connsiteY96" fmla="*/ 456606 h 772434"/>
                <a:gd name="connsiteX97" fmla="*/ 184566 w 972006"/>
                <a:gd name="connsiteY97" fmla="*/ 453389 h 772434"/>
                <a:gd name="connsiteX98" fmla="*/ 184405 w 972006"/>
                <a:gd name="connsiteY98" fmla="*/ 446420 h 772434"/>
                <a:gd name="connsiteX99" fmla="*/ 184995 w 972006"/>
                <a:gd name="connsiteY99" fmla="*/ 442935 h 772434"/>
                <a:gd name="connsiteX100" fmla="*/ 184995 w 972006"/>
                <a:gd name="connsiteY100" fmla="*/ 442935 h 772434"/>
                <a:gd name="connsiteX101" fmla="*/ 178133 w 972006"/>
                <a:gd name="connsiteY101" fmla="*/ 436877 h 772434"/>
                <a:gd name="connsiteX102" fmla="*/ 169769 w 972006"/>
                <a:gd name="connsiteY102" fmla="*/ 429586 h 772434"/>
                <a:gd name="connsiteX103" fmla="*/ 167786 w 972006"/>
                <a:gd name="connsiteY103" fmla="*/ 422724 h 772434"/>
                <a:gd name="connsiteX104" fmla="*/ 149236 w 972006"/>
                <a:gd name="connsiteY104" fmla="*/ 399028 h 772434"/>
                <a:gd name="connsiteX105" fmla="*/ 132992 w 972006"/>
                <a:gd name="connsiteY105" fmla="*/ 377905 h 772434"/>
                <a:gd name="connsiteX106" fmla="*/ 121573 w 972006"/>
                <a:gd name="connsiteY106" fmla="*/ 377905 h 772434"/>
                <a:gd name="connsiteX107" fmla="*/ 113692 w 972006"/>
                <a:gd name="connsiteY107" fmla="*/ 364073 h 772434"/>
                <a:gd name="connsiteX108" fmla="*/ 90264 w 972006"/>
                <a:gd name="connsiteY108" fmla="*/ 360427 h 772434"/>
                <a:gd name="connsiteX109" fmla="*/ 76003 w 972006"/>
                <a:gd name="connsiteY109" fmla="*/ 356782 h 772434"/>
                <a:gd name="connsiteX110" fmla="*/ 80560 w 972006"/>
                <a:gd name="connsiteY110" fmla="*/ 345095 h 772434"/>
                <a:gd name="connsiteX111" fmla="*/ 68873 w 972006"/>
                <a:gd name="connsiteY111" fmla="*/ 332925 h 772434"/>
                <a:gd name="connsiteX112" fmla="*/ 58365 w 972006"/>
                <a:gd name="connsiteY112" fmla="*/ 324240 h 772434"/>
                <a:gd name="connsiteX113" fmla="*/ 32846 w 972006"/>
                <a:gd name="connsiteY113" fmla="*/ 309175 h 772434"/>
                <a:gd name="connsiteX114" fmla="*/ 28879 w 972006"/>
                <a:gd name="connsiteY114" fmla="*/ 300061 h 772434"/>
                <a:gd name="connsiteX115" fmla="*/ 17192 w 972006"/>
                <a:gd name="connsiteY115" fmla="*/ 292770 h 772434"/>
                <a:gd name="connsiteX116" fmla="*/ 7917 w 972006"/>
                <a:gd name="connsiteY116" fmla="*/ 284085 h 772434"/>
                <a:gd name="connsiteX117" fmla="*/ 36 w 972006"/>
                <a:gd name="connsiteY117" fmla="*/ 268592 h 772434"/>
                <a:gd name="connsiteX118" fmla="*/ 2020 w 972006"/>
                <a:gd name="connsiteY118" fmla="*/ 258084 h 772434"/>
                <a:gd name="connsiteX119" fmla="*/ 14940 w 972006"/>
                <a:gd name="connsiteY119" fmla="*/ 247147 h 772434"/>
                <a:gd name="connsiteX120" fmla="*/ 29201 w 972006"/>
                <a:gd name="connsiteY120" fmla="*/ 226185 h 772434"/>
                <a:gd name="connsiteX121" fmla="*/ 36975 w 972006"/>
                <a:gd name="connsiteY121" fmla="*/ 212354 h 772434"/>
                <a:gd name="connsiteX122" fmla="*/ 36975 w 972006"/>
                <a:gd name="connsiteY122" fmla="*/ 212354 h 772434"/>
                <a:gd name="connsiteX123" fmla="*/ 57668 w 972006"/>
                <a:gd name="connsiteY123" fmla="*/ 210370 h 772434"/>
                <a:gd name="connsiteX124" fmla="*/ 67854 w 972006"/>
                <a:gd name="connsiteY124" fmla="*/ 200934 h 772434"/>
                <a:gd name="connsiteX125" fmla="*/ 76540 w 972006"/>
                <a:gd name="connsiteY125" fmla="*/ 205331 h 772434"/>
                <a:gd name="connsiteX126" fmla="*/ 86243 w 972006"/>
                <a:gd name="connsiteY126" fmla="*/ 197879 h 772434"/>
                <a:gd name="connsiteX127" fmla="*/ 84581 w 972006"/>
                <a:gd name="connsiteY127" fmla="*/ 184047 h 772434"/>
                <a:gd name="connsiteX128" fmla="*/ 88227 w 972006"/>
                <a:gd name="connsiteY128" fmla="*/ 157456 h 772434"/>
                <a:gd name="connsiteX129" fmla="*/ 85010 w 972006"/>
                <a:gd name="connsiteY129" fmla="*/ 147109 h 772434"/>
                <a:gd name="connsiteX130" fmla="*/ 76325 w 972006"/>
                <a:gd name="connsiteY130" fmla="*/ 136923 h 772434"/>
                <a:gd name="connsiteX131" fmla="*/ 71018 w 972006"/>
                <a:gd name="connsiteY131" fmla="*/ 133277 h 772434"/>
                <a:gd name="connsiteX132" fmla="*/ 82866 w 972006"/>
                <a:gd name="connsiteY132" fmla="*/ 125504 h 772434"/>
                <a:gd name="connsiteX133" fmla="*/ 95947 w 972006"/>
                <a:gd name="connsiteY133" fmla="*/ 118963 h 772434"/>
                <a:gd name="connsiteX134" fmla="*/ 92730 w 972006"/>
                <a:gd name="connsiteY134" fmla="*/ 102558 h 772434"/>
                <a:gd name="connsiteX135" fmla="*/ 103988 w 972006"/>
                <a:gd name="connsiteY135" fmla="*/ 78111 h 772434"/>
                <a:gd name="connsiteX136" fmla="*/ 117820 w 972006"/>
                <a:gd name="connsiteY136" fmla="*/ 75806 h 772434"/>
                <a:gd name="connsiteX137" fmla="*/ 132885 w 972006"/>
                <a:gd name="connsiteY137" fmla="*/ 75484 h 772434"/>
                <a:gd name="connsiteX138" fmla="*/ 140015 w 972006"/>
                <a:gd name="connsiteY138" fmla="*/ 71249 h 772434"/>
                <a:gd name="connsiteX139" fmla="*/ 140015 w 972006"/>
                <a:gd name="connsiteY139" fmla="*/ 71249 h 772434"/>
                <a:gd name="connsiteX140" fmla="*/ 162049 w 972006"/>
                <a:gd name="connsiteY140" fmla="*/ 65191 h 772434"/>
                <a:gd name="connsiteX141" fmla="*/ 183655 w 972006"/>
                <a:gd name="connsiteY141" fmla="*/ 53665 h 772434"/>
                <a:gd name="connsiteX142" fmla="*/ 190624 w 972006"/>
                <a:gd name="connsiteY142" fmla="*/ 60205 h 772434"/>
                <a:gd name="connsiteX143" fmla="*/ 203973 w 972006"/>
                <a:gd name="connsiteY143" fmla="*/ 63422 h 772434"/>
                <a:gd name="connsiteX144" fmla="*/ 216572 w 972006"/>
                <a:gd name="connsiteY144" fmla="*/ 73286 h 772434"/>
                <a:gd name="connsiteX145" fmla="*/ 238606 w 972006"/>
                <a:gd name="connsiteY145" fmla="*/ 63100 h 772434"/>
                <a:gd name="connsiteX146" fmla="*/ 251955 w 972006"/>
                <a:gd name="connsiteY146" fmla="*/ 53236 h 772434"/>
                <a:gd name="connsiteX147" fmla="*/ 252867 w 972006"/>
                <a:gd name="connsiteY147" fmla="*/ 42728 h 772434"/>
                <a:gd name="connsiteX148" fmla="*/ 261659 w 972006"/>
                <a:gd name="connsiteY148" fmla="*/ 41334 h 772434"/>
                <a:gd name="connsiteX149" fmla="*/ 276080 w 972006"/>
                <a:gd name="connsiteY149" fmla="*/ 49215 h 772434"/>
                <a:gd name="connsiteX150" fmla="*/ 281120 w 972006"/>
                <a:gd name="connsiteY150" fmla="*/ 42996 h 772434"/>
                <a:gd name="connsiteX151" fmla="*/ 280798 w 972006"/>
                <a:gd name="connsiteY151" fmla="*/ 27663 h 772434"/>
                <a:gd name="connsiteX152" fmla="*/ 307228 w 972006"/>
                <a:gd name="connsiteY152" fmla="*/ 11687 h 772434"/>
                <a:gd name="connsiteX153" fmla="*/ 307228 w 972006"/>
                <a:gd name="connsiteY153" fmla="*/ 11687 h 772434"/>
                <a:gd name="connsiteX154" fmla="*/ 327279 w 972006"/>
                <a:gd name="connsiteY154" fmla="*/ 16995 h 772434"/>
                <a:gd name="connsiteX155" fmla="*/ 333337 w 972006"/>
                <a:gd name="connsiteY155" fmla="*/ 24768 h 772434"/>
                <a:gd name="connsiteX156" fmla="*/ 352476 w 972006"/>
                <a:gd name="connsiteY156" fmla="*/ 32649 h 772434"/>
                <a:gd name="connsiteX157" fmla="*/ 374993 w 972006"/>
                <a:gd name="connsiteY157" fmla="*/ 54254 h 772434"/>
                <a:gd name="connsiteX158" fmla="*/ 391880 w 972006"/>
                <a:gd name="connsiteY158" fmla="*/ 61224 h 772434"/>
                <a:gd name="connsiteX159" fmla="*/ 398099 w 972006"/>
                <a:gd name="connsiteY159" fmla="*/ 61814 h 772434"/>
                <a:gd name="connsiteX160" fmla="*/ 395204 w 972006"/>
                <a:gd name="connsiteY160" fmla="*/ 37957 h 772434"/>
                <a:gd name="connsiteX161" fmla="*/ 407052 w 972006"/>
                <a:gd name="connsiteY161" fmla="*/ 45569 h 772434"/>
                <a:gd name="connsiteX162" fmla="*/ 407052 w 972006"/>
                <a:gd name="connsiteY162" fmla="*/ 45569 h 772434"/>
                <a:gd name="connsiteX163" fmla="*/ 413432 w 972006"/>
                <a:gd name="connsiteY163" fmla="*/ 50126 h 772434"/>
                <a:gd name="connsiteX164" fmla="*/ 422224 w 972006"/>
                <a:gd name="connsiteY164" fmla="*/ 44176 h 772434"/>
                <a:gd name="connsiteX165" fmla="*/ 427264 w 972006"/>
                <a:gd name="connsiteY165" fmla="*/ 61492 h 772434"/>
                <a:gd name="connsiteX166" fmla="*/ 432410 w 972006"/>
                <a:gd name="connsiteY166" fmla="*/ 60098 h 772434"/>
                <a:gd name="connsiteX167" fmla="*/ 441524 w 972006"/>
                <a:gd name="connsiteY167" fmla="*/ 62511 h 772434"/>
                <a:gd name="connsiteX168" fmla="*/ 451549 w 972006"/>
                <a:gd name="connsiteY168" fmla="*/ 56292 h 772434"/>
                <a:gd name="connsiteX169" fmla="*/ 457607 w 972006"/>
                <a:gd name="connsiteY169" fmla="*/ 50502 h 772434"/>
                <a:gd name="connsiteX170" fmla="*/ 467633 w 972006"/>
                <a:gd name="connsiteY170" fmla="*/ 46374 h 772434"/>
                <a:gd name="connsiteX171" fmla="*/ 475996 w 972006"/>
                <a:gd name="connsiteY171" fmla="*/ 35866 h 772434"/>
                <a:gd name="connsiteX172" fmla="*/ 475996 w 972006"/>
                <a:gd name="connsiteY172" fmla="*/ 35866 h 772434"/>
                <a:gd name="connsiteX173" fmla="*/ 488327 w 972006"/>
                <a:gd name="connsiteY173" fmla="*/ 36456 h 772434"/>
                <a:gd name="connsiteX174" fmla="*/ 500175 w 972006"/>
                <a:gd name="connsiteY174" fmla="*/ 38600 h 772434"/>
                <a:gd name="connsiteX175" fmla="*/ 503230 w 972006"/>
                <a:gd name="connsiteY175" fmla="*/ 40905 h 772434"/>
                <a:gd name="connsiteX176" fmla="*/ 503230 w 972006"/>
                <a:gd name="connsiteY176" fmla="*/ 40905 h 772434"/>
                <a:gd name="connsiteX177" fmla="*/ 527838 w 972006"/>
                <a:gd name="connsiteY177" fmla="*/ 40584 h 772434"/>
                <a:gd name="connsiteX178" fmla="*/ 546548 w 972006"/>
                <a:gd name="connsiteY178" fmla="*/ 45462 h 772434"/>
                <a:gd name="connsiteX179" fmla="*/ 559308 w 972006"/>
                <a:gd name="connsiteY179" fmla="*/ 41334 h 772434"/>
                <a:gd name="connsiteX180" fmla="*/ 576946 w 972006"/>
                <a:gd name="connsiteY180" fmla="*/ 47553 h 772434"/>
                <a:gd name="connsiteX181" fmla="*/ 602625 w 972006"/>
                <a:gd name="connsiteY181" fmla="*/ 42674 h 772434"/>
                <a:gd name="connsiteX182" fmla="*/ 614634 w 972006"/>
                <a:gd name="connsiteY182" fmla="*/ 49215 h 772434"/>
                <a:gd name="connsiteX183" fmla="*/ 613723 w 972006"/>
                <a:gd name="connsiteY183" fmla="*/ 35866 h 772434"/>
                <a:gd name="connsiteX184" fmla="*/ 616457 w 972006"/>
                <a:gd name="connsiteY184" fmla="*/ 16244 h 772434"/>
                <a:gd name="connsiteX185" fmla="*/ 630450 w 972006"/>
                <a:gd name="connsiteY185" fmla="*/ 7452 h 772434"/>
                <a:gd name="connsiteX186" fmla="*/ 634685 w 972006"/>
                <a:gd name="connsiteY186" fmla="*/ 0 h 772434"/>
                <a:gd name="connsiteX187" fmla="*/ 634685 w 972006"/>
                <a:gd name="connsiteY187" fmla="*/ 0 h 772434"/>
                <a:gd name="connsiteX188" fmla="*/ 643048 w 972006"/>
                <a:gd name="connsiteY188" fmla="*/ 4718 h 772434"/>
                <a:gd name="connsiteX189" fmla="*/ 650339 w 972006"/>
                <a:gd name="connsiteY189" fmla="*/ 10347 h 772434"/>
                <a:gd name="connsiteX190" fmla="*/ 660043 w 972006"/>
                <a:gd name="connsiteY190" fmla="*/ 19032 h 772434"/>
                <a:gd name="connsiteX191" fmla="*/ 669747 w 972006"/>
                <a:gd name="connsiteY191" fmla="*/ 21337 h 772434"/>
                <a:gd name="connsiteX192" fmla="*/ 677199 w 972006"/>
                <a:gd name="connsiteY192" fmla="*/ 27878 h 772434"/>
                <a:gd name="connsiteX193" fmla="*/ 716281 w 972006"/>
                <a:gd name="connsiteY193" fmla="*/ 51735 h 772434"/>
                <a:gd name="connsiteX194" fmla="*/ 729791 w 972006"/>
                <a:gd name="connsiteY194" fmla="*/ 67228 h 772434"/>
                <a:gd name="connsiteX195" fmla="*/ 729791 w 972006"/>
                <a:gd name="connsiteY195" fmla="*/ 82293 h 772434"/>
                <a:gd name="connsiteX196" fmla="*/ 736761 w 972006"/>
                <a:gd name="connsiteY196" fmla="*/ 91889 h 772434"/>
                <a:gd name="connsiteX197" fmla="*/ 747268 w 972006"/>
                <a:gd name="connsiteY197" fmla="*/ 95213 h 772434"/>
                <a:gd name="connsiteX198" fmla="*/ 754720 w 972006"/>
                <a:gd name="connsiteY198" fmla="*/ 109206 h 772434"/>
                <a:gd name="connsiteX199" fmla="*/ 759116 w 972006"/>
                <a:gd name="connsiteY199" fmla="*/ 119714 h 772434"/>
                <a:gd name="connsiteX200" fmla="*/ 763512 w 972006"/>
                <a:gd name="connsiteY200" fmla="*/ 126683 h 772434"/>
                <a:gd name="connsiteX201" fmla="*/ 764263 w 972006"/>
                <a:gd name="connsiteY201" fmla="*/ 132741 h 772434"/>
                <a:gd name="connsiteX202" fmla="*/ 768498 w 972006"/>
                <a:gd name="connsiteY202" fmla="*/ 137888 h 772434"/>
                <a:gd name="connsiteX203" fmla="*/ 769571 w 972006"/>
                <a:gd name="connsiteY203" fmla="*/ 146251 h 772434"/>
                <a:gd name="connsiteX204" fmla="*/ 773538 w 972006"/>
                <a:gd name="connsiteY204" fmla="*/ 160512 h 772434"/>
                <a:gd name="connsiteX205" fmla="*/ 780400 w 972006"/>
                <a:gd name="connsiteY205" fmla="*/ 164908 h 772434"/>
                <a:gd name="connsiteX206" fmla="*/ 780722 w 972006"/>
                <a:gd name="connsiteY206" fmla="*/ 165069 h 772434"/>
                <a:gd name="connsiteX207" fmla="*/ 778738 w 972006"/>
                <a:gd name="connsiteY207" fmla="*/ 173861 h 772434"/>
                <a:gd name="connsiteX208" fmla="*/ 793159 w 972006"/>
                <a:gd name="connsiteY208" fmla="*/ 192839 h 772434"/>
                <a:gd name="connsiteX209" fmla="*/ 816855 w 972006"/>
                <a:gd name="connsiteY209" fmla="*/ 205277 h 772434"/>
                <a:gd name="connsiteX210" fmla="*/ 822163 w 972006"/>
                <a:gd name="connsiteY210" fmla="*/ 229295 h 772434"/>
                <a:gd name="connsiteX211" fmla="*/ 865642 w 972006"/>
                <a:gd name="connsiteY211" fmla="*/ 255564 h 772434"/>
                <a:gd name="connsiteX212" fmla="*/ 888158 w 972006"/>
                <a:gd name="connsiteY212" fmla="*/ 277438 h 772434"/>
                <a:gd name="connsiteX213" fmla="*/ 865374 w 972006"/>
                <a:gd name="connsiteY213" fmla="*/ 280922 h 772434"/>
                <a:gd name="connsiteX214" fmla="*/ 845323 w 972006"/>
                <a:gd name="connsiteY214" fmla="*/ 342307 h 772434"/>
                <a:gd name="connsiteX215" fmla="*/ 849290 w 972006"/>
                <a:gd name="connsiteY215" fmla="*/ 358390 h 772434"/>
                <a:gd name="connsiteX216" fmla="*/ 859155 w 972006"/>
                <a:gd name="connsiteY216" fmla="*/ 385893 h 772434"/>
                <a:gd name="connsiteX217" fmla="*/ 872504 w 972006"/>
                <a:gd name="connsiteY217" fmla="*/ 414896 h 772434"/>
                <a:gd name="connsiteX218" fmla="*/ 880117 w 972006"/>
                <a:gd name="connsiteY218" fmla="*/ 430872 h 772434"/>
                <a:gd name="connsiteX219" fmla="*/ 916572 w 972006"/>
                <a:gd name="connsiteY219" fmla="*/ 482554 h 772434"/>
                <a:gd name="connsiteX220" fmla="*/ 943324 w 972006"/>
                <a:gd name="connsiteY220" fmla="*/ 518259 h 772434"/>
                <a:gd name="connsiteX221" fmla="*/ 965358 w 972006"/>
                <a:gd name="connsiteY221" fmla="*/ 553052 h 772434"/>
                <a:gd name="connsiteX222" fmla="*/ 969594 w 972006"/>
                <a:gd name="connsiteY222" fmla="*/ 570047 h 772434"/>
                <a:gd name="connsiteX223" fmla="*/ 972006 w 972006"/>
                <a:gd name="connsiteY223" fmla="*/ 581466 h 772434"/>
                <a:gd name="connsiteX224" fmla="*/ 964393 w 972006"/>
                <a:gd name="connsiteY224" fmla="*/ 572942 h 772434"/>
                <a:gd name="connsiteX225" fmla="*/ 956513 w 972006"/>
                <a:gd name="connsiteY225" fmla="*/ 566884 h 772434"/>
                <a:gd name="connsiteX226" fmla="*/ 939947 w 972006"/>
                <a:gd name="connsiteY226" fmla="*/ 559110 h 772434"/>
                <a:gd name="connsiteX227" fmla="*/ 917912 w 972006"/>
                <a:gd name="connsiteY227" fmla="*/ 560022 h 772434"/>
                <a:gd name="connsiteX228" fmla="*/ 902848 w 972006"/>
                <a:gd name="connsiteY228" fmla="*/ 565329 h 772434"/>
                <a:gd name="connsiteX229" fmla="*/ 872129 w 972006"/>
                <a:gd name="connsiteY229" fmla="*/ 555733 h 772434"/>
                <a:gd name="connsiteX230" fmla="*/ 847950 w 972006"/>
                <a:gd name="connsiteY230" fmla="*/ 528069 h 772434"/>
                <a:gd name="connsiteX231" fmla="*/ 834118 w 972006"/>
                <a:gd name="connsiteY231" fmla="*/ 510163 h 772434"/>
                <a:gd name="connsiteX232" fmla="*/ 822431 w 972006"/>
                <a:gd name="connsiteY232" fmla="*/ 500138 h 772434"/>
                <a:gd name="connsiteX233" fmla="*/ 787638 w 972006"/>
                <a:gd name="connsiteY233" fmla="*/ 507429 h 772434"/>
                <a:gd name="connsiteX234" fmla="*/ 769999 w 972006"/>
                <a:gd name="connsiteY234" fmla="*/ 511825 h 772434"/>
                <a:gd name="connsiteX235" fmla="*/ 751772 w 972006"/>
                <a:gd name="connsiteY235" fmla="*/ 514238 h 772434"/>
                <a:gd name="connsiteX236" fmla="*/ 725770 w 972006"/>
                <a:gd name="connsiteY236" fmla="*/ 518634 h 772434"/>
                <a:gd name="connsiteX237" fmla="*/ 689154 w 972006"/>
                <a:gd name="connsiteY237" fmla="*/ 507107 h 772434"/>
                <a:gd name="connsiteX238" fmla="*/ 668942 w 972006"/>
                <a:gd name="connsiteY238" fmla="*/ 527158 h 772434"/>
                <a:gd name="connsiteX239" fmla="*/ 695373 w 972006"/>
                <a:gd name="connsiteY239" fmla="*/ 516543 h 772434"/>
                <a:gd name="connsiteX240" fmla="*/ 732740 w 972006"/>
                <a:gd name="connsiteY240" fmla="*/ 538416 h 772434"/>
                <a:gd name="connsiteX241" fmla="*/ 752200 w 972006"/>
                <a:gd name="connsiteY241" fmla="*/ 525067 h 772434"/>
                <a:gd name="connsiteX242" fmla="*/ 780936 w 972006"/>
                <a:gd name="connsiteY242" fmla="*/ 523673 h 772434"/>
                <a:gd name="connsiteX243" fmla="*/ 806455 w 972006"/>
                <a:gd name="connsiteY243" fmla="*/ 515900 h 772434"/>
                <a:gd name="connsiteX244" fmla="*/ 834440 w 972006"/>
                <a:gd name="connsiteY244" fmla="*/ 542652 h 772434"/>
                <a:gd name="connsiteX245" fmla="*/ 849934 w 972006"/>
                <a:gd name="connsiteY245" fmla="*/ 563185 h 772434"/>
                <a:gd name="connsiteX246" fmla="*/ 868644 w 972006"/>
                <a:gd name="connsiteY246" fmla="*/ 578678 h 772434"/>
                <a:gd name="connsiteX247" fmla="*/ 886872 w 972006"/>
                <a:gd name="connsiteY247" fmla="*/ 595566 h 772434"/>
                <a:gd name="connsiteX248" fmla="*/ 899202 w 972006"/>
                <a:gd name="connsiteY248" fmla="*/ 594976 h 772434"/>
                <a:gd name="connsiteX249" fmla="*/ 928849 w 972006"/>
                <a:gd name="connsiteY249" fmla="*/ 627786 h 772434"/>
                <a:gd name="connsiteX250" fmla="*/ 928849 w 972006"/>
                <a:gd name="connsiteY250" fmla="*/ 627786 h 772434"/>
                <a:gd name="connsiteX251" fmla="*/ 914106 w 972006"/>
                <a:gd name="connsiteY251" fmla="*/ 641779 h 772434"/>
                <a:gd name="connsiteX252" fmla="*/ 890088 w 972006"/>
                <a:gd name="connsiteY252" fmla="*/ 652715 h 772434"/>
                <a:gd name="connsiteX253" fmla="*/ 880492 w 972006"/>
                <a:gd name="connsiteY253" fmla="*/ 673087 h 772434"/>
                <a:gd name="connsiteX254" fmla="*/ 879581 w 972006"/>
                <a:gd name="connsiteY254" fmla="*/ 685847 h 772434"/>
                <a:gd name="connsiteX255" fmla="*/ 867893 w 972006"/>
                <a:gd name="connsiteY255" fmla="*/ 692066 h 772434"/>
                <a:gd name="connsiteX256" fmla="*/ 855884 w 972006"/>
                <a:gd name="connsiteY256" fmla="*/ 675822 h 772434"/>
                <a:gd name="connsiteX257" fmla="*/ 849183 w 972006"/>
                <a:gd name="connsiteY257" fmla="*/ 674160 h 772434"/>
                <a:gd name="connsiteX258" fmla="*/ 849773 w 972006"/>
                <a:gd name="connsiteY258" fmla="*/ 666869 h 772434"/>
                <a:gd name="connsiteX259" fmla="*/ 849773 w 972006"/>
                <a:gd name="connsiteY259" fmla="*/ 666547 h 772434"/>
                <a:gd name="connsiteX260" fmla="*/ 841088 w 972006"/>
                <a:gd name="connsiteY260" fmla="*/ 653627 h 772434"/>
                <a:gd name="connsiteX261" fmla="*/ 836960 w 972006"/>
                <a:gd name="connsiteY261" fmla="*/ 638133 h 772434"/>
                <a:gd name="connsiteX262" fmla="*/ 835298 w 972006"/>
                <a:gd name="connsiteY262" fmla="*/ 615777 h 772434"/>
                <a:gd name="connsiteX263" fmla="*/ 825701 w 972006"/>
                <a:gd name="connsiteY263" fmla="*/ 604251 h 772434"/>
                <a:gd name="connsiteX264" fmla="*/ 813371 w 972006"/>
                <a:gd name="connsiteY264" fmla="*/ 595887 h 772434"/>
                <a:gd name="connsiteX265" fmla="*/ 808063 w 972006"/>
                <a:gd name="connsiteY265" fmla="*/ 588436 h 772434"/>
                <a:gd name="connsiteX266" fmla="*/ 808063 w 972006"/>
                <a:gd name="connsiteY266" fmla="*/ 588436 h 772434"/>
                <a:gd name="connsiteX267" fmla="*/ 808331 w 972006"/>
                <a:gd name="connsiteY267" fmla="*/ 588596 h 77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972006" h="772434">
                  <a:moveTo>
                    <a:pt x="808331" y="588596"/>
                  </a:moveTo>
                  <a:lnTo>
                    <a:pt x="800450" y="589990"/>
                  </a:lnTo>
                  <a:cubicBezTo>
                    <a:pt x="795572" y="595620"/>
                    <a:pt x="804418" y="605806"/>
                    <a:pt x="798467" y="613847"/>
                  </a:cubicBezTo>
                  <a:cubicBezTo>
                    <a:pt x="790264" y="624945"/>
                    <a:pt x="784314" y="618083"/>
                    <a:pt x="773109" y="619637"/>
                  </a:cubicBezTo>
                  <a:cubicBezTo>
                    <a:pt x="766247" y="620549"/>
                    <a:pt x="763084" y="615831"/>
                    <a:pt x="758366" y="612024"/>
                  </a:cubicBezTo>
                  <a:cubicBezTo>
                    <a:pt x="755792" y="609880"/>
                    <a:pt x="747751" y="624784"/>
                    <a:pt x="745446" y="627518"/>
                  </a:cubicBezTo>
                  <a:cubicBezTo>
                    <a:pt x="743623" y="629823"/>
                    <a:pt x="734509" y="631914"/>
                    <a:pt x="734187" y="634219"/>
                  </a:cubicBezTo>
                  <a:cubicBezTo>
                    <a:pt x="738905" y="635453"/>
                    <a:pt x="742979" y="634541"/>
                    <a:pt x="747697" y="633469"/>
                  </a:cubicBezTo>
                  <a:cubicBezTo>
                    <a:pt x="751021" y="632718"/>
                    <a:pt x="754988" y="629502"/>
                    <a:pt x="757883" y="630145"/>
                  </a:cubicBezTo>
                  <a:cubicBezTo>
                    <a:pt x="761690" y="630896"/>
                    <a:pt x="771715" y="644888"/>
                    <a:pt x="767158" y="647944"/>
                  </a:cubicBezTo>
                  <a:cubicBezTo>
                    <a:pt x="764853" y="649445"/>
                    <a:pt x="749091" y="650356"/>
                    <a:pt x="745553" y="650678"/>
                  </a:cubicBezTo>
                  <a:cubicBezTo>
                    <a:pt x="739334" y="656897"/>
                    <a:pt x="738583" y="651590"/>
                    <a:pt x="738583" y="661936"/>
                  </a:cubicBezTo>
                  <a:cubicBezTo>
                    <a:pt x="738583" y="664349"/>
                    <a:pt x="740996" y="670621"/>
                    <a:pt x="740567" y="670621"/>
                  </a:cubicBezTo>
                  <a:cubicBezTo>
                    <a:pt x="740084" y="672283"/>
                    <a:pt x="723679" y="675339"/>
                    <a:pt x="721589" y="675661"/>
                  </a:cubicBezTo>
                  <a:cubicBezTo>
                    <a:pt x="713225" y="677055"/>
                    <a:pt x="700305" y="682523"/>
                    <a:pt x="692424" y="680539"/>
                  </a:cubicBezTo>
                  <a:cubicBezTo>
                    <a:pt x="678164" y="677055"/>
                    <a:pt x="690012" y="655771"/>
                    <a:pt x="690012" y="647730"/>
                  </a:cubicBezTo>
                  <a:lnTo>
                    <a:pt x="689851" y="647569"/>
                  </a:lnTo>
                  <a:cubicBezTo>
                    <a:pt x="681166" y="647569"/>
                    <a:pt x="673446" y="648319"/>
                    <a:pt x="664761" y="647247"/>
                  </a:cubicBezTo>
                  <a:cubicBezTo>
                    <a:pt x="661705" y="646765"/>
                    <a:pt x="656880" y="645102"/>
                    <a:pt x="652430" y="644513"/>
                  </a:cubicBezTo>
                  <a:cubicBezTo>
                    <a:pt x="647552" y="648480"/>
                    <a:pt x="643477" y="647998"/>
                    <a:pt x="642405" y="654699"/>
                  </a:cubicBezTo>
                  <a:cubicBezTo>
                    <a:pt x="641494" y="660328"/>
                    <a:pt x="640582" y="665314"/>
                    <a:pt x="636347" y="669603"/>
                  </a:cubicBezTo>
                  <a:cubicBezTo>
                    <a:pt x="632380" y="673570"/>
                    <a:pt x="628305" y="678717"/>
                    <a:pt x="627394" y="684185"/>
                  </a:cubicBezTo>
                  <a:lnTo>
                    <a:pt x="627394" y="684185"/>
                  </a:lnTo>
                  <a:cubicBezTo>
                    <a:pt x="619513" y="682684"/>
                    <a:pt x="611150" y="678127"/>
                    <a:pt x="602947" y="677644"/>
                  </a:cubicBezTo>
                  <a:cubicBezTo>
                    <a:pt x="597640" y="677323"/>
                    <a:pt x="581342" y="683863"/>
                    <a:pt x="585952" y="672498"/>
                  </a:cubicBezTo>
                  <a:cubicBezTo>
                    <a:pt x="586864" y="670353"/>
                    <a:pt x="589169" y="670193"/>
                    <a:pt x="590080" y="668531"/>
                  </a:cubicBezTo>
                  <a:cubicBezTo>
                    <a:pt x="590670" y="667137"/>
                    <a:pt x="582789" y="656682"/>
                    <a:pt x="581288" y="655289"/>
                  </a:cubicBezTo>
                  <a:lnTo>
                    <a:pt x="581288" y="655289"/>
                  </a:lnTo>
                  <a:cubicBezTo>
                    <a:pt x="576892" y="662901"/>
                    <a:pt x="568690" y="668048"/>
                    <a:pt x="564401" y="675339"/>
                  </a:cubicBezTo>
                  <a:cubicBezTo>
                    <a:pt x="559254" y="684292"/>
                    <a:pt x="562417" y="696140"/>
                    <a:pt x="548425" y="699679"/>
                  </a:cubicBezTo>
                  <a:cubicBezTo>
                    <a:pt x="543278" y="700912"/>
                    <a:pt x="541562" y="698446"/>
                    <a:pt x="536416" y="697266"/>
                  </a:cubicBezTo>
                  <a:cubicBezTo>
                    <a:pt x="526390" y="695122"/>
                    <a:pt x="523495" y="708792"/>
                    <a:pt x="515883" y="711420"/>
                  </a:cubicBezTo>
                  <a:lnTo>
                    <a:pt x="515883" y="711420"/>
                  </a:lnTo>
                  <a:cubicBezTo>
                    <a:pt x="516794" y="713993"/>
                    <a:pt x="516472" y="713403"/>
                    <a:pt x="516472" y="715065"/>
                  </a:cubicBezTo>
                  <a:cubicBezTo>
                    <a:pt x="508699" y="715065"/>
                    <a:pt x="512988" y="726484"/>
                    <a:pt x="509932" y="729969"/>
                  </a:cubicBezTo>
                  <a:cubicBezTo>
                    <a:pt x="508538" y="731470"/>
                    <a:pt x="506715" y="732274"/>
                    <a:pt x="506715" y="734365"/>
                  </a:cubicBezTo>
                  <a:cubicBezTo>
                    <a:pt x="506715" y="738171"/>
                    <a:pt x="510039" y="741066"/>
                    <a:pt x="503391" y="741066"/>
                  </a:cubicBezTo>
                  <a:cubicBezTo>
                    <a:pt x="500979" y="741066"/>
                    <a:pt x="498245" y="745194"/>
                    <a:pt x="500175" y="746696"/>
                  </a:cubicBezTo>
                  <a:cubicBezTo>
                    <a:pt x="502158" y="748090"/>
                    <a:pt x="505053" y="746535"/>
                    <a:pt x="507144" y="747446"/>
                  </a:cubicBezTo>
                  <a:cubicBezTo>
                    <a:pt x="508645" y="748036"/>
                    <a:pt x="505911" y="749591"/>
                    <a:pt x="505482" y="750019"/>
                  </a:cubicBezTo>
                  <a:cubicBezTo>
                    <a:pt x="501247" y="754576"/>
                    <a:pt x="495296" y="760206"/>
                    <a:pt x="490149" y="763369"/>
                  </a:cubicBezTo>
                  <a:lnTo>
                    <a:pt x="486504" y="768998"/>
                  </a:lnTo>
                  <a:lnTo>
                    <a:pt x="486504" y="768998"/>
                  </a:lnTo>
                  <a:cubicBezTo>
                    <a:pt x="481625" y="771142"/>
                    <a:pt x="476318" y="770392"/>
                    <a:pt x="471439" y="771571"/>
                  </a:cubicBezTo>
                  <a:cubicBezTo>
                    <a:pt x="465220" y="773233"/>
                    <a:pt x="463076" y="772643"/>
                    <a:pt x="458090" y="768515"/>
                  </a:cubicBezTo>
                  <a:cubicBezTo>
                    <a:pt x="455195" y="766210"/>
                    <a:pt x="451549" y="766693"/>
                    <a:pt x="450316" y="762725"/>
                  </a:cubicBezTo>
                  <a:cubicBezTo>
                    <a:pt x="449083" y="759080"/>
                    <a:pt x="454873" y="756667"/>
                    <a:pt x="448493" y="754523"/>
                  </a:cubicBezTo>
                  <a:cubicBezTo>
                    <a:pt x="445920" y="753611"/>
                    <a:pt x="444097" y="758168"/>
                    <a:pt x="440720" y="758168"/>
                  </a:cubicBezTo>
                  <a:lnTo>
                    <a:pt x="440720" y="758168"/>
                  </a:lnTo>
                  <a:cubicBezTo>
                    <a:pt x="437235" y="765299"/>
                    <a:pt x="432196" y="764119"/>
                    <a:pt x="425548" y="764119"/>
                  </a:cubicBezTo>
                  <a:cubicBezTo>
                    <a:pt x="416595" y="764119"/>
                    <a:pt x="415523" y="759884"/>
                    <a:pt x="415523" y="752110"/>
                  </a:cubicBezTo>
                  <a:cubicBezTo>
                    <a:pt x="410805" y="750877"/>
                    <a:pt x="405497" y="752110"/>
                    <a:pt x="400940" y="753611"/>
                  </a:cubicBezTo>
                  <a:cubicBezTo>
                    <a:pt x="394882" y="755595"/>
                    <a:pt x="394561" y="762564"/>
                    <a:pt x="388932" y="762725"/>
                  </a:cubicBezTo>
                  <a:lnTo>
                    <a:pt x="376762" y="763047"/>
                  </a:lnTo>
                  <a:cubicBezTo>
                    <a:pt x="370543" y="763208"/>
                    <a:pt x="365664" y="769587"/>
                    <a:pt x="360196" y="769587"/>
                  </a:cubicBezTo>
                  <a:cubicBezTo>
                    <a:pt x="351404" y="769587"/>
                    <a:pt x="353977" y="761385"/>
                    <a:pt x="345614" y="765352"/>
                  </a:cubicBezTo>
                  <a:cubicBezTo>
                    <a:pt x="340735" y="767658"/>
                    <a:pt x="343308" y="761707"/>
                    <a:pt x="339824" y="761707"/>
                  </a:cubicBezTo>
                  <a:cubicBezTo>
                    <a:pt x="332372" y="761707"/>
                    <a:pt x="331139" y="761385"/>
                    <a:pt x="332962" y="753182"/>
                  </a:cubicBezTo>
                  <a:cubicBezTo>
                    <a:pt x="337358" y="748143"/>
                    <a:pt x="339502" y="745570"/>
                    <a:pt x="345560" y="744069"/>
                  </a:cubicBezTo>
                  <a:cubicBezTo>
                    <a:pt x="345078" y="742675"/>
                    <a:pt x="326850" y="736617"/>
                    <a:pt x="323526" y="734955"/>
                  </a:cubicBezTo>
                  <a:cubicBezTo>
                    <a:pt x="314251" y="730237"/>
                    <a:pt x="327654" y="720212"/>
                    <a:pt x="321113" y="715494"/>
                  </a:cubicBezTo>
                  <a:cubicBezTo>
                    <a:pt x="315484" y="711366"/>
                    <a:pt x="307121" y="717477"/>
                    <a:pt x="304708" y="707720"/>
                  </a:cubicBezTo>
                  <a:cubicBezTo>
                    <a:pt x="302296" y="698124"/>
                    <a:pt x="294362" y="705147"/>
                    <a:pt x="291788" y="698606"/>
                  </a:cubicBezTo>
                  <a:cubicBezTo>
                    <a:pt x="290126" y="694210"/>
                    <a:pt x="290287" y="675983"/>
                    <a:pt x="288303" y="674910"/>
                  </a:cubicBezTo>
                  <a:cubicBezTo>
                    <a:pt x="282085" y="671694"/>
                    <a:pt x="279350" y="671265"/>
                    <a:pt x="273882" y="665475"/>
                  </a:cubicBezTo>
                  <a:lnTo>
                    <a:pt x="273882" y="665475"/>
                  </a:lnTo>
                  <a:cubicBezTo>
                    <a:pt x="272649" y="662258"/>
                    <a:pt x="272381" y="660167"/>
                    <a:pt x="273560" y="656951"/>
                  </a:cubicBezTo>
                  <a:cubicBezTo>
                    <a:pt x="274633" y="654216"/>
                    <a:pt x="275383" y="652715"/>
                    <a:pt x="273078" y="650571"/>
                  </a:cubicBezTo>
                  <a:cubicBezTo>
                    <a:pt x="271416" y="649070"/>
                    <a:pt x="271684" y="648426"/>
                    <a:pt x="272167" y="646336"/>
                  </a:cubicBezTo>
                  <a:cubicBezTo>
                    <a:pt x="272756" y="643923"/>
                    <a:pt x="268682" y="644513"/>
                    <a:pt x="267770" y="643601"/>
                  </a:cubicBezTo>
                  <a:cubicBezTo>
                    <a:pt x="267020" y="642851"/>
                    <a:pt x="267020" y="641028"/>
                    <a:pt x="266376" y="639956"/>
                  </a:cubicBezTo>
                  <a:lnTo>
                    <a:pt x="266376" y="639956"/>
                  </a:lnTo>
                  <a:cubicBezTo>
                    <a:pt x="264875" y="640546"/>
                    <a:pt x="260747" y="639045"/>
                    <a:pt x="259085" y="639473"/>
                  </a:cubicBezTo>
                  <a:cubicBezTo>
                    <a:pt x="257584" y="639795"/>
                    <a:pt x="255601" y="638884"/>
                    <a:pt x="254689" y="637811"/>
                  </a:cubicBezTo>
                  <a:cubicBezTo>
                    <a:pt x="252706" y="635399"/>
                    <a:pt x="250293" y="629287"/>
                    <a:pt x="246916" y="628537"/>
                  </a:cubicBezTo>
                  <a:cubicBezTo>
                    <a:pt x="244021" y="627947"/>
                    <a:pt x="242359" y="631753"/>
                    <a:pt x="240214" y="630842"/>
                  </a:cubicBezTo>
                  <a:cubicBezTo>
                    <a:pt x="238713" y="630252"/>
                    <a:pt x="237319" y="629019"/>
                    <a:pt x="236247" y="627625"/>
                  </a:cubicBezTo>
                  <a:lnTo>
                    <a:pt x="236247" y="627625"/>
                  </a:lnTo>
                  <a:lnTo>
                    <a:pt x="231368" y="623068"/>
                  </a:lnTo>
                  <a:cubicBezTo>
                    <a:pt x="224989" y="619101"/>
                    <a:pt x="223756" y="613365"/>
                    <a:pt x="219949" y="607575"/>
                  </a:cubicBezTo>
                  <a:cubicBezTo>
                    <a:pt x="215982" y="601624"/>
                    <a:pt x="209334" y="601195"/>
                    <a:pt x="206868" y="593743"/>
                  </a:cubicBezTo>
                  <a:cubicBezTo>
                    <a:pt x="205796" y="590419"/>
                    <a:pt x="202633" y="588275"/>
                    <a:pt x="201400" y="584951"/>
                  </a:cubicBezTo>
                  <a:lnTo>
                    <a:pt x="191053" y="580823"/>
                  </a:lnTo>
                  <a:lnTo>
                    <a:pt x="191053" y="580823"/>
                  </a:lnTo>
                  <a:cubicBezTo>
                    <a:pt x="188748" y="578518"/>
                    <a:pt x="183762" y="574121"/>
                    <a:pt x="184834" y="570637"/>
                  </a:cubicBezTo>
                  <a:cubicBezTo>
                    <a:pt x="185585" y="567742"/>
                    <a:pt x="187407" y="563024"/>
                    <a:pt x="186228" y="560290"/>
                  </a:cubicBezTo>
                  <a:cubicBezTo>
                    <a:pt x="185316" y="558145"/>
                    <a:pt x="182261" y="556323"/>
                    <a:pt x="182100" y="554339"/>
                  </a:cubicBezTo>
                  <a:cubicBezTo>
                    <a:pt x="181778" y="551122"/>
                    <a:pt x="179526" y="546726"/>
                    <a:pt x="175881" y="549460"/>
                  </a:cubicBezTo>
                  <a:cubicBezTo>
                    <a:pt x="171914" y="552355"/>
                    <a:pt x="162210" y="559968"/>
                    <a:pt x="157975" y="553588"/>
                  </a:cubicBezTo>
                  <a:cubicBezTo>
                    <a:pt x="154758" y="548871"/>
                    <a:pt x="154168" y="551605"/>
                    <a:pt x="149772" y="552087"/>
                  </a:cubicBezTo>
                  <a:lnTo>
                    <a:pt x="149772" y="552087"/>
                  </a:lnTo>
                  <a:cubicBezTo>
                    <a:pt x="149772" y="542384"/>
                    <a:pt x="143714" y="543885"/>
                    <a:pt x="140498" y="537023"/>
                  </a:cubicBezTo>
                  <a:cubicBezTo>
                    <a:pt x="137603" y="530965"/>
                    <a:pt x="139586" y="520778"/>
                    <a:pt x="144733" y="516650"/>
                  </a:cubicBezTo>
                  <a:cubicBezTo>
                    <a:pt x="159798" y="504481"/>
                    <a:pt x="147467" y="491131"/>
                    <a:pt x="157331" y="476817"/>
                  </a:cubicBezTo>
                  <a:cubicBezTo>
                    <a:pt x="163121" y="468454"/>
                    <a:pt x="172986" y="466041"/>
                    <a:pt x="180599" y="460734"/>
                  </a:cubicBezTo>
                  <a:lnTo>
                    <a:pt x="180599" y="460734"/>
                  </a:lnTo>
                  <a:cubicBezTo>
                    <a:pt x="181832" y="459662"/>
                    <a:pt x="182582" y="458321"/>
                    <a:pt x="183172" y="456606"/>
                  </a:cubicBezTo>
                  <a:cubicBezTo>
                    <a:pt x="183655" y="455534"/>
                    <a:pt x="184244" y="454301"/>
                    <a:pt x="184566" y="453389"/>
                  </a:cubicBezTo>
                  <a:cubicBezTo>
                    <a:pt x="185156" y="451727"/>
                    <a:pt x="184727" y="448082"/>
                    <a:pt x="184405" y="446420"/>
                  </a:cubicBezTo>
                  <a:cubicBezTo>
                    <a:pt x="184083" y="444597"/>
                    <a:pt x="183815" y="445026"/>
                    <a:pt x="184995" y="442935"/>
                  </a:cubicBezTo>
                  <a:lnTo>
                    <a:pt x="184995" y="442935"/>
                  </a:lnTo>
                  <a:cubicBezTo>
                    <a:pt x="182422" y="441434"/>
                    <a:pt x="180277" y="438807"/>
                    <a:pt x="178133" y="436877"/>
                  </a:cubicBezTo>
                  <a:cubicBezTo>
                    <a:pt x="175827" y="434732"/>
                    <a:pt x="171270" y="432481"/>
                    <a:pt x="169769" y="429586"/>
                  </a:cubicBezTo>
                  <a:cubicBezTo>
                    <a:pt x="169019" y="428192"/>
                    <a:pt x="168107" y="424439"/>
                    <a:pt x="167786" y="422724"/>
                  </a:cubicBezTo>
                  <a:cubicBezTo>
                    <a:pt x="163550" y="412109"/>
                    <a:pt x="161835" y="400207"/>
                    <a:pt x="149236" y="399028"/>
                  </a:cubicBezTo>
                  <a:cubicBezTo>
                    <a:pt x="135887" y="397634"/>
                    <a:pt x="137388" y="385946"/>
                    <a:pt x="132992" y="377905"/>
                  </a:cubicBezTo>
                  <a:cubicBezTo>
                    <a:pt x="126773" y="366646"/>
                    <a:pt x="131008" y="377905"/>
                    <a:pt x="121573" y="377905"/>
                  </a:cubicBezTo>
                  <a:cubicBezTo>
                    <a:pt x="119750" y="370453"/>
                    <a:pt x="126291" y="359999"/>
                    <a:pt x="113692" y="364073"/>
                  </a:cubicBezTo>
                  <a:cubicBezTo>
                    <a:pt x="103988" y="367290"/>
                    <a:pt x="94392" y="372115"/>
                    <a:pt x="90264" y="360427"/>
                  </a:cubicBezTo>
                  <a:cubicBezTo>
                    <a:pt x="87369" y="352386"/>
                    <a:pt x="79649" y="363162"/>
                    <a:pt x="76003" y="356782"/>
                  </a:cubicBezTo>
                  <a:cubicBezTo>
                    <a:pt x="71768" y="349169"/>
                    <a:pt x="71607" y="345095"/>
                    <a:pt x="80560" y="345095"/>
                  </a:cubicBezTo>
                  <a:cubicBezTo>
                    <a:pt x="80560" y="341128"/>
                    <a:pt x="70374" y="337321"/>
                    <a:pt x="68873" y="332925"/>
                  </a:cubicBezTo>
                  <a:cubicBezTo>
                    <a:pt x="66568" y="325795"/>
                    <a:pt x="66461" y="321506"/>
                    <a:pt x="58365" y="324240"/>
                  </a:cubicBezTo>
                  <a:cubicBezTo>
                    <a:pt x="40888" y="330030"/>
                    <a:pt x="34026" y="328368"/>
                    <a:pt x="32846" y="309175"/>
                  </a:cubicBezTo>
                  <a:cubicBezTo>
                    <a:pt x="32525" y="304297"/>
                    <a:pt x="29523" y="304029"/>
                    <a:pt x="28879" y="300061"/>
                  </a:cubicBezTo>
                  <a:cubicBezTo>
                    <a:pt x="25394" y="298828"/>
                    <a:pt x="20677" y="294915"/>
                    <a:pt x="17192" y="292770"/>
                  </a:cubicBezTo>
                  <a:cubicBezTo>
                    <a:pt x="13546" y="290626"/>
                    <a:pt x="10330" y="287731"/>
                    <a:pt x="7917" y="284085"/>
                  </a:cubicBezTo>
                  <a:cubicBezTo>
                    <a:pt x="3950" y="278295"/>
                    <a:pt x="-446" y="275722"/>
                    <a:pt x="36" y="268592"/>
                  </a:cubicBezTo>
                  <a:cubicBezTo>
                    <a:pt x="197" y="265857"/>
                    <a:pt x="-446" y="258995"/>
                    <a:pt x="2020" y="258084"/>
                  </a:cubicBezTo>
                  <a:cubicBezTo>
                    <a:pt x="7810" y="255779"/>
                    <a:pt x="11616" y="252294"/>
                    <a:pt x="14940" y="247147"/>
                  </a:cubicBezTo>
                  <a:cubicBezTo>
                    <a:pt x="19336" y="240178"/>
                    <a:pt x="28021" y="235621"/>
                    <a:pt x="29201" y="226185"/>
                  </a:cubicBezTo>
                  <a:lnTo>
                    <a:pt x="36975" y="212354"/>
                  </a:lnTo>
                  <a:lnTo>
                    <a:pt x="36975" y="212354"/>
                  </a:lnTo>
                  <a:cubicBezTo>
                    <a:pt x="41103" y="213747"/>
                    <a:pt x="57668" y="216911"/>
                    <a:pt x="57668" y="210370"/>
                  </a:cubicBezTo>
                  <a:cubicBezTo>
                    <a:pt x="57668" y="204902"/>
                    <a:pt x="64638" y="205331"/>
                    <a:pt x="67854" y="200934"/>
                  </a:cubicBezTo>
                  <a:cubicBezTo>
                    <a:pt x="70589" y="197128"/>
                    <a:pt x="74073" y="203347"/>
                    <a:pt x="76540" y="205331"/>
                  </a:cubicBezTo>
                  <a:cubicBezTo>
                    <a:pt x="78952" y="207153"/>
                    <a:pt x="85814" y="200452"/>
                    <a:pt x="86243" y="197879"/>
                  </a:cubicBezTo>
                  <a:cubicBezTo>
                    <a:pt x="86726" y="196056"/>
                    <a:pt x="84849" y="186352"/>
                    <a:pt x="84581" y="184047"/>
                  </a:cubicBezTo>
                  <a:cubicBezTo>
                    <a:pt x="83670" y="177078"/>
                    <a:pt x="84259" y="163246"/>
                    <a:pt x="88227" y="157456"/>
                  </a:cubicBezTo>
                  <a:cubicBezTo>
                    <a:pt x="91872" y="151988"/>
                    <a:pt x="90371" y="149843"/>
                    <a:pt x="85010" y="147109"/>
                  </a:cubicBezTo>
                  <a:cubicBezTo>
                    <a:pt x="81043" y="144964"/>
                    <a:pt x="79971" y="138906"/>
                    <a:pt x="76325" y="136923"/>
                  </a:cubicBezTo>
                  <a:cubicBezTo>
                    <a:pt x="76164" y="136923"/>
                    <a:pt x="68283" y="134349"/>
                    <a:pt x="71018" y="133277"/>
                  </a:cubicBezTo>
                  <a:cubicBezTo>
                    <a:pt x="78309" y="130221"/>
                    <a:pt x="78309" y="131454"/>
                    <a:pt x="82866" y="125504"/>
                  </a:cubicBezTo>
                  <a:cubicBezTo>
                    <a:pt x="87101" y="119874"/>
                    <a:pt x="90318" y="121376"/>
                    <a:pt x="95947" y="118963"/>
                  </a:cubicBezTo>
                  <a:cubicBezTo>
                    <a:pt x="98681" y="113656"/>
                    <a:pt x="93052" y="108348"/>
                    <a:pt x="92730" y="102558"/>
                  </a:cubicBezTo>
                  <a:cubicBezTo>
                    <a:pt x="92248" y="93605"/>
                    <a:pt x="94875" y="82186"/>
                    <a:pt x="103988" y="78111"/>
                  </a:cubicBezTo>
                  <a:cubicBezTo>
                    <a:pt x="107956" y="76289"/>
                    <a:pt x="113424" y="74895"/>
                    <a:pt x="117820" y="75806"/>
                  </a:cubicBezTo>
                  <a:cubicBezTo>
                    <a:pt x="123771" y="77039"/>
                    <a:pt x="126183" y="79291"/>
                    <a:pt x="132885" y="75484"/>
                  </a:cubicBezTo>
                  <a:lnTo>
                    <a:pt x="140015" y="71249"/>
                  </a:lnTo>
                  <a:lnTo>
                    <a:pt x="140015" y="71249"/>
                  </a:lnTo>
                  <a:cubicBezTo>
                    <a:pt x="147145" y="74895"/>
                    <a:pt x="154758" y="65620"/>
                    <a:pt x="162049" y="65191"/>
                  </a:cubicBezTo>
                  <a:cubicBezTo>
                    <a:pt x="171646" y="64601"/>
                    <a:pt x="176953" y="58811"/>
                    <a:pt x="183655" y="53665"/>
                  </a:cubicBezTo>
                  <a:cubicBezTo>
                    <a:pt x="185477" y="59294"/>
                    <a:pt x="183494" y="58704"/>
                    <a:pt x="190624" y="60205"/>
                  </a:cubicBezTo>
                  <a:cubicBezTo>
                    <a:pt x="195503" y="61117"/>
                    <a:pt x="199577" y="60956"/>
                    <a:pt x="203973" y="63422"/>
                  </a:cubicBezTo>
                  <a:cubicBezTo>
                    <a:pt x="209013" y="66156"/>
                    <a:pt x="210031" y="73286"/>
                    <a:pt x="216572" y="73286"/>
                  </a:cubicBezTo>
                  <a:cubicBezTo>
                    <a:pt x="220968" y="73286"/>
                    <a:pt x="235389" y="66317"/>
                    <a:pt x="238606" y="63100"/>
                  </a:cubicBezTo>
                  <a:cubicBezTo>
                    <a:pt x="241501" y="60956"/>
                    <a:pt x="250454" y="55970"/>
                    <a:pt x="251955" y="53236"/>
                  </a:cubicBezTo>
                  <a:cubicBezTo>
                    <a:pt x="253349" y="50823"/>
                    <a:pt x="251044" y="43800"/>
                    <a:pt x="252867" y="42728"/>
                  </a:cubicBezTo>
                  <a:cubicBezTo>
                    <a:pt x="255440" y="41066"/>
                    <a:pt x="259568" y="39083"/>
                    <a:pt x="261659" y="41334"/>
                  </a:cubicBezTo>
                  <a:cubicBezTo>
                    <a:pt x="262892" y="42728"/>
                    <a:pt x="274901" y="58222"/>
                    <a:pt x="276080" y="49215"/>
                  </a:cubicBezTo>
                  <a:cubicBezTo>
                    <a:pt x="276563" y="45569"/>
                    <a:pt x="279404" y="45569"/>
                    <a:pt x="281120" y="42996"/>
                  </a:cubicBezTo>
                  <a:cubicBezTo>
                    <a:pt x="284015" y="38278"/>
                    <a:pt x="279458" y="33132"/>
                    <a:pt x="280798" y="27663"/>
                  </a:cubicBezTo>
                  <a:cubicBezTo>
                    <a:pt x="282192" y="22034"/>
                    <a:pt x="303743" y="22356"/>
                    <a:pt x="307228" y="11687"/>
                  </a:cubicBezTo>
                  <a:lnTo>
                    <a:pt x="307228" y="11687"/>
                  </a:lnTo>
                  <a:cubicBezTo>
                    <a:pt x="314090" y="12759"/>
                    <a:pt x="322883" y="14904"/>
                    <a:pt x="327279" y="16995"/>
                  </a:cubicBezTo>
                  <a:cubicBezTo>
                    <a:pt x="330174" y="18389"/>
                    <a:pt x="331407" y="22302"/>
                    <a:pt x="333337" y="24768"/>
                  </a:cubicBezTo>
                  <a:cubicBezTo>
                    <a:pt x="338055" y="30397"/>
                    <a:pt x="348670" y="24607"/>
                    <a:pt x="352476" y="32649"/>
                  </a:cubicBezTo>
                  <a:cubicBezTo>
                    <a:pt x="355210" y="38439"/>
                    <a:pt x="368452" y="59240"/>
                    <a:pt x="374993" y="54254"/>
                  </a:cubicBezTo>
                  <a:cubicBezTo>
                    <a:pt x="384267" y="47124"/>
                    <a:pt x="388074" y="52753"/>
                    <a:pt x="391880" y="61224"/>
                  </a:cubicBezTo>
                  <a:cubicBezTo>
                    <a:pt x="393274" y="64280"/>
                    <a:pt x="396437" y="65030"/>
                    <a:pt x="398099" y="61814"/>
                  </a:cubicBezTo>
                  <a:cubicBezTo>
                    <a:pt x="400994" y="56774"/>
                    <a:pt x="395794" y="43586"/>
                    <a:pt x="395204" y="37957"/>
                  </a:cubicBezTo>
                  <a:cubicBezTo>
                    <a:pt x="394293" y="30183"/>
                    <a:pt x="401423" y="39351"/>
                    <a:pt x="407052" y="45569"/>
                  </a:cubicBezTo>
                  <a:lnTo>
                    <a:pt x="407052" y="45569"/>
                  </a:lnTo>
                  <a:cubicBezTo>
                    <a:pt x="409947" y="48786"/>
                    <a:pt x="412520" y="51359"/>
                    <a:pt x="413432" y="50126"/>
                  </a:cubicBezTo>
                  <a:cubicBezTo>
                    <a:pt x="417989" y="43425"/>
                    <a:pt x="416327" y="51359"/>
                    <a:pt x="422224" y="44176"/>
                  </a:cubicBezTo>
                  <a:cubicBezTo>
                    <a:pt x="427853" y="43264"/>
                    <a:pt x="425548" y="57525"/>
                    <a:pt x="427264" y="61492"/>
                  </a:cubicBezTo>
                  <a:cubicBezTo>
                    <a:pt x="429569" y="66531"/>
                    <a:pt x="429998" y="62243"/>
                    <a:pt x="432410" y="60098"/>
                  </a:cubicBezTo>
                  <a:cubicBezTo>
                    <a:pt x="436056" y="56881"/>
                    <a:pt x="434715" y="67550"/>
                    <a:pt x="441524" y="62511"/>
                  </a:cubicBezTo>
                  <a:cubicBezTo>
                    <a:pt x="445170" y="59776"/>
                    <a:pt x="447904" y="58543"/>
                    <a:pt x="451549" y="56292"/>
                  </a:cubicBezTo>
                  <a:cubicBezTo>
                    <a:pt x="454123" y="54791"/>
                    <a:pt x="454873" y="51574"/>
                    <a:pt x="457607" y="50502"/>
                  </a:cubicBezTo>
                  <a:cubicBezTo>
                    <a:pt x="462004" y="48518"/>
                    <a:pt x="465381" y="52164"/>
                    <a:pt x="467633" y="46374"/>
                  </a:cubicBezTo>
                  <a:cubicBezTo>
                    <a:pt x="469134" y="42406"/>
                    <a:pt x="473101" y="38761"/>
                    <a:pt x="475996" y="35866"/>
                  </a:cubicBezTo>
                  <a:lnTo>
                    <a:pt x="475996" y="35866"/>
                  </a:lnTo>
                  <a:cubicBezTo>
                    <a:pt x="480124" y="36188"/>
                    <a:pt x="484199" y="35705"/>
                    <a:pt x="488327" y="36456"/>
                  </a:cubicBezTo>
                  <a:cubicBezTo>
                    <a:pt x="492294" y="37206"/>
                    <a:pt x="496207" y="38439"/>
                    <a:pt x="500175" y="38600"/>
                  </a:cubicBezTo>
                  <a:lnTo>
                    <a:pt x="503230" y="40905"/>
                  </a:lnTo>
                  <a:lnTo>
                    <a:pt x="503230" y="40905"/>
                  </a:lnTo>
                  <a:cubicBezTo>
                    <a:pt x="512344" y="44122"/>
                    <a:pt x="519636" y="42299"/>
                    <a:pt x="527838" y="40584"/>
                  </a:cubicBezTo>
                  <a:cubicBezTo>
                    <a:pt x="534968" y="39083"/>
                    <a:pt x="541670" y="47124"/>
                    <a:pt x="546548" y="45462"/>
                  </a:cubicBezTo>
                  <a:cubicBezTo>
                    <a:pt x="552017" y="43479"/>
                    <a:pt x="552767" y="41334"/>
                    <a:pt x="559308" y="41334"/>
                  </a:cubicBezTo>
                  <a:cubicBezTo>
                    <a:pt x="566760" y="41334"/>
                    <a:pt x="572228" y="47553"/>
                    <a:pt x="576946" y="47553"/>
                  </a:cubicBezTo>
                  <a:cubicBezTo>
                    <a:pt x="581342" y="47553"/>
                    <a:pt x="600374" y="40691"/>
                    <a:pt x="602625" y="42674"/>
                  </a:cubicBezTo>
                  <a:cubicBezTo>
                    <a:pt x="606754" y="46320"/>
                    <a:pt x="607504" y="50716"/>
                    <a:pt x="614634" y="49215"/>
                  </a:cubicBezTo>
                  <a:cubicBezTo>
                    <a:pt x="617047" y="48732"/>
                    <a:pt x="613723" y="38600"/>
                    <a:pt x="613723" y="35866"/>
                  </a:cubicBezTo>
                  <a:cubicBezTo>
                    <a:pt x="613723" y="29486"/>
                    <a:pt x="613723" y="21713"/>
                    <a:pt x="616457" y="16244"/>
                  </a:cubicBezTo>
                  <a:cubicBezTo>
                    <a:pt x="619513" y="10025"/>
                    <a:pt x="626322" y="11687"/>
                    <a:pt x="630450" y="7452"/>
                  </a:cubicBezTo>
                  <a:lnTo>
                    <a:pt x="634685" y="0"/>
                  </a:lnTo>
                  <a:lnTo>
                    <a:pt x="634685" y="0"/>
                  </a:lnTo>
                  <a:cubicBezTo>
                    <a:pt x="638170" y="322"/>
                    <a:pt x="641654" y="1233"/>
                    <a:pt x="643048" y="4718"/>
                  </a:cubicBezTo>
                  <a:cubicBezTo>
                    <a:pt x="644871" y="9436"/>
                    <a:pt x="647444" y="7613"/>
                    <a:pt x="650339" y="10347"/>
                  </a:cubicBezTo>
                  <a:cubicBezTo>
                    <a:pt x="652913" y="12759"/>
                    <a:pt x="652752" y="22946"/>
                    <a:pt x="660043" y="19032"/>
                  </a:cubicBezTo>
                  <a:cubicBezTo>
                    <a:pt x="668085" y="14636"/>
                    <a:pt x="663849" y="17048"/>
                    <a:pt x="669747" y="21337"/>
                  </a:cubicBezTo>
                  <a:cubicBezTo>
                    <a:pt x="673231" y="24071"/>
                    <a:pt x="675537" y="23643"/>
                    <a:pt x="677199" y="27878"/>
                  </a:cubicBezTo>
                  <a:cubicBezTo>
                    <a:pt x="682506" y="42621"/>
                    <a:pt x="709419" y="36992"/>
                    <a:pt x="716281" y="51735"/>
                  </a:cubicBezTo>
                  <a:cubicBezTo>
                    <a:pt x="718694" y="56881"/>
                    <a:pt x="724805" y="64494"/>
                    <a:pt x="729791" y="67228"/>
                  </a:cubicBezTo>
                  <a:cubicBezTo>
                    <a:pt x="736332" y="70874"/>
                    <a:pt x="729309" y="75592"/>
                    <a:pt x="729791" y="82293"/>
                  </a:cubicBezTo>
                  <a:cubicBezTo>
                    <a:pt x="728397" y="84866"/>
                    <a:pt x="734509" y="90656"/>
                    <a:pt x="736761" y="91889"/>
                  </a:cubicBezTo>
                  <a:cubicBezTo>
                    <a:pt x="740084" y="93391"/>
                    <a:pt x="744212" y="93391"/>
                    <a:pt x="747268" y="95213"/>
                  </a:cubicBezTo>
                  <a:cubicBezTo>
                    <a:pt x="749252" y="96446"/>
                    <a:pt x="753326" y="106740"/>
                    <a:pt x="754720" y="109206"/>
                  </a:cubicBezTo>
                  <a:cubicBezTo>
                    <a:pt x="756543" y="112851"/>
                    <a:pt x="757615" y="116068"/>
                    <a:pt x="759116" y="119714"/>
                  </a:cubicBezTo>
                  <a:cubicBezTo>
                    <a:pt x="760189" y="122609"/>
                    <a:pt x="762601" y="124110"/>
                    <a:pt x="763512" y="126683"/>
                  </a:cubicBezTo>
                  <a:cubicBezTo>
                    <a:pt x="764102" y="128667"/>
                    <a:pt x="763512" y="130918"/>
                    <a:pt x="764263" y="132741"/>
                  </a:cubicBezTo>
                  <a:cubicBezTo>
                    <a:pt x="765014" y="134886"/>
                    <a:pt x="767480" y="135475"/>
                    <a:pt x="768498" y="137888"/>
                  </a:cubicBezTo>
                  <a:cubicBezTo>
                    <a:pt x="769571" y="140193"/>
                    <a:pt x="769571" y="143839"/>
                    <a:pt x="769571" y="146251"/>
                  </a:cubicBezTo>
                  <a:cubicBezTo>
                    <a:pt x="767909" y="152953"/>
                    <a:pt x="772787" y="155365"/>
                    <a:pt x="773538" y="160512"/>
                  </a:cubicBezTo>
                  <a:cubicBezTo>
                    <a:pt x="774610" y="167481"/>
                    <a:pt x="775039" y="164908"/>
                    <a:pt x="780400" y="164908"/>
                  </a:cubicBezTo>
                  <a:cubicBezTo>
                    <a:pt x="780400" y="165069"/>
                    <a:pt x="780561" y="165069"/>
                    <a:pt x="780722" y="165069"/>
                  </a:cubicBezTo>
                  <a:cubicBezTo>
                    <a:pt x="781955" y="170215"/>
                    <a:pt x="776754" y="169036"/>
                    <a:pt x="778738" y="173861"/>
                  </a:cubicBezTo>
                  <a:cubicBezTo>
                    <a:pt x="780882" y="179329"/>
                    <a:pt x="787691" y="190588"/>
                    <a:pt x="793159" y="192839"/>
                  </a:cubicBezTo>
                  <a:cubicBezTo>
                    <a:pt x="801201" y="196163"/>
                    <a:pt x="808224" y="203454"/>
                    <a:pt x="816855" y="205277"/>
                  </a:cubicBezTo>
                  <a:cubicBezTo>
                    <a:pt x="822324" y="211228"/>
                    <a:pt x="817928" y="221521"/>
                    <a:pt x="822163" y="229295"/>
                  </a:cubicBezTo>
                  <a:cubicBezTo>
                    <a:pt x="830955" y="246021"/>
                    <a:pt x="851059" y="246182"/>
                    <a:pt x="865642" y="255564"/>
                  </a:cubicBezTo>
                  <a:cubicBezTo>
                    <a:pt x="871861" y="259531"/>
                    <a:pt x="902848" y="267573"/>
                    <a:pt x="888158" y="277438"/>
                  </a:cubicBezTo>
                  <a:cubicBezTo>
                    <a:pt x="883280" y="281083"/>
                    <a:pt x="871593" y="279099"/>
                    <a:pt x="865374" y="280922"/>
                  </a:cubicBezTo>
                  <a:cubicBezTo>
                    <a:pt x="841517" y="287892"/>
                    <a:pt x="841677" y="323007"/>
                    <a:pt x="845323" y="342307"/>
                  </a:cubicBezTo>
                  <a:cubicBezTo>
                    <a:pt x="844251" y="346274"/>
                    <a:pt x="848647" y="353833"/>
                    <a:pt x="849290" y="358390"/>
                  </a:cubicBezTo>
                  <a:cubicBezTo>
                    <a:pt x="850362" y="367504"/>
                    <a:pt x="855509" y="377529"/>
                    <a:pt x="859155" y="385893"/>
                  </a:cubicBezTo>
                  <a:cubicBezTo>
                    <a:pt x="863283" y="395007"/>
                    <a:pt x="866017" y="407337"/>
                    <a:pt x="872504" y="414896"/>
                  </a:cubicBezTo>
                  <a:cubicBezTo>
                    <a:pt x="872021" y="418703"/>
                    <a:pt x="878133" y="427227"/>
                    <a:pt x="880117" y="430872"/>
                  </a:cubicBezTo>
                  <a:cubicBezTo>
                    <a:pt x="889552" y="449261"/>
                    <a:pt x="906547" y="464594"/>
                    <a:pt x="916572" y="482554"/>
                  </a:cubicBezTo>
                  <a:cubicBezTo>
                    <a:pt x="923863" y="495635"/>
                    <a:pt x="935283" y="505982"/>
                    <a:pt x="943324" y="518259"/>
                  </a:cubicBezTo>
                  <a:cubicBezTo>
                    <a:pt x="949275" y="527051"/>
                    <a:pt x="964769" y="542116"/>
                    <a:pt x="965358" y="553052"/>
                  </a:cubicBezTo>
                  <a:cubicBezTo>
                    <a:pt x="965519" y="557931"/>
                    <a:pt x="968253" y="565061"/>
                    <a:pt x="969594" y="570047"/>
                  </a:cubicBezTo>
                  <a:cubicBezTo>
                    <a:pt x="970505" y="573371"/>
                    <a:pt x="972006" y="578089"/>
                    <a:pt x="972006" y="581466"/>
                  </a:cubicBezTo>
                  <a:cubicBezTo>
                    <a:pt x="970344" y="580984"/>
                    <a:pt x="966055" y="574336"/>
                    <a:pt x="964393" y="572942"/>
                  </a:cubicBezTo>
                  <a:cubicBezTo>
                    <a:pt x="961498" y="570529"/>
                    <a:pt x="960265" y="568385"/>
                    <a:pt x="956513" y="566884"/>
                  </a:cubicBezTo>
                  <a:cubicBezTo>
                    <a:pt x="950883" y="564471"/>
                    <a:pt x="946005" y="560826"/>
                    <a:pt x="939947" y="559110"/>
                  </a:cubicBezTo>
                  <a:cubicBezTo>
                    <a:pt x="931583" y="556698"/>
                    <a:pt x="926115" y="558038"/>
                    <a:pt x="917912" y="560022"/>
                  </a:cubicBezTo>
                  <a:cubicBezTo>
                    <a:pt x="913677" y="559700"/>
                    <a:pt x="907405" y="564257"/>
                    <a:pt x="902848" y="565329"/>
                  </a:cubicBezTo>
                  <a:cubicBezTo>
                    <a:pt x="890678" y="568385"/>
                    <a:pt x="880653" y="563935"/>
                    <a:pt x="872129" y="555733"/>
                  </a:cubicBezTo>
                  <a:cubicBezTo>
                    <a:pt x="864516" y="548442"/>
                    <a:pt x="852078" y="537934"/>
                    <a:pt x="847950" y="528069"/>
                  </a:cubicBezTo>
                  <a:cubicBezTo>
                    <a:pt x="840498" y="523030"/>
                    <a:pt x="837013" y="518634"/>
                    <a:pt x="834118" y="510163"/>
                  </a:cubicBezTo>
                  <a:cubicBezTo>
                    <a:pt x="832135" y="504105"/>
                    <a:pt x="829883" y="502122"/>
                    <a:pt x="822431" y="500138"/>
                  </a:cubicBezTo>
                  <a:cubicBezTo>
                    <a:pt x="807098" y="495742"/>
                    <a:pt x="800987" y="501961"/>
                    <a:pt x="787638" y="507429"/>
                  </a:cubicBezTo>
                  <a:cubicBezTo>
                    <a:pt x="782008" y="509842"/>
                    <a:pt x="775307" y="509252"/>
                    <a:pt x="769999" y="511825"/>
                  </a:cubicBezTo>
                  <a:cubicBezTo>
                    <a:pt x="762869" y="515310"/>
                    <a:pt x="759652" y="516061"/>
                    <a:pt x="751772" y="514238"/>
                  </a:cubicBezTo>
                  <a:cubicBezTo>
                    <a:pt x="743248" y="511021"/>
                    <a:pt x="734134" y="518634"/>
                    <a:pt x="725770" y="518634"/>
                  </a:cubicBezTo>
                  <a:cubicBezTo>
                    <a:pt x="711939" y="518634"/>
                    <a:pt x="706309" y="500996"/>
                    <a:pt x="689154" y="507107"/>
                  </a:cubicBezTo>
                  <a:cubicBezTo>
                    <a:pt x="680040" y="510324"/>
                    <a:pt x="671837" y="518044"/>
                    <a:pt x="668942" y="527158"/>
                  </a:cubicBezTo>
                  <a:cubicBezTo>
                    <a:pt x="678056" y="527158"/>
                    <a:pt x="686581" y="518205"/>
                    <a:pt x="695373" y="516543"/>
                  </a:cubicBezTo>
                  <a:cubicBezTo>
                    <a:pt x="711027" y="513487"/>
                    <a:pt x="715423" y="538416"/>
                    <a:pt x="732740" y="538416"/>
                  </a:cubicBezTo>
                  <a:cubicBezTo>
                    <a:pt x="740352" y="538416"/>
                    <a:pt x="745070" y="528069"/>
                    <a:pt x="752200" y="525067"/>
                  </a:cubicBezTo>
                  <a:cubicBezTo>
                    <a:pt x="760886" y="521583"/>
                    <a:pt x="771661" y="525657"/>
                    <a:pt x="780936" y="523673"/>
                  </a:cubicBezTo>
                  <a:cubicBezTo>
                    <a:pt x="788978" y="523512"/>
                    <a:pt x="798413" y="517883"/>
                    <a:pt x="806455" y="515900"/>
                  </a:cubicBezTo>
                  <a:cubicBezTo>
                    <a:pt x="821949" y="511933"/>
                    <a:pt x="826506" y="532144"/>
                    <a:pt x="834440" y="542652"/>
                  </a:cubicBezTo>
                  <a:cubicBezTo>
                    <a:pt x="839158" y="548871"/>
                    <a:pt x="843393" y="558735"/>
                    <a:pt x="849934" y="563185"/>
                  </a:cubicBezTo>
                  <a:cubicBezTo>
                    <a:pt x="856903" y="567742"/>
                    <a:pt x="863176" y="572620"/>
                    <a:pt x="868644" y="578678"/>
                  </a:cubicBezTo>
                  <a:cubicBezTo>
                    <a:pt x="874595" y="583396"/>
                    <a:pt x="880653" y="592671"/>
                    <a:pt x="886872" y="595566"/>
                  </a:cubicBezTo>
                  <a:cubicBezTo>
                    <a:pt x="892930" y="598461"/>
                    <a:pt x="894163" y="591009"/>
                    <a:pt x="899202" y="594976"/>
                  </a:cubicBezTo>
                  <a:cubicBezTo>
                    <a:pt x="910889" y="603929"/>
                    <a:pt x="917591" y="617761"/>
                    <a:pt x="928849" y="627786"/>
                  </a:cubicBezTo>
                  <a:lnTo>
                    <a:pt x="928849" y="627786"/>
                  </a:lnTo>
                  <a:lnTo>
                    <a:pt x="914106" y="641779"/>
                  </a:lnTo>
                  <a:cubicBezTo>
                    <a:pt x="905582" y="647247"/>
                    <a:pt x="890678" y="640546"/>
                    <a:pt x="890088" y="652715"/>
                  </a:cubicBezTo>
                  <a:cubicBezTo>
                    <a:pt x="889767" y="659685"/>
                    <a:pt x="877651" y="666064"/>
                    <a:pt x="880492" y="673087"/>
                  </a:cubicBezTo>
                  <a:cubicBezTo>
                    <a:pt x="884138" y="682201"/>
                    <a:pt x="885531" y="677644"/>
                    <a:pt x="879581" y="685847"/>
                  </a:cubicBezTo>
                  <a:cubicBezTo>
                    <a:pt x="877436" y="688742"/>
                    <a:pt x="871807" y="693138"/>
                    <a:pt x="867893" y="692066"/>
                  </a:cubicBezTo>
                  <a:cubicBezTo>
                    <a:pt x="860013" y="689921"/>
                    <a:pt x="863765" y="678824"/>
                    <a:pt x="855884" y="675822"/>
                  </a:cubicBezTo>
                  <a:cubicBezTo>
                    <a:pt x="854062" y="675071"/>
                    <a:pt x="850094" y="676304"/>
                    <a:pt x="849183" y="674160"/>
                  </a:cubicBezTo>
                  <a:cubicBezTo>
                    <a:pt x="848593" y="672659"/>
                    <a:pt x="850845" y="667298"/>
                    <a:pt x="849773" y="666869"/>
                  </a:cubicBezTo>
                  <a:lnTo>
                    <a:pt x="849773" y="666547"/>
                  </a:lnTo>
                  <a:cubicBezTo>
                    <a:pt x="843554" y="665046"/>
                    <a:pt x="841088" y="660167"/>
                    <a:pt x="841088" y="653627"/>
                  </a:cubicBezTo>
                  <a:cubicBezTo>
                    <a:pt x="841088" y="645263"/>
                    <a:pt x="839694" y="645102"/>
                    <a:pt x="836960" y="638133"/>
                  </a:cubicBezTo>
                  <a:cubicBezTo>
                    <a:pt x="832832" y="627196"/>
                    <a:pt x="857493" y="618994"/>
                    <a:pt x="835298" y="615777"/>
                  </a:cubicBezTo>
                  <a:cubicBezTo>
                    <a:pt x="828007" y="614705"/>
                    <a:pt x="830419" y="606663"/>
                    <a:pt x="825701" y="604251"/>
                  </a:cubicBezTo>
                  <a:cubicBezTo>
                    <a:pt x="820984" y="601946"/>
                    <a:pt x="817177" y="599855"/>
                    <a:pt x="813371" y="595887"/>
                  </a:cubicBezTo>
                  <a:lnTo>
                    <a:pt x="808063" y="588436"/>
                  </a:lnTo>
                  <a:lnTo>
                    <a:pt x="808063" y="588436"/>
                  </a:lnTo>
                  <a:lnTo>
                    <a:pt x="808331" y="588596"/>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5" name="Freeform: Shape 44">
              <a:extLst>
                <a:ext uri="{FF2B5EF4-FFF2-40B4-BE49-F238E27FC236}">
                  <a16:creationId xmlns:a16="http://schemas.microsoft.com/office/drawing/2014/main" id="{F477CF83-6CD8-E55F-8691-DD7BE830D1A2}"/>
                </a:ext>
              </a:extLst>
            </p:cNvPr>
            <p:cNvSpPr/>
            <p:nvPr/>
          </p:nvSpPr>
          <p:spPr>
            <a:xfrm>
              <a:off x="4891460" y="2567303"/>
              <a:ext cx="679933" cy="765472"/>
            </a:xfrm>
            <a:custGeom>
              <a:avLst/>
              <a:gdLst>
                <a:gd name="connsiteX0" fmla="*/ 576208 w 724351"/>
                <a:gd name="connsiteY0" fmla="*/ 314268 h 815478"/>
                <a:gd name="connsiteX1" fmla="*/ 576798 w 724351"/>
                <a:gd name="connsiteY1" fmla="*/ 322471 h 815478"/>
                <a:gd name="connsiteX2" fmla="*/ 576798 w 724351"/>
                <a:gd name="connsiteY2" fmla="*/ 322471 h 815478"/>
                <a:gd name="connsiteX3" fmla="*/ 590040 w 724351"/>
                <a:gd name="connsiteY3" fmla="*/ 336142 h 815478"/>
                <a:gd name="connsiteX4" fmla="*/ 593685 w 724351"/>
                <a:gd name="connsiteY4" fmla="*/ 346488 h 815478"/>
                <a:gd name="connsiteX5" fmla="*/ 586394 w 724351"/>
                <a:gd name="connsiteY5" fmla="*/ 351635 h 815478"/>
                <a:gd name="connsiteX6" fmla="*/ 584732 w 724351"/>
                <a:gd name="connsiteY6" fmla="*/ 362411 h 815478"/>
                <a:gd name="connsiteX7" fmla="*/ 588217 w 724351"/>
                <a:gd name="connsiteY7" fmla="*/ 374581 h 815478"/>
                <a:gd name="connsiteX8" fmla="*/ 595508 w 724351"/>
                <a:gd name="connsiteY8" fmla="*/ 380961 h 815478"/>
                <a:gd name="connsiteX9" fmla="*/ 605534 w 724351"/>
                <a:gd name="connsiteY9" fmla="*/ 393398 h 815478"/>
                <a:gd name="connsiteX10" fmla="*/ 634430 w 724351"/>
                <a:gd name="connsiteY10" fmla="*/ 410875 h 815478"/>
                <a:gd name="connsiteX11" fmla="*/ 650835 w 724351"/>
                <a:gd name="connsiteY11" fmla="*/ 421383 h 815478"/>
                <a:gd name="connsiteX12" fmla="*/ 666489 w 724351"/>
                <a:gd name="connsiteY12" fmla="*/ 430068 h 815478"/>
                <a:gd name="connsiteX13" fmla="*/ 696726 w 724351"/>
                <a:gd name="connsiteY13" fmla="*/ 462610 h 815478"/>
                <a:gd name="connsiteX14" fmla="*/ 715865 w 724351"/>
                <a:gd name="connsiteY14" fmla="*/ 497886 h 815478"/>
                <a:gd name="connsiteX15" fmla="*/ 715865 w 724351"/>
                <a:gd name="connsiteY15" fmla="*/ 497886 h 815478"/>
                <a:gd name="connsiteX16" fmla="*/ 724068 w 724351"/>
                <a:gd name="connsiteY16" fmla="*/ 512147 h 815478"/>
                <a:gd name="connsiteX17" fmla="*/ 717849 w 724351"/>
                <a:gd name="connsiteY17" fmla="*/ 525389 h 815478"/>
                <a:gd name="connsiteX18" fmla="*/ 700533 w 724351"/>
                <a:gd name="connsiteY18" fmla="*/ 529034 h 815478"/>
                <a:gd name="connsiteX19" fmla="*/ 711952 w 724351"/>
                <a:gd name="connsiteY19" fmla="*/ 546512 h 815478"/>
                <a:gd name="connsiteX20" fmla="*/ 705894 w 724351"/>
                <a:gd name="connsiteY20" fmla="*/ 562756 h 815478"/>
                <a:gd name="connsiteX21" fmla="*/ 708199 w 724351"/>
                <a:gd name="connsiteY21" fmla="*/ 577338 h 815478"/>
                <a:gd name="connsiteX22" fmla="*/ 683591 w 724351"/>
                <a:gd name="connsiteY22" fmla="*/ 595137 h 815478"/>
                <a:gd name="connsiteX23" fmla="*/ 695761 w 724351"/>
                <a:gd name="connsiteY23" fmla="*/ 614759 h 815478"/>
                <a:gd name="connsiteX24" fmla="*/ 668419 w 724351"/>
                <a:gd name="connsiteY24" fmla="*/ 632397 h 815478"/>
                <a:gd name="connsiteX25" fmla="*/ 668419 w 724351"/>
                <a:gd name="connsiteY25" fmla="*/ 632397 h 815478"/>
                <a:gd name="connsiteX26" fmla="*/ 666114 w 724351"/>
                <a:gd name="connsiteY26" fmla="*/ 635721 h 815478"/>
                <a:gd name="connsiteX27" fmla="*/ 665524 w 724351"/>
                <a:gd name="connsiteY27" fmla="*/ 638294 h 815478"/>
                <a:gd name="connsiteX28" fmla="*/ 663219 w 724351"/>
                <a:gd name="connsiteY28" fmla="*/ 643601 h 815478"/>
                <a:gd name="connsiteX29" fmla="*/ 660646 w 724351"/>
                <a:gd name="connsiteY29" fmla="*/ 649391 h 815478"/>
                <a:gd name="connsiteX30" fmla="*/ 652122 w 724351"/>
                <a:gd name="connsiteY30" fmla="*/ 665796 h 815478"/>
                <a:gd name="connsiteX31" fmla="*/ 641935 w 724351"/>
                <a:gd name="connsiteY31" fmla="*/ 672766 h 815478"/>
                <a:gd name="connsiteX32" fmla="*/ 633250 w 724351"/>
                <a:gd name="connsiteY32" fmla="*/ 661239 h 815478"/>
                <a:gd name="connsiteX33" fmla="*/ 622314 w 724351"/>
                <a:gd name="connsiteY33" fmla="*/ 675071 h 815478"/>
                <a:gd name="connsiteX34" fmla="*/ 614433 w 724351"/>
                <a:gd name="connsiteY34" fmla="*/ 680861 h 815478"/>
                <a:gd name="connsiteX35" fmla="*/ 613522 w 724351"/>
                <a:gd name="connsiteY35" fmla="*/ 712492 h 815478"/>
                <a:gd name="connsiteX36" fmla="*/ 602102 w 724351"/>
                <a:gd name="connsiteY36" fmla="*/ 743479 h 815478"/>
                <a:gd name="connsiteX37" fmla="*/ 594490 w 724351"/>
                <a:gd name="connsiteY37" fmla="*/ 746696 h 815478"/>
                <a:gd name="connsiteX38" fmla="*/ 579318 w 724351"/>
                <a:gd name="connsiteY38" fmla="*/ 747607 h 815478"/>
                <a:gd name="connsiteX39" fmla="*/ 566719 w 724351"/>
                <a:gd name="connsiteY39" fmla="*/ 737903 h 815478"/>
                <a:gd name="connsiteX40" fmla="*/ 566719 w 724351"/>
                <a:gd name="connsiteY40" fmla="*/ 737903 h 815478"/>
                <a:gd name="connsiteX41" fmla="*/ 567309 w 724351"/>
                <a:gd name="connsiteY41" fmla="*/ 732274 h 815478"/>
                <a:gd name="connsiteX42" fmla="*/ 574439 w 724351"/>
                <a:gd name="connsiteY42" fmla="*/ 726055 h 815478"/>
                <a:gd name="connsiteX43" fmla="*/ 580068 w 724351"/>
                <a:gd name="connsiteY43" fmla="*/ 715548 h 815478"/>
                <a:gd name="connsiteX44" fmla="*/ 584786 w 724351"/>
                <a:gd name="connsiteY44" fmla="*/ 709489 h 815478"/>
                <a:gd name="connsiteX45" fmla="*/ 584464 w 724351"/>
                <a:gd name="connsiteY45" fmla="*/ 709007 h 815478"/>
                <a:gd name="connsiteX46" fmla="*/ 566558 w 724351"/>
                <a:gd name="connsiteY46" fmla="*/ 710401 h 815478"/>
                <a:gd name="connsiteX47" fmla="*/ 548920 w 724351"/>
                <a:gd name="connsiteY47" fmla="*/ 704772 h 815478"/>
                <a:gd name="connsiteX48" fmla="*/ 535410 w 724351"/>
                <a:gd name="connsiteY48" fmla="*/ 699625 h 815478"/>
                <a:gd name="connsiteX49" fmla="*/ 531443 w 724351"/>
                <a:gd name="connsiteY49" fmla="*/ 692924 h 815478"/>
                <a:gd name="connsiteX50" fmla="*/ 527047 w 724351"/>
                <a:gd name="connsiteY50" fmla="*/ 689278 h 815478"/>
                <a:gd name="connsiteX51" fmla="*/ 521257 w 724351"/>
                <a:gd name="connsiteY51" fmla="*/ 673463 h 815478"/>
                <a:gd name="connsiteX52" fmla="*/ 514127 w 724351"/>
                <a:gd name="connsiteY52" fmla="*/ 675446 h 815478"/>
                <a:gd name="connsiteX53" fmla="*/ 507908 w 724351"/>
                <a:gd name="connsiteY53" fmla="*/ 664188 h 815478"/>
                <a:gd name="connsiteX54" fmla="*/ 507908 w 724351"/>
                <a:gd name="connsiteY54" fmla="*/ 664188 h 815478"/>
                <a:gd name="connsiteX55" fmla="*/ 498311 w 724351"/>
                <a:gd name="connsiteY55" fmla="*/ 668155 h 815478"/>
                <a:gd name="connsiteX56" fmla="*/ 487375 w 724351"/>
                <a:gd name="connsiteY56" fmla="*/ 683649 h 815478"/>
                <a:gd name="connsiteX57" fmla="*/ 476760 w 724351"/>
                <a:gd name="connsiteY57" fmla="*/ 684882 h 815478"/>
                <a:gd name="connsiteX58" fmla="*/ 469308 w 724351"/>
                <a:gd name="connsiteY58" fmla="*/ 688099 h 815478"/>
                <a:gd name="connsiteX59" fmla="*/ 473275 w 724351"/>
                <a:gd name="connsiteY59" fmla="*/ 692227 h 815478"/>
                <a:gd name="connsiteX60" fmla="*/ 476331 w 724351"/>
                <a:gd name="connsiteY60" fmla="*/ 699357 h 815478"/>
                <a:gd name="connsiteX61" fmla="*/ 479387 w 724351"/>
                <a:gd name="connsiteY61" fmla="*/ 704986 h 815478"/>
                <a:gd name="connsiteX62" fmla="*/ 474347 w 724351"/>
                <a:gd name="connsiteY62" fmla="*/ 711205 h 815478"/>
                <a:gd name="connsiteX63" fmla="*/ 452903 w 724351"/>
                <a:gd name="connsiteY63" fmla="*/ 710133 h 815478"/>
                <a:gd name="connsiteX64" fmla="*/ 436927 w 724351"/>
                <a:gd name="connsiteY64" fmla="*/ 723053 h 815478"/>
                <a:gd name="connsiteX65" fmla="*/ 424757 w 724351"/>
                <a:gd name="connsiteY65" fmla="*/ 721981 h 815478"/>
                <a:gd name="connsiteX66" fmla="*/ 401490 w 724351"/>
                <a:gd name="connsiteY66" fmla="*/ 726377 h 815478"/>
                <a:gd name="connsiteX67" fmla="*/ 403795 w 724351"/>
                <a:gd name="connsiteY67" fmla="*/ 708310 h 815478"/>
                <a:gd name="connsiteX68" fmla="*/ 403044 w 724351"/>
                <a:gd name="connsiteY68" fmla="*/ 708310 h 815478"/>
                <a:gd name="connsiteX69" fmla="*/ 377204 w 724351"/>
                <a:gd name="connsiteY69" fmla="*/ 693567 h 815478"/>
                <a:gd name="connsiteX70" fmla="*/ 379777 w 724351"/>
                <a:gd name="connsiteY70" fmla="*/ 726109 h 815478"/>
                <a:gd name="connsiteX71" fmla="*/ 368358 w 724351"/>
                <a:gd name="connsiteY71" fmla="*/ 729165 h 815478"/>
                <a:gd name="connsiteX72" fmla="*/ 348736 w 724351"/>
                <a:gd name="connsiteY72" fmla="*/ 746642 h 815478"/>
                <a:gd name="connsiteX73" fmla="*/ 327292 w 724351"/>
                <a:gd name="connsiteY73" fmla="*/ 728093 h 815478"/>
                <a:gd name="connsiteX74" fmla="*/ 324075 w 724351"/>
                <a:gd name="connsiteY74" fmla="*/ 716566 h 815478"/>
                <a:gd name="connsiteX75" fmla="*/ 324075 w 724351"/>
                <a:gd name="connsiteY75" fmla="*/ 716566 h 815478"/>
                <a:gd name="connsiteX76" fmla="*/ 309815 w 724351"/>
                <a:gd name="connsiteY76" fmla="*/ 721874 h 815478"/>
                <a:gd name="connsiteX77" fmla="*/ 298878 w 724351"/>
                <a:gd name="connsiteY77" fmla="*/ 730076 h 815478"/>
                <a:gd name="connsiteX78" fmla="*/ 283706 w 724351"/>
                <a:gd name="connsiteY78" fmla="*/ 717477 h 815478"/>
                <a:gd name="connsiteX79" fmla="*/ 277755 w 724351"/>
                <a:gd name="connsiteY79" fmla="*/ 730076 h 815478"/>
                <a:gd name="connsiteX80" fmla="*/ 271697 w 724351"/>
                <a:gd name="connsiteY80" fmla="*/ 746803 h 815478"/>
                <a:gd name="connsiteX81" fmla="*/ 281722 w 724351"/>
                <a:gd name="connsiteY81" fmla="*/ 753772 h 815478"/>
                <a:gd name="connsiteX82" fmla="*/ 283545 w 724351"/>
                <a:gd name="connsiteY82" fmla="*/ 764548 h 815478"/>
                <a:gd name="connsiteX83" fmla="*/ 283706 w 724351"/>
                <a:gd name="connsiteY83" fmla="*/ 771839 h 815478"/>
                <a:gd name="connsiteX84" fmla="*/ 292498 w 724351"/>
                <a:gd name="connsiteY84" fmla="*/ 784599 h 815478"/>
                <a:gd name="connsiteX85" fmla="*/ 279739 w 724351"/>
                <a:gd name="connsiteY85" fmla="*/ 788727 h 815478"/>
                <a:gd name="connsiteX86" fmla="*/ 268052 w 724351"/>
                <a:gd name="connsiteY86" fmla="*/ 790710 h 815478"/>
                <a:gd name="connsiteX87" fmla="*/ 262744 w 724351"/>
                <a:gd name="connsiteY87" fmla="*/ 796929 h 815478"/>
                <a:gd name="connsiteX88" fmla="*/ 243605 w 724351"/>
                <a:gd name="connsiteY88" fmla="*/ 804220 h 815478"/>
                <a:gd name="connsiteX89" fmla="*/ 237547 w 724351"/>
                <a:gd name="connsiteY89" fmla="*/ 809099 h 815478"/>
                <a:gd name="connsiteX90" fmla="*/ 223286 w 724351"/>
                <a:gd name="connsiteY90" fmla="*/ 813495 h 815478"/>
                <a:gd name="connsiteX91" fmla="*/ 207042 w 724351"/>
                <a:gd name="connsiteY91" fmla="*/ 815479 h 815478"/>
                <a:gd name="connsiteX92" fmla="*/ 207042 w 724351"/>
                <a:gd name="connsiteY92" fmla="*/ 815479 h 815478"/>
                <a:gd name="connsiteX93" fmla="*/ 203825 w 724351"/>
                <a:gd name="connsiteY93" fmla="*/ 811994 h 815478"/>
                <a:gd name="connsiteX94" fmla="*/ 195301 w 724351"/>
                <a:gd name="connsiteY94" fmla="*/ 808938 h 815478"/>
                <a:gd name="connsiteX95" fmla="*/ 188010 w 724351"/>
                <a:gd name="connsiteY95" fmla="*/ 805132 h 815478"/>
                <a:gd name="connsiteX96" fmla="*/ 184204 w 724351"/>
                <a:gd name="connsiteY96" fmla="*/ 802719 h 815478"/>
                <a:gd name="connsiteX97" fmla="*/ 172785 w 724351"/>
                <a:gd name="connsiteY97" fmla="*/ 805024 h 815478"/>
                <a:gd name="connsiteX98" fmla="*/ 165494 w 724351"/>
                <a:gd name="connsiteY98" fmla="*/ 794249 h 815478"/>
                <a:gd name="connsiteX99" fmla="*/ 160615 w 724351"/>
                <a:gd name="connsiteY99" fmla="*/ 789852 h 815478"/>
                <a:gd name="connsiteX100" fmla="*/ 164100 w 724351"/>
                <a:gd name="connsiteY100" fmla="*/ 782561 h 815478"/>
                <a:gd name="connsiteX101" fmla="*/ 156487 w 724351"/>
                <a:gd name="connsiteY101" fmla="*/ 779077 h 815478"/>
                <a:gd name="connsiteX102" fmla="*/ 148123 w 724351"/>
                <a:gd name="connsiteY102" fmla="*/ 770713 h 815478"/>
                <a:gd name="connsiteX103" fmla="*/ 139921 w 724351"/>
                <a:gd name="connsiteY103" fmla="*/ 767497 h 815478"/>
                <a:gd name="connsiteX104" fmla="*/ 139010 w 724351"/>
                <a:gd name="connsiteY104" fmla="*/ 762618 h 815478"/>
                <a:gd name="connsiteX105" fmla="*/ 131879 w 724351"/>
                <a:gd name="connsiteY105" fmla="*/ 761224 h 815478"/>
                <a:gd name="connsiteX106" fmla="*/ 129896 w 724351"/>
                <a:gd name="connsiteY106" fmla="*/ 754844 h 815478"/>
                <a:gd name="connsiteX107" fmla="*/ 118959 w 724351"/>
                <a:gd name="connsiteY107" fmla="*/ 757150 h 815478"/>
                <a:gd name="connsiteX108" fmla="*/ 97675 w 724351"/>
                <a:gd name="connsiteY108" fmla="*/ 768408 h 815478"/>
                <a:gd name="connsiteX109" fmla="*/ 91456 w 724351"/>
                <a:gd name="connsiteY109" fmla="*/ 760206 h 815478"/>
                <a:gd name="connsiteX110" fmla="*/ 83093 w 724351"/>
                <a:gd name="connsiteY110" fmla="*/ 757632 h 815478"/>
                <a:gd name="connsiteX111" fmla="*/ 78697 w 724351"/>
                <a:gd name="connsiteY111" fmla="*/ 747124 h 815478"/>
                <a:gd name="connsiteX112" fmla="*/ 51355 w 724351"/>
                <a:gd name="connsiteY112" fmla="*/ 710025 h 815478"/>
                <a:gd name="connsiteX113" fmla="*/ 47388 w 724351"/>
                <a:gd name="connsiteY113" fmla="*/ 699250 h 815478"/>
                <a:gd name="connsiteX114" fmla="*/ 48889 w 724351"/>
                <a:gd name="connsiteY114" fmla="*/ 685418 h 815478"/>
                <a:gd name="connsiteX115" fmla="*/ 42670 w 724351"/>
                <a:gd name="connsiteY115" fmla="*/ 678127 h 815478"/>
                <a:gd name="connsiteX116" fmla="*/ 39936 w 724351"/>
                <a:gd name="connsiteY116" fmla="*/ 651965 h 815478"/>
                <a:gd name="connsiteX117" fmla="*/ 31144 w 724351"/>
                <a:gd name="connsiteY117" fmla="*/ 638884 h 815478"/>
                <a:gd name="connsiteX118" fmla="*/ 41330 w 724351"/>
                <a:gd name="connsiteY118" fmla="*/ 631753 h 815478"/>
                <a:gd name="connsiteX119" fmla="*/ 44547 w 724351"/>
                <a:gd name="connsiteY119" fmla="*/ 621245 h 815478"/>
                <a:gd name="connsiteX120" fmla="*/ 43635 w 724351"/>
                <a:gd name="connsiteY120" fmla="*/ 613633 h 815478"/>
                <a:gd name="connsiteX121" fmla="*/ 48192 w 724351"/>
                <a:gd name="connsiteY121" fmla="*/ 601946 h 815478"/>
                <a:gd name="connsiteX122" fmla="*/ 51087 w 724351"/>
                <a:gd name="connsiteY122" fmla="*/ 591331 h 815478"/>
                <a:gd name="connsiteX123" fmla="*/ 62614 w 724351"/>
                <a:gd name="connsiteY123" fmla="*/ 575247 h 815478"/>
                <a:gd name="connsiteX124" fmla="*/ 67921 w 724351"/>
                <a:gd name="connsiteY124" fmla="*/ 564310 h 815478"/>
                <a:gd name="connsiteX125" fmla="*/ 76285 w 724351"/>
                <a:gd name="connsiteY125" fmla="*/ 561255 h 815478"/>
                <a:gd name="connsiteX126" fmla="*/ 98158 w 724351"/>
                <a:gd name="connsiteY126" fmla="*/ 554714 h 815478"/>
                <a:gd name="connsiteX127" fmla="*/ 78107 w 724351"/>
                <a:gd name="connsiteY127" fmla="*/ 548495 h 815478"/>
                <a:gd name="connsiteX128" fmla="*/ 80413 w 724351"/>
                <a:gd name="connsiteY128" fmla="*/ 541204 h 815478"/>
                <a:gd name="connsiteX129" fmla="*/ 80413 w 724351"/>
                <a:gd name="connsiteY129" fmla="*/ 534235 h 815478"/>
                <a:gd name="connsiteX130" fmla="*/ 87865 w 724351"/>
                <a:gd name="connsiteY130" fmla="*/ 523459 h 815478"/>
                <a:gd name="connsiteX131" fmla="*/ 96067 w 724351"/>
                <a:gd name="connsiteY131" fmla="*/ 517669 h 815478"/>
                <a:gd name="connsiteX132" fmla="*/ 96978 w 724351"/>
                <a:gd name="connsiteY132" fmla="*/ 509306 h 815478"/>
                <a:gd name="connsiteX133" fmla="*/ 82075 w 724351"/>
                <a:gd name="connsiteY133" fmla="*/ 509145 h 815478"/>
                <a:gd name="connsiteX134" fmla="*/ 56824 w 724351"/>
                <a:gd name="connsiteY134" fmla="*/ 508394 h 815478"/>
                <a:gd name="connsiteX135" fmla="*/ 51195 w 724351"/>
                <a:gd name="connsiteY135" fmla="*/ 506089 h 815478"/>
                <a:gd name="connsiteX136" fmla="*/ 42510 w 724351"/>
                <a:gd name="connsiteY136" fmla="*/ 495581 h 815478"/>
                <a:gd name="connsiteX137" fmla="*/ 33235 w 724351"/>
                <a:gd name="connsiteY137" fmla="*/ 487700 h 815478"/>
                <a:gd name="connsiteX138" fmla="*/ 14846 w 724351"/>
                <a:gd name="connsiteY138" fmla="*/ 471456 h 815478"/>
                <a:gd name="connsiteX139" fmla="*/ 1336 w 724351"/>
                <a:gd name="connsiteY139" fmla="*/ 459769 h 815478"/>
                <a:gd name="connsiteX140" fmla="*/ 8627 w 724351"/>
                <a:gd name="connsiteY140" fmla="*/ 441863 h 815478"/>
                <a:gd name="connsiteX141" fmla="*/ 17741 w 724351"/>
                <a:gd name="connsiteY141" fmla="*/ 438968 h 815478"/>
                <a:gd name="connsiteX142" fmla="*/ 25783 w 724351"/>
                <a:gd name="connsiteY142" fmla="*/ 432910 h 815478"/>
                <a:gd name="connsiteX143" fmla="*/ 51141 w 724351"/>
                <a:gd name="connsiteY143" fmla="*/ 423474 h 815478"/>
                <a:gd name="connsiteX144" fmla="*/ 70119 w 724351"/>
                <a:gd name="connsiteY144" fmla="*/ 422723 h 815478"/>
                <a:gd name="connsiteX145" fmla="*/ 69369 w 724351"/>
                <a:gd name="connsiteY145" fmla="*/ 409803 h 815478"/>
                <a:gd name="connsiteX146" fmla="*/ 81217 w 724351"/>
                <a:gd name="connsiteY146" fmla="*/ 403745 h 815478"/>
                <a:gd name="connsiteX147" fmla="*/ 79716 w 724351"/>
                <a:gd name="connsiteY147" fmla="*/ 378977 h 815478"/>
                <a:gd name="connsiteX148" fmla="*/ 66367 w 724351"/>
                <a:gd name="connsiteY148" fmla="*/ 385196 h 815478"/>
                <a:gd name="connsiteX149" fmla="*/ 50390 w 724351"/>
                <a:gd name="connsiteY149" fmla="*/ 395972 h 815478"/>
                <a:gd name="connsiteX150" fmla="*/ 37792 w 724351"/>
                <a:gd name="connsiteY150" fmla="*/ 407069 h 815478"/>
                <a:gd name="connsiteX151" fmla="*/ 32913 w 724351"/>
                <a:gd name="connsiteY151" fmla="*/ 402191 h 815478"/>
                <a:gd name="connsiteX152" fmla="*/ 32913 w 724351"/>
                <a:gd name="connsiteY152" fmla="*/ 401869 h 815478"/>
                <a:gd name="connsiteX153" fmla="*/ 38864 w 724351"/>
                <a:gd name="connsiteY153" fmla="*/ 388520 h 815478"/>
                <a:gd name="connsiteX154" fmla="*/ 35540 w 724351"/>
                <a:gd name="connsiteY154" fmla="*/ 370613 h 815478"/>
                <a:gd name="connsiteX155" fmla="*/ 50283 w 724351"/>
                <a:gd name="connsiteY155" fmla="*/ 358444 h 815478"/>
                <a:gd name="connsiteX156" fmla="*/ 56502 w 724351"/>
                <a:gd name="connsiteY156" fmla="*/ 340806 h 815478"/>
                <a:gd name="connsiteX157" fmla="*/ 63954 w 724351"/>
                <a:gd name="connsiteY157" fmla="*/ 333354 h 815478"/>
                <a:gd name="connsiteX158" fmla="*/ 65348 w 724351"/>
                <a:gd name="connsiteY158" fmla="*/ 325580 h 815478"/>
                <a:gd name="connsiteX159" fmla="*/ 70387 w 724351"/>
                <a:gd name="connsiteY159" fmla="*/ 306602 h 815478"/>
                <a:gd name="connsiteX160" fmla="*/ 75534 w 724351"/>
                <a:gd name="connsiteY160" fmla="*/ 294164 h 815478"/>
                <a:gd name="connsiteX161" fmla="*/ 88776 w 724351"/>
                <a:gd name="connsiteY161" fmla="*/ 291269 h 815478"/>
                <a:gd name="connsiteX162" fmla="*/ 93011 w 724351"/>
                <a:gd name="connsiteY162" fmla="*/ 296148 h 815478"/>
                <a:gd name="connsiteX163" fmla="*/ 95585 w 724351"/>
                <a:gd name="connsiteY163" fmla="*/ 287945 h 815478"/>
                <a:gd name="connsiteX164" fmla="*/ 85720 w 724351"/>
                <a:gd name="connsiteY164" fmla="*/ 281244 h 815478"/>
                <a:gd name="connsiteX165" fmla="*/ 75695 w 724351"/>
                <a:gd name="connsiteY165" fmla="*/ 267734 h 815478"/>
                <a:gd name="connsiteX166" fmla="*/ 68243 w 724351"/>
                <a:gd name="connsiteY166" fmla="*/ 264088 h 815478"/>
                <a:gd name="connsiteX167" fmla="*/ 64115 w 724351"/>
                <a:gd name="connsiteY167" fmla="*/ 261193 h 815478"/>
                <a:gd name="connsiteX168" fmla="*/ 56502 w 724351"/>
                <a:gd name="connsiteY168" fmla="*/ 263016 h 815478"/>
                <a:gd name="connsiteX169" fmla="*/ 50444 w 724351"/>
                <a:gd name="connsiteY169" fmla="*/ 252240 h 815478"/>
                <a:gd name="connsiteX170" fmla="*/ 39025 w 724351"/>
                <a:gd name="connsiteY170" fmla="*/ 252991 h 815478"/>
                <a:gd name="connsiteX171" fmla="*/ 27177 w 724351"/>
                <a:gd name="connsiteY171" fmla="*/ 244467 h 815478"/>
                <a:gd name="connsiteX172" fmla="*/ 23960 w 724351"/>
                <a:gd name="connsiteY172" fmla="*/ 230796 h 815478"/>
                <a:gd name="connsiteX173" fmla="*/ 25783 w 724351"/>
                <a:gd name="connsiteY173" fmla="*/ 217447 h 815478"/>
                <a:gd name="connsiteX174" fmla="*/ 32484 w 724351"/>
                <a:gd name="connsiteY174" fmla="*/ 209405 h 815478"/>
                <a:gd name="connsiteX175" fmla="*/ 30179 w 724351"/>
                <a:gd name="connsiteY175" fmla="*/ 200720 h 815478"/>
                <a:gd name="connsiteX176" fmla="*/ 37631 w 724351"/>
                <a:gd name="connsiteY176" fmla="*/ 191124 h 815478"/>
                <a:gd name="connsiteX177" fmla="*/ 50980 w 724351"/>
                <a:gd name="connsiteY177" fmla="*/ 168768 h 815478"/>
                <a:gd name="connsiteX178" fmla="*/ 68457 w 724351"/>
                <a:gd name="connsiteY178" fmla="*/ 170751 h 815478"/>
                <a:gd name="connsiteX179" fmla="*/ 80145 w 724351"/>
                <a:gd name="connsiteY179" fmla="*/ 152202 h 815478"/>
                <a:gd name="connsiteX180" fmla="*/ 92314 w 724351"/>
                <a:gd name="connsiteY180" fmla="*/ 149897 h 815478"/>
                <a:gd name="connsiteX181" fmla="*/ 101911 w 724351"/>
                <a:gd name="connsiteY181" fmla="*/ 159332 h 815478"/>
                <a:gd name="connsiteX182" fmla="*/ 136865 w 724351"/>
                <a:gd name="connsiteY182" fmla="*/ 162549 h 815478"/>
                <a:gd name="connsiteX183" fmla="*/ 154664 w 724351"/>
                <a:gd name="connsiteY183" fmla="*/ 187639 h 815478"/>
                <a:gd name="connsiteX184" fmla="*/ 163188 w 724351"/>
                <a:gd name="connsiteY184" fmla="*/ 177292 h 815478"/>
                <a:gd name="connsiteX185" fmla="*/ 179164 w 724351"/>
                <a:gd name="connsiteY185" fmla="*/ 171073 h 815478"/>
                <a:gd name="connsiteX186" fmla="*/ 180987 w 724351"/>
                <a:gd name="connsiteY186" fmla="*/ 155097 h 815478"/>
                <a:gd name="connsiteX187" fmla="*/ 180237 w 724351"/>
                <a:gd name="connsiteY187" fmla="*/ 149468 h 815478"/>
                <a:gd name="connsiteX188" fmla="*/ 177931 w 724351"/>
                <a:gd name="connsiteY188" fmla="*/ 144911 h 815478"/>
                <a:gd name="connsiteX189" fmla="*/ 179915 w 724351"/>
                <a:gd name="connsiteY189" fmla="*/ 135958 h 815478"/>
                <a:gd name="connsiteX190" fmla="*/ 179915 w 724351"/>
                <a:gd name="connsiteY190" fmla="*/ 135958 h 815478"/>
                <a:gd name="connsiteX191" fmla="*/ 183560 w 724351"/>
                <a:gd name="connsiteY191" fmla="*/ 131079 h 815478"/>
                <a:gd name="connsiteX192" fmla="*/ 192835 w 724351"/>
                <a:gd name="connsiteY192" fmla="*/ 135046 h 815478"/>
                <a:gd name="connsiteX193" fmla="*/ 208811 w 724351"/>
                <a:gd name="connsiteY193" fmla="*/ 131240 h 815478"/>
                <a:gd name="connsiteX194" fmla="*/ 208972 w 724351"/>
                <a:gd name="connsiteY194" fmla="*/ 131401 h 815478"/>
                <a:gd name="connsiteX195" fmla="*/ 218086 w 724351"/>
                <a:gd name="connsiteY195" fmla="*/ 137941 h 815478"/>
                <a:gd name="connsiteX196" fmla="*/ 224948 w 724351"/>
                <a:gd name="connsiteY196" fmla="*/ 155419 h 815478"/>
                <a:gd name="connsiteX197" fmla="*/ 234223 w 724351"/>
                <a:gd name="connsiteY197" fmla="*/ 151291 h 815478"/>
                <a:gd name="connsiteX198" fmla="*/ 243337 w 724351"/>
                <a:gd name="connsiteY198" fmla="*/ 159493 h 815478"/>
                <a:gd name="connsiteX199" fmla="*/ 245642 w 724351"/>
                <a:gd name="connsiteY199" fmla="*/ 149468 h 815478"/>
                <a:gd name="connsiteX200" fmla="*/ 249877 w 724351"/>
                <a:gd name="connsiteY200" fmla="*/ 148396 h 815478"/>
                <a:gd name="connsiteX201" fmla="*/ 257329 w 724351"/>
                <a:gd name="connsiteY201" fmla="*/ 149146 h 815478"/>
                <a:gd name="connsiteX202" fmla="*/ 260385 w 724351"/>
                <a:gd name="connsiteY202" fmla="*/ 152363 h 815478"/>
                <a:gd name="connsiteX203" fmla="*/ 267998 w 724351"/>
                <a:gd name="connsiteY203" fmla="*/ 149950 h 815478"/>
                <a:gd name="connsiteX204" fmla="*/ 276951 w 724351"/>
                <a:gd name="connsiteY204" fmla="*/ 146894 h 815478"/>
                <a:gd name="connsiteX205" fmla="*/ 277112 w 724351"/>
                <a:gd name="connsiteY205" fmla="*/ 139925 h 815478"/>
                <a:gd name="connsiteX206" fmla="*/ 286815 w 724351"/>
                <a:gd name="connsiteY206" fmla="*/ 136440 h 815478"/>
                <a:gd name="connsiteX207" fmla="*/ 297752 w 724351"/>
                <a:gd name="connsiteY207" fmla="*/ 131133 h 815478"/>
                <a:gd name="connsiteX208" fmla="*/ 297752 w 724351"/>
                <a:gd name="connsiteY208" fmla="*/ 131133 h 815478"/>
                <a:gd name="connsiteX209" fmla="*/ 295018 w 724351"/>
                <a:gd name="connsiteY209" fmla="*/ 115157 h 815478"/>
                <a:gd name="connsiteX210" fmla="*/ 296519 w 724351"/>
                <a:gd name="connsiteY210" fmla="*/ 102719 h 815478"/>
                <a:gd name="connsiteX211" fmla="*/ 296841 w 724351"/>
                <a:gd name="connsiteY211" fmla="*/ 102397 h 815478"/>
                <a:gd name="connsiteX212" fmla="*/ 314157 w 724351"/>
                <a:gd name="connsiteY212" fmla="*/ 94624 h 815478"/>
                <a:gd name="connsiteX213" fmla="*/ 324665 w 724351"/>
                <a:gd name="connsiteY213" fmla="*/ 86421 h 815478"/>
                <a:gd name="connsiteX214" fmla="*/ 349433 w 724351"/>
                <a:gd name="connsiteY214" fmla="*/ 72750 h 815478"/>
                <a:gd name="connsiteX215" fmla="*/ 373612 w 724351"/>
                <a:gd name="connsiteY215" fmla="*/ 44926 h 815478"/>
                <a:gd name="connsiteX216" fmla="*/ 378008 w 724351"/>
                <a:gd name="connsiteY216" fmla="*/ 40369 h 815478"/>
                <a:gd name="connsiteX217" fmla="*/ 383155 w 724351"/>
                <a:gd name="connsiteY217" fmla="*/ 33829 h 815478"/>
                <a:gd name="connsiteX218" fmla="*/ 384549 w 724351"/>
                <a:gd name="connsiteY218" fmla="*/ 22141 h 815478"/>
                <a:gd name="connsiteX219" fmla="*/ 390338 w 724351"/>
                <a:gd name="connsiteY219" fmla="*/ 28199 h 815478"/>
                <a:gd name="connsiteX220" fmla="*/ 404760 w 724351"/>
                <a:gd name="connsiteY220" fmla="*/ 30022 h 815478"/>
                <a:gd name="connsiteX221" fmla="*/ 410711 w 724351"/>
                <a:gd name="connsiteY221" fmla="*/ 27449 h 815478"/>
                <a:gd name="connsiteX222" fmla="*/ 418913 w 724351"/>
                <a:gd name="connsiteY222" fmla="*/ 18496 h 815478"/>
                <a:gd name="connsiteX223" fmla="*/ 433174 w 724351"/>
                <a:gd name="connsiteY223" fmla="*/ 18657 h 815478"/>
                <a:gd name="connsiteX224" fmla="*/ 439125 w 724351"/>
                <a:gd name="connsiteY224" fmla="*/ 5147 h 815478"/>
                <a:gd name="connsiteX225" fmla="*/ 439125 w 724351"/>
                <a:gd name="connsiteY225" fmla="*/ 5147 h 815478"/>
                <a:gd name="connsiteX226" fmla="*/ 447649 w 724351"/>
                <a:gd name="connsiteY226" fmla="*/ 0 h 815478"/>
                <a:gd name="connsiteX227" fmla="*/ 448239 w 724351"/>
                <a:gd name="connsiteY227" fmla="*/ 322 h 815478"/>
                <a:gd name="connsiteX228" fmla="*/ 488232 w 724351"/>
                <a:gd name="connsiteY228" fmla="*/ 25572 h 815478"/>
                <a:gd name="connsiteX229" fmla="*/ 499652 w 724351"/>
                <a:gd name="connsiteY229" fmla="*/ 43371 h 815478"/>
                <a:gd name="connsiteX230" fmla="*/ 504530 w 724351"/>
                <a:gd name="connsiteY230" fmla="*/ 66317 h 815478"/>
                <a:gd name="connsiteX231" fmla="*/ 508497 w 724351"/>
                <a:gd name="connsiteY231" fmla="*/ 80577 h 815478"/>
                <a:gd name="connsiteX232" fmla="*/ 515038 w 724351"/>
                <a:gd name="connsiteY232" fmla="*/ 108241 h 815478"/>
                <a:gd name="connsiteX233" fmla="*/ 517611 w 724351"/>
                <a:gd name="connsiteY233" fmla="*/ 129524 h 815478"/>
                <a:gd name="connsiteX234" fmla="*/ 501045 w 724351"/>
                <a:gd name="connsiteY234" fmla="*/ 143195 h 815478"/>
                <a:gd name="connsiteX235" fmla="*/ 490270 w 724351"/>
                <a:gd name="connsiteY235" fmla="*/ 167964 h 815478"/>
                <a:gd name="connsiteX236" fmla="*/ 492253 w 724351"/>
                <a:gd name="connsiteY236" fmla="*/ 194876 h 815478"/>
                <a:gd name="connsiteX237" fmla="*/ 501850 w 724351"/>
                <a:gd name="connsiteY237" fmla="*/ 203990 h 815478"/>
                <a:gd name="connsiteX238" fmla="*/ 529942 w 724351"/>
                <a:gd name="connsiteY238" fmla="*/ 217339 h 815478"/>
                <a:gd name="connsiteX239" fmla="*/ 542541 w 724351"/>
                <a:gd name="connsiteY239" fmla="*/ 216428 h 815478"/>
                <a:gd name="connsiteX240" fmla="*/ 575994 w 724351"/>
                <a:gd name="connsiteY240" fmla="*/ 235728 h 815478"/>
                <a:gd name="connsiteX241" fmla="*/ 574332 w 724351"/>
                <a:gd name="connsiteY241" fmla="*/ 246825 h 815478"/>
                <a:gd name="connsiteX242" fmla="*/ 574922 w 724351"/>
                <a:gd name="connsiteY242" fmla="*/ 257333 h 815478"/>
                <a:gd name="connsiteX243" fmla="*/ 565218 w 724351"/>
                <a:gd name="connsiteY243" fmla="*/ 265857 h 815478"/>
                <a:gd name="connsiteX244" fmla="*/ 545435 w 724351"/>
                <a:gd name="connsiteY244" fmla="*/ 277706 h 815478"/>
                <a:gd name="connsiteX245" fmla="*/ 539967 w 724351"/>
                <a:gd name="connsiteY245" fmla="*/ 294700 h 815478"/>
                <a:gd name="connsiteX246" fmla="*/ 553799 w 724351"/>
                <a:gd name="connsiteY246" fmla="*/ 300490 h 815478"/>
                <a:gd name="connsiteX247" fmla="*/ 558677 w 724351"/>
                <a:gd name="connsiteY247" fmla="*/ 314322 h 815478"/>
                <a:gd name="connsiteX248" fmla="*/ 577656 w 724351"/>
                <a:gd name="connsiteY248" fmla="*/ 314912 h 815478"/>
                <a:gd name="connsiteX249" fmla="*/ 577656 w 724351"/>
                <a:gd name="connsiteY249" fmla="*/ 314912 h 815478"/>
                <a:gd name="connsiteX250" fmla="*/ 578246 w 724351"/>
                <a:gd name="connsiteY250" fmla="*/ 323114 h 815478"/>
                <a:gd name="connsiteX251" fmla="*/ 577656 w 724351"/>
                <a:gd name="connsiteY251" fmla="*/ 314912 h 815478"/>
                <a:gd name="connsiteX252" fmla="*/ 576208 w 724351"/>
                <a:gd name="connsiteY252" fmla="*/ 314268 h 81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724351" h="815478">
                  <a:moveTo>
                    <a:pt x="576208" y="314268"/>
                  </a:moveTo>
                  <a:lnTo>
                    <a:pt x="576798" y="322471"/>
                  </a:lnTo>
                  <a:lnTo>
                    <a:pt x="576798" y="322471"/>
                  </a:lnTo>
                  <a:lnTo>
                    <a:pt x="590040" y="336142"/>
                  </a:lnTo>
                  <a:cubicBezTo>
                    <a:pt x="592613" y="338876"/>
                    <a:pt x="595079" y="342843"/>
                    <a:pt x="593685" y="346488"/>
                  </a:cubicBezTo>
                  <a:cubicBezTo>
                    <a:pt x="592613" y="349223"/>
                    <a:pt x="588968" y="350724"/>
                    <a:pt x="586394" y="351635"/>
                  </a:cubicBezTo>
                  <a:cubicBezTo>
                    <a:pt x="583982" y="352386"/>
                    <a:pt x="583339" y="361071"/>
                    <a:pt x="584732" y="362411"/>
                  </a:cubicBezTo>
                  <a:cubicBezTo>
                    <a:pt x="588968" y="366968"/>
                    <a:pt x="588217" y="368201"/>
                    <a:pt x="588217" y="374581"/>
                  </a:cubicBezTo>
                  <a:cubicBezTo>
                    <a:pt x="589611" y="377476"/>
                    <a:pt x="593096" y="378977"/>
                    <a:pt x="595508" y="380961"/>
                  </a:cubicBezTo>
                  <a:cubicBezTo>
                    <a:pt x="599904" y="384606"/>
                    <a:pt x="599315" y="389646"/>
                    <a:pt x="605534" y="393398"/>
                  </a:cubicBezTo>
                  <a:lnTo>
                    <a:pt x="634430" y="410875"/>
                  </a:lnTo>
                  <a:lnTo>
                    <a:pt x="650835" y="421383"/>
                  </a:lnTo>
                  <a:cubicBezTo>
                    <a:pt x="655714" y="424600"/>
                    <a:pt x="662093" y="426101"/>
                    <a:pt x="666489" y="430068"/>
                  </a:cubicBezTo>
                  <a:cubicBezTo>
                    <a:pt x="678177" y="439343"/>
                    <a:pt x="686540" y="451942"/>
                    <a:pt x="696726" y="462610"/>
                  </a:cubicBezTo>
                  <a:cubicBezTo>
                    <a:pt x="706322" y="472475"/>
                    <a:pt x="712702" y="484805"/>
                    <a:pt x="715865" y="497886"/>
                  </a:cubicBezTo>
                  <a:lnTo>
                    <a:pt x="715865" y="497886"/>
                  </a:lnTo>
                  <a:lnTo>
                    <a:pt x="724068" y="512147"/>
                  </a:lnTo>
                  <a:cubicBezTo>
                    <a:pt x="724068" y="517776"/>
                    <a:pt x="726373" y="522655"/>
                    <a:pt x="717849" y="525389"/>
                  </a:cubicBezTo>
                  <a:cubicBezTo>
                    <a:pt x="712059" y="527212"/>
                    <a:pt x="706430" y="527051"/>
                    <a:pt x="700533" y="529034"/>
                  </a:cubicBezTo>
                  <a:cubicBezTo>
                    <a:pt x="684128" y="534664"/>
                    <a:pt x="704178" y="545118"/>
                    <a:pt x="711952" y="546512"/>
                  </a:cubicBezTo>
                  <a:cubicBezTo>
                    <a:pt x="711952" y="551390"/>
                    <a:pt x="707395" y="557931"/>
                    <a:pt x="705894" y="562756"/>
                  </a:cubicBezTo>
                  <a:cubicBezTo>
                    <a:pt x="704071" y="568385"/>
                    <a:pt x="709378" y="574014"/>
                    <a:pt x="708199" y="577338"/>
                  </a:cubicBezTo>
                  <a:cubicBezTo>
                    <a:pt x="706054" y="583289"/>
                    <a:pt x="683591" y="593743"/>
                    <a:pt x="683591" y="595137"/>
                  </a:cubicBezTo>
                  <a:cubicBezTo>
                    <a:pt x="683591" y="601088"/>
                    <a:pt x="695761" y="609290"/>
                    <a:pt x="695761" y="614759"/>
                  </a:cubicBezTo>
                  <a:cubicBezTo>
                    <a:pt x="684503" y="621621"/>
                    <a:pt x="672494" y="616152"/>
                    <a:pt x="668419" y="632397"/>
                  </a:cubicBezTo>
                  <a:lnTo>
                    <a:pt x="668419" y="632397"/>
                  </a:lnTo>
                  <a:cubicBezTo>
                    <a:pt x="667669" y="633308"/>
                    <a:pt x="666597" y="634541"/>
                    <a:pt x="666114" y="635721"/>
                  </a:cubicBezTo>
                  <a:cubicBezTo>
                    <a:pt x="665792" y="636471"/>
                    <a:pt x="665792" y="637543"/>
                    <a:pt x="665524" y="638294"/>
                  </a:cubicBezTo>
                  <a:cubicBezTo>
                    <a:pt x="664774" y="640117"/>
                    <a:pt x="664023" y="641779"/>
                    <a:pt x="663219" y="643601"/>
                  </a:cubicBezTo>
                  <a:cubicBezTo>
                    <a:pt x="662308" y="645907"/>
                    <a:pt x="662147" y="647247"/>
                    <a:pt x="660646" y="649391"/>
                  </a:cubicBezTo>
                  <a:cubicBezTo>
                    <a:pt x="656518" y="652447"/>
                    <a:pt x="634055" y="661239"/>
                    <a:pt x="652122" y="665796"/>
                  </a:cubicBezTo>
                  <a:cubicBezTo>
                    <a:pt x="660324" y="667941"/>
                    <a:pt x="651371" y="680218"/>
                    <a:pt x="641935" y="672766"/>
                  </a:cubicBezTo>
                  <a:cubicBezTo>
                    <a:pt x="637700" y="669442"/>
                    <a:pt x="636306" y="663491"/>
                    <a:pt x="633250" y="661239"/>
                  </a:cubicBezTo>
                  <a:cubicBezTo>
                    <a:pt x="626871" y="656522"/>
                    <a:pt x="624566" y="673838"/>
                    <a:pt x="622314" y="675071"/>
                  </a:cubicBezTo>
                  <a:cubicBezTo>
                    <a:pt x="618347" y="677376"/>
                    <a:pt x="616095" y="675071"/>
                    <a:pt x="614433" y="680861"/>
                  </a:cubicBezTo>
                  <a:cubicBezTo>
                    <a:pt x="611377" y="691369"/>
                    <a:pt x="607732" y="702466"/>
                    <a:pt x="613522" y="712492"/>
                  </a:cubicBezTo>
                  <a:cubicBezTo>
                    <a:pt x="624780" y="732274"/>
                    <a:pt x="609715" y="729057"/>
                    <a:pt x="602102" y="743479"/>
                  </a:cubicBezTo>
                  <a:cubicBezTo>
                    <a:pt x="599958" y="747607"/>
                    <a:pt x="597867" y="745141"/>
                    <a:pt x="594490" y="746696"/>
                  </a:cubicBezTo>
                  <a:cubicBezTo>
                    <a:pt x="586287" y="750341"/>
                    <a:pt x="584786" y="759938"/>
                    <a:pt x="579318" y="747607"/>
                  </a:cubicBezTo>
                  <a:cubicBezTo>
                    <a:pt x="576101" y="740477"/>
                    <a:pt x="573528" y="741066"/>
                    <a:pt x="566719" y="737903"/>
                  </a:cubicBezTo>
                  <a:lnTo>
                    <a:pt x="566719" y="737903"/>
                  </a:lnTo>
                  <a:cubicBezTo>
                    <a:pt x="567041" y="737582"/>
                    <a:pt x="567202" y="733025"/>
                    <a:pt x="567309" y="732274"/>
                  </a:cubicBezTo>
                  <a:cubicBezTo>
                    <a:pt x="569614" y="730773"/>
                    <a:pt x="572456" y="728146"/>
                    <a:pt x="574439" y="726055"/>
                  </a:cubicBezTo>
                  <a:cubicBezTo>
                    <a:pt x="576852" y="723482"/>
                    <a:pt x="577173" y="718014"/>
                    <a:pt x="580068" y="715548"/>
                  </a:cubicBezTo>
                  <a:cubicBezTo>
                    <a:pt x="581569" y="714154"/>
                    <a:pt x="584786" y="711902"/>
                    <a:pt x="584786" y="709489"/>
                  </a:cubicBezTo>
                  <a:cubicBezTo>
                    <a:pt x="584625" y="709329"/>
                    <a:pt x="584625" y="709168"/>
                    <a:pt x="584464" y="709007"/>
                  </a:cubicBezTo>
                  <a:cubicBezTo>
                    <a:pt x="578246" y="709007"/>
                    <a:pt x="572616" y="709597"/>
                    <a:pt x="566558" y="710401"/>
                  </a:cubicBezTo>
                  <a:cubicBezTo>
                    <a:pt x="559267" y="711473"/>
                    <a:pt x="555139" y="704772"/>
                    <a:pt x="548920" y="704772"/>
                  </a:cubicBezTo>
                  <a:cubicBezTo>
                    <a:pt x="544685" y="704772"/>
                    <a:pt x="538734" y="702198"/>
                    <a:pt x="535410" y="699625"/>
                  </a:cubicBezTo>
                  <a:cubicBezTo>
                    <a:pt x="534016" y="696891"/>
                    <a:pt x="532193" y="696301"/>
                    <a:pt x="531443" y="692924"/>
                  </a:cubicBezTo>
                  <a:cubicBezTo>
                    <a:pt x="530692" y="689439"/>
                    <a:pt x="531604" y="687616"/>
                    <a:pt x="527047" y="689278"/>
                  </a:cubicBezTo>
                  <a:cubicBezTo>
                    <a:pt x="519273" y="692012"/>
                    <a:pt x="522329" y="677591"/>
                    <a:pt x="521257" y="673463"/>
                  </a:cubicBezTo>
                  <a:cubicBezTo>
                    <a:pt x="518684" y="673463"/>
                    <a:pt x="517290" y="676518"/>
                    <a:pt x="514127" y="675446"/>
                  </a:cubicBezTo>
                  <a:cubicBezTo>
                    <a:pt x="512625" y="674964"/>
                    <a:pt x="509570" y="666172"/>
                    <a:pt x="507908" y="664188"/>
                  </a:cubicBezTo>
                  <a:lnTo>
                    <a:pt x="507908" y="664188"/>
                  </a:lnTo>
                  <a:cubicBezTo>
                    <a:pt x="504423" y="666493"/>
                    <a:pt x="501206" y="663866"/>
                    <a:pt x="498311" y="668155"/>
                  </a:cubicBezTo>
                  <a:cubicBezTo>
                    <a:pt x="494827" y="673463"/>
                    <a:pt x="492843" y="680003"/>
                    <a:pt x="487375" y="683649"/>
                  </a:cubicBezTo>
                  <a:cubicBezTo>
                    <a:pt x="484051" y="685954"/>
                    <a:pt x="480405" y="683327"/>
                    <a:pt x="476760" y="684882"/>
                  </a:cubicBezTo>
                  <a:cubicBezTo>
                    <a:pt x="475098" y="685472"/>
                    <a:pt x="469790" y="686276"/>
                    <a:pt x="469308" y="688099"/>
                  </a:cubicBezTo>
                  <a:cubicBezTo>
                    <a:pt x="468825" y="690082"/>
                    <a:pt x="472042" y="690994"/>
                    <a:pt x="473275" y="692227"/>
                  </a:cubicBezTo>
                  <a:cubicBezTo>
                    <a:pt x="475259" y="694371"/>
                    <a:pt x="473114" y="696944"/>
                    <a:pt x="476331" y="699357"/>
                  </a:cubicBezTo>
                  <a:cubicBezTo>
                    <a:pt x="477403" y="700108"/>
                    <a:pt x="480298" y="703753"/>
                    <a:pt x="479387" y="704986"/>
                  </a:cubicBezTo>
                  <a:cubicBezTo>
                    <a:pt x="478904" y="705469"/>
                    <a:pt x="474508" y="710454"/>
                    <a:pt x="474347" y="711205"/>
                  </a:cubicBezTo>
                  <a:cubicBezTo>
                    <a:pt x="466734" y="711205"/>
                    <a:pt x="461266" y="702413"/>
                    <a:pt x="452903" y="710133"/>
                  </a:cubicBezTo>
                  <a:cubicBezTo>
                    <a:pt x="447756" y="715011"/>
                    <a:pt x="443467" y="720480"/>
                    <a:pt x="436927" y="723053"/>
                  </a:cubicBezTo>
                  <a:cubicBezTo>
                    <a:pt x="434032" y="724286"/>
                    <a:pt x="428402" y="721981"/>
                    <a:pt x="424757" y="721981"/>
                  </a:cubicBezTo>
                  <a:cubicBezTo>
                    <a:pt x="417627" y="721981"/>
                    <a:pt x="409424" y="728682"/>
                    <a:pt x="401490" y="726377"/>
                  </a:cubicBezTo>
                  <a:cubicBezTo>
                    <a:pt x="393448" y="724072"/>
                    <a:pt x="404814" y="712867"/>
                    <a:pt x="403795" y="708310"/>
                  </a:cubicBezTo>
                  <a:lnTo>
                    <a:pt x="403044" y="708310"/>
                  </a:lnTo>
                  <a:cubicBezTo>
                    <a:pt x="402884" y="707988"/>
                    <a:pt x="380849" y="692227"/>
                    <a:pt x="377204" y="693567"/>
                  </a:cubicBezTo>
                  <a:cubicBezTo>
                    <a:pt x="372647" y="695068"/>
                    <a:pt x="388730" y="723964"/>
                    <a:pt x="379777" y="726109"/>
                  </a:cubicBezTo>
                  <a:cubicBezTo>
                    <a:pt x="379295" y="728093"/>
                    <a:pt x="370663" y="727342"/>
                    <a:pt x="368358" y="729165"/>
                  </a:cubicBezTo>
                  <a:cubicBezTo>
                    <a:pt x="360155" y="735116"/>
                    <a:pt x="360584" y="743747"/>
                    <a:pt x="348736" y="746642"/>
                  </a:cubicBezTo>
                  <a:cubicBezTo>
                    <a:pt x="335655" y="749698"/>
                    <a:pt x="331742" y="738279"/>
                    <a:pt x="327292" y="728093"/>
                  </a:cubicBezTo>
                  <a:lnTo>
                    <a:pt x="324075" y="716566"/>
                  </a:lnTo>
                  <a:lnTo>
                    <a:pt x="324075" y="716566"/>
                  </a:lnTo>
                  <a:cubicBezTo>
                    <a:pt x="318446" y="717638"/>
                    <a:pt x="314211" y="718067"/>
                    <a:pt x="309815" y="721874"/>
                  </a:cubicBezTo>
                  <a:cubicBezTo>
                    <a:pt x="306491" y="724929"/>
                    <a:pt x="304185" y="730076"/>
                    <a:pt x="298878" y="730076"/>
                  </a:cubicBezTo>
                  <a:cubicBezTo>
                    <a:pt x="290515" y="730076"/>
                    <a:pt x="292659" y="714743"/>
                    <a:pt x="283706" y="717477"/>
                  </a:cubicBezTo>
                  <a:cubicBezTo>
                    <a:pt x="277916" y="719300"/>
                    <a:pt x="274110" y="724447"/>
                    <a:pt x="277755" y="730076"/>
                  </a:cubicBezTo>
                  <a:cubicBezTo>
                    <a:pt x="281990" y="736456"/>
                    <a:pt x="269392" y="739351"/>
                    <a:pt x="271697" y="746803"/>
                  </a:cubicBezTo>
                  <a:cubicBezTo>
                    <a:pt x="273520" y="752593"/>
                    <a:pt x="278988" y="748626"/>
                    <a:pt x="281722" y="753772"/>
                  </a:cubicBezTo>
                  <a:cubicBezTo>
                    <a:pt x="284296" y="760152"/>
                    <a:pt x="285207" y="756989"/>
                    <a:pt x="283545" y="764548"/>
                  </a:cubicBezTo>
                  <a:cubicBezTo>
                    <a:pt x="282955" y="767604"/>
                    <a:pt x="280489" y="768944"/>
                    <a:pt x="283706" y="771839"/>
                  </a:cubicBezTo>
                  <a:cubicBezTo>
                    <a:pt x="286762" y="774412"/>
                    <a:pt x="297538" y="780953"/>
                    <a:pt x="292498" y="784599"/>
                  </a:cubicBezTo>
                  <a:cubicBezTo>
                    <a:pt x="289442" y="786904"/>
                    <a:pt x="283384" y="786904"/>
                    <a:pt x="279739" y="788727"/>
                  </a:cubicBezTo>
                  <a:cubicBezTo>
                    <a:pt x="271965" y="792533"/>
                    <a:pt x="275932" y="793284"/>
                    <a:pt x="268052" y="790710"/>
                  </a:cubicBezTo>
                  <a:cubicBezTo>
                    <a:pt x="264996" y="789799"/>
                    <a:pt x="263334" y="794946"/>
                    <a:pt x="262744" y="796929"/>
                  </a:cubicBezTo>
                  <a:cubicBezTo>
                    <a:pt x="258509" y="811082"/>
                    <a:pt x="250735" y="801325"/>
                    <a:pt x="243605" y="804220"/>
                  </a:cubicBezTo>
                  <a:cubicBezTo>
                    <a:pt x="239370" y="805882"/>
                    <a:pt x="243605" y="812423"/>
                    <a:pt x="237547" y="809099"/>
                  </a:cubicBezTo>
                  <a:cubicBezTo>
                    <a:pt x="234652" y="807437"/>
                    <a:pt x="227522" y="812423"/>
                    <a:pt x="223286" y="813495"/>
                  </a:cubicBezTo>
                  <a:lnTo>
                    <a:pt x="207042" y="815479"/>
                  </a:lnTo>
                  <a:lnTo>
                    <a:pt x="207042" y="815479"/>
                  </a:lnTo>
                  <a:lnTo>
                    <a:pt x="203825" y="811994"/>
                  </a:lnTo>
                  <a:cubicBezTo>
                    <a:pt x="199858" y="809689"/>
                    <a:pt x="201252" y="807437"/>
                    <a:pt x="195301" y="808938"/>
                  </a:cubicBezTo>
                  <a:cubicBezTo>
                    <a:pt x="190905" y="810010"/>
                    <a:pt x="191656" y="802397"/>
                    <a:pt x="188010" y="805132"/>
                  </a:cubicBezTo>
                  <a:cubicBezTo>
                    <a:pt x="184525" y="807705"/>
                    <a:pt x="185866" y="802719"/>
                    <a:pt x="184204" y="802719"/>
                  </a:cubicBezTo>
                  <a:cubicBezTo>
                    <a:pt x="179486" y="802237"/>
                    <a:pt x="177502" y="808938"/>
                    <a:pt x="172785" y="805024"/>
                  </a:cubicBezTo>
                  <a:cubicBezTo>
                    <a:pt x="168978" y="801808"/>
                    <a:pt x="167906" y="798323"/>
                    <a:pt x="165494" y="794249"/>
                  </a:cubicBezTo>
                  <a:cubicBezTo>
                    <a:pt x="164260" y="792265"/>
                    <a:pt x="160615" y="792265"/>
                    <a:pt x="160615" y="789852"/>
                  </a:cubicBezTo>
                  <a:cubicBezTo>
                    <a:pt x="160454" y="786368"/>
                    <a:pt x="163939" y="784706"/>
                    <a:pt x="164100" y="782561"/>
                  </a:cubicBezTo>
                  <a:cubicBezTo>
                    <a:pt x="164260" y="780739"/>
                    <a:pt x="158310" y="779988"/>
                    <a:pt x="156487" y="779077"/>
                  </a:cubicBezTo>
                  <a:cubicBezTo>
                    <a:pt x="151340" y="777575"/>
                    <a:pt x="150697" y="773930"/>
                    <a:pt x="148123" y="770713"/>
                  </a:cubicBezTo>
                  <a:cubicBezTo>
                    <a:pt x="146140" y="768301"/>
                    <a:pt x="140672" y="770392"/>
                    <a:pt x="139921" y="767497"/>
                  </a:cubicBezTo>
                  <a:cubicBezTo>
                    <a:pt x="139599" y="766424"/>
                    <a:pt x="140243" y="763101"/>
                    <a:pt x="139010" y="762618"/>
                  </a:cubicBezTo>
                  <a:cubicBezTo>
                    <a:pt x="137508" y="762135"/>
                    <a:pt x="130325" y="765191"/>
                    <a:pt x="131879" y="761224"/>
                  </a:cubicBezTo>
                  <a:cubicBezTo>
                    <a:pt x="134185" y="755434"/>
                    <a:pt x="137187" y="757096"/>
                    <a:pt x="129896" y="754844"/>
                  </a:cubicBezTo>
                  <a:cubicBezTo>
                    <a:pt x="122015" y="752432"/>
                    <a:pt x="123355" y="750448"/>
                    <a:pt x="118959" y="757150"/>
                  </a:cubicBezTo>
                  <a:cubicBezTo>
                    <a:pt x="116225" y="761117"/>
                    <a:pt x="102393" y="767765"/>
                    <a:pt x="97675" y="768408"/>
                  </a:cubicBezTo>
                  <a:cubicBezTo>
                    <a:pt x="92046" y="769159"/>
                    <a:pt x="92529" y="763690"/>
                    <a:pt x="91456" y="760206"/>
                  </a:cubicBezTo>
                  <a:cubicBezTo>
                    <a:pt x="89312" y="753504"/>
                    <a:pt x="90974" y="754147"/>
                    <a:pt x="83093" y="757632"/>
                  </a:cubicBezTo>
                  <a:cubicBezTo>
                    <a:pt x="78215" y="759777"/>
                    <a:pt x="78697" y="749430"/>
                    <a:pt x="78697" y="747124"/>
                  </a:cubicBezTo>
                  <a:cubicBezTo>
                    <a:pt x="71728" y="735598"/>
                    <a:pt x="51355" y="723696"/>
                    <a:pt x="51355" y="710025"/>
                  </a:cubicBezTo>
                  <a:cubicBezTo>
                    <a:pt x="51355" y="705897"/>
                    <a:pt x="47120" y="701662"/>
                    <a:pt x="47388" y="699250"/>
                  </a:cubicBezTo>
                  <a:cubicBezTo>
                    <a:pt x="48139" y="693942"/>
                    <a:pt x="49372" y="690726"/>
                    <a:pt x="48889" y="685418"/>
                  </a:cubicBezTo>
                  <a:cubicBezTo>
                    <a:pt x="47656" y="684346"/>
                    <a:pt x="43260" y="679628"/>
                    <a:pt x="42670" y="678127"/>
                  </a:cubicBezTo>
                  <a:cubicBezTo>
                    <a:pt x="34468" y="672176"/>
                    <a:pt x="37041" y="659738"/>
                    <a:pt x="39936" y="651965"/>
                  </a:cubicBezTo>
                  <a:cubicBezTo>
                    <a:pt x="44064" y="640545"/>
                    <a:pt x="31144" y="644513"/>
                    <a:pt x="31144" y="638884"/>
                  </a:cubicBezTo>
                  <a:cubicBezTo>
                    <a:pt x="31144" y="635560"/>
                    <a:pt x="38596" y="632343"/>
                    <a:pt x="41330" y="631753"/>
                  </a:cubicBezTo>
                  <a:cubicBezTo>
                    <a:pt x="47120" y="630359"/>
                    <a:pt x="53500" y="623068"/>
                    <a:pt x="44547" y="621245"/>
                  </a:cubicBezTo>
                  <a:cubicBezTo>
                    <a:pt x="39507" y="620173"/>
                    <a:pt x="39239" y="615616"/>
                    <a:pt x="43635" y="613633"/>
                  </a:cubicBezTo>
                  <a:cubicBezTo>
                    <a:pt x="47281" y="610309"/>
                    <a:pt x="50605" y="607414"/>
                    <a:pt x="48192" y="601946"/>
                  </a:cubicBezTo>
                  <a:cubicBezTo>
                    <a:pt x="46209" y="597549"/>
                    <a:pt x="46530" y="593743"/>
                    <a:pt x="51087" y="591331"/>
                  </a:cubicBezTo>
                  <a:cubicBezTo>
                    <a:pt x="60791" y="586184"/>
                    <a:pt x="52160" y="575247"/>
                    <a:pt x="62614" y="575247"/>
                  </a:cubicBezTo>
                  <a:cubicBezTo>
                    <a:pt x="70816" y="575247"/>
                    <a:pt x="62935" y="566133"/>
                    <a:pt x="67921" y="564310"/>
                  </a:cubicBezTo>
                  <a:lnTo>
                    <a:pt x="76285" y="561255"/>
                  </a:lnTo>
                  <a:cubicBezTo>
                    <a:pt x="81592" y="559271"/>
                    <a:pt x="98158" y="564579"/>
                    <a:pt x="98158" y="554714"/>
                  </a:cubicBezTo>
                  <a:cubicBezTo>
                    <a:pt x="91778" y="553481"/>
                    <a:pt x="78858" y="556376"/>
                    <a:pt x="78107" y="548495"/>
                  </a:cubicBezTo>
                  <a:cubicBezTo>
                    <a:pt x="78268" y="545922"/>
                    <a:pt x="79769" y="543617"/>
                    <a:pt x="80413" y="541204"/>
                  </a:cubicBezTo>
                  <a:cubicBezTo>
                    <a:pt x="80895" y="538792"/>
                    <a:pt x="80413" y="536647"/>
                    <a:pt x="80413" y="534235"/>
                  </a:cubicBezTo>
                  <a:cubicBezTo>
                    <a:pt x="80413" y="528284"/>
                    <a:pt x="81807" y="524531"/>
                    <a:pt x="87865" y="523459"/>
                  </a:cubicBezTo>
                  <a:cubicBezTo>
                    <a:pt x="91832" y="522708"/>
                    <a:pt x="93655" y="520403"/>
                    <a:pt x="96067" y="517669"/>
                  </a:cubicBezTo>
                  <a:cubicBezTo>
                    <a:pt x="96818" y="516757"/>
                    <a:pt x="98801" y="509788"/>
                    <a:pt x="96978" y="509306"/>
                  </a:cubicBezTo>
                  <a:cubicBezTo>
                    <a:pt x="92743" y="508233"/>
                    <a:pt x="86363" y="507912"/>
                    <a:pt x="82075" y="509145"/>
                  </a:cubicBezTo>
                  <a:cubicBezTo>
                    <a:pt x="72800" y="511557"/>
                    <a:pt x="65187" y="516597"/>
                    <a:pt x="56824" y="508394"/>
                  </a:cubicBezTo>
                  <a:cubicBezTo>
                    <a:pt x="55430" y="507000"/>
                    <a:pt x="52856" y="507161"/>
                    <a:pt x="51195" y="506089"/>
                  </a:cubicBezTo>
                  <a:cubicBezTo>
                    <a:pt x="47549" y="502443"/>
                    <a:pt x="47227" y="498476"/>
                    <a:pt x="42510" y="495581"/>
                  </a:cubicBezTo>
                  <a:cubicBezTo>
                    <a:pt x="38381" y="493008"/>
                    <a:pt x="38113" y="488880"/>
                    <a:pt x="33235" y="487700"/>
                  </a:cubicBezTo>
                  <a:cubicBezTo>
                    <a:pt x="21387" y="484644"/>
                    <a:pt x="23210" y="476442"/>
                    <a:pt x="14846" y="471456"/>
                  </a:cubicBezTo>
                  <a:cubicBezTo>
                    <a:pt x="8145" y="467328"/>
                    <a:pt x="3910" y="468561"/>
                    <a:pt x="1336" y="459769"/>
                  </a:cubicBezTo>
                  <a:cubicBezTo>
                    <a:pt x="-2148" y="447760"/>
                    <a:pt x="1497" y="449261"/>
                    <a:pt x="8627" y="441863"/>
                  </a:cubicBezTo>
                  <a:cubicBezTo>
                    <a:pt x="11362" y="439128"/>
                    <a:pt x="14096" y="438968"/>
                    <a:pt x="17741" y="438968"/>
                  </a:cubicBezTo>
                  <a:cubicBezTo>
                    <a:pt x="21226" y="438968"/>
                    <a:pt x="23370" y="434572"/>
                    <a:pt x="25783" y="432910"/>
                  </a:cubicBezTo>
                  <a:cubicBezTo>
                    <a:pt x="32913" y="428192"/>
                    <a:pt x="42188" y="423474"/>
                    <a:pt x="51141" y="423474"/>
                  </a:cubicBezTo>
                  <a:cubicBezTo>
                    <a:pt x="56770" y="423474"/>
                    <a:pt x="64812" y="423796"/>
                    <a:pt x="70119" y="422723"/>
                  </a:cubicBezTo>
                  <a:cubicBezTo>
                    <a:pt x="74837" y="421812"/>
                    <a:pt x="68725" y="411304"/>
                    <a:pt x="69369" y="409803"/>
                  </a:cubicBezTo>
                  <a:cubicBezTo>
                    <a:pt x="71942" y="403745"/>
                    <a:pt x="79555" y="417255"/>
                    <a:pt x="81217" y="403745"/>
                  </a:cubicBezTo>
                  <a:cubicBezTo>
                    <a:pt x="81699" y="399510"/>
                    <a:pt x="85345" y="379727"/>
                    <a:pt x="79716" y="378977"/>
                  </a:cubicBezTo>
                  <a:cubicBezTo>
                    <a:pt x="72425" y="378226"/>
                    <a:pt x="71674" y="381389"/>
                    <a:pt x="66367" y="385196"/>
                  </a:cubicBezTo>
                  <a:cubicBezTo>
                    <a:pt x="63954" y="387018"/>
                    <a:pt x="48889" y="392809"/>
                    <a:pt x="50390" y="395972"/>
                  </a:cubicBezTo>
                  <a:cubicBezTo>
                    <a:pt x="54197" y="403424"/>
                    <a:pt x="44440" y="405675"/>
                    <a:pt x="37792" y="407069"/>
                  </a:cubicBezTo>
                  <a:cubicBezTo>
                    <a:pt x="34736" y="407659"/>
                    <a:pt x="30501" y="403852"/>
                    <a:pt x="32913" y="402191"/>
                  </a:cubicBezTo>
                  <a:lnTo>
                    <a:pt x="32913" y="401869"/>
                  </a:lnTo>
                  <a:cubicBezTo>
                    <a:pt x="40687" y="398063"/>
                    <a:pt x="42349" y="398063"/>
                    <a:pt x="38864" y="388520"/>
                  </a:cubicBezTo>
                  <a:cubicBezTo>
                    <a:pt x="37470" y="384713"/>
                    <a:pt x="30983" y="373455"/>
                    <a:pt x="35540" y="370613"/>
                  </a:cubicBezTo>
                  <a:cubicBezTo>
                    <a:pt x="43314" y="368791"/>
                    <a:pt x="50283" y="368201"/>
                    <a:pt x="50283" y="358444"/>
                  </a:cubicBezTo>
                  <a:cubicBezTo>
                    <a:pt x="50283" y="349169"/>
                    <a:pt x="63364" y="348740"/>
                    <a:pt x="56502" y="340806"/>
                  </a:cubicBezTo>
                  <a:cubicBezTo>
                    <a:pt x="50551" y="333944"/>
                    <a:pt x="60898" y="338393"/>
                    <a:pt x="63954" y="333354"/>
                  </a:cubicBezTo>
                  <a:cubicBezTo>
                    <a:pt x="65348" y="331049"/>
                    <a:pt x="63954" y="327564"/>
                    <a:pt x="65348" y="325580"/>
                  </a:cubicBezTo>
                  <a:cubicBezTo>
                    <a:pt x="70066" y="318879"/>
                    <a:pt x="65026" y="312499"/>
                    <a:pt x="70387" y="306602"/>
                  </a:cubicBezTo>
                  <a:cubicBezTo>
                    <a:pt x="76017" y="301455"/>
                    <a:pt x="73282" y="300061"/>
                    <a:pt x="75534" y="294164"/>
                  </a:cubicBezTo>
                  <a:cubicBezTo>
                    <a:pt x="76767" y="291269"/>
                    <a:pt x="85398" y="292020"/>
                    <a:pt x="88776" y="291269"/>
                  </a:cubicBezTo>
                  <a:cubicBezTo>
                    <a:pt x="91993" y="290679"/>
                    <a:pt x="91081" y="295397"/>
                    <a:pt x="93011" y="296148"/>
                  </a:cubicBezTo>
                  <a:cubicBezTo>
                    <a:pt x="97729" y="298131"/>
                    <a:pt x="96496" y="289929"/>
                    <a:pt x="95585" y="287945"/>
                  </a:cubicBezTo>
                  <a:cubicBezTo>
                    <a:pt x="93172" y="282316"/>
                    <a:pt x="85720" y="285801"/>
                    <a:pt x="85720" y="281244"/>
                  </a:cubicBezTo>
                  <a:cubicBezTo>
                    <a:pt x="85720" y="275025"/>
                    <a:pt x="71888" y="278510"/>
                    <a:pt x="75695" y="267734"/>
                  </a:cubicBezTo>
                  <a:cubicBezTo>
                    <a:pt x="77518" y="262587"/>
                    <a:pt x="71460" y="264517"/>
                    <a:pt x="68243" y="264088"/>
                  </a:cubicBezTo>
                  <a:cubicBezTo>
                    <a:pt x="66098" y="263767"/>
                    <a:pt x="65348" y="261515"/>
                    <a:pt x="64115" y="261193"/>
                  </a:cubicBezTo>
                  <a:cubicBezTo>
                    <a:pt x="61381" y="260604"/>
                    <a:pt x="58968" y="262426"/>
                    <a:pt x="56502" y="263016"/>
                  </a:cubicBezTo>
                  <a:cubicBezTo>
                    <a:pt x="52696" y="263767"/>
                    <a:pt x="49050" y="255403"/>
                    <a:pt x="50444" y="252240"/>
                  </a:cubicBezTo>
                  <a:cubicBezTo>
                    <a:pt x="55483" y="240821"/>
                    <a:pt x="42242" y="253902"/>
                    <a:pt x="39025" y="252991"/>
                  </a:cubicBezTo>
                  <a:cubicBezTo>
                    <a:pt x="37041" y="252508"/>
                    <a:pt x="18813" y="247201"/>
                    <a:pt x="27177" y="244467"/>
                  </a:cubicBezTo>
                  <a:cubicBezTo>
                    <a:pt x="27177" y="238516"/>
                    <a:pt x="21548" y="236693"/>
                    <a:pt x="23960" y="230796"/>
                  </a:cubicBezTo>
                  <a:cubicBezTo>
                    <a:pt x="26373" y="225006"/>
                    <a:pt x="30661" y="222754"/>
                    <a:pt x="25783" y="217447"/>
                  </a:cubicBezTo>
                  <a:cubicBezTo>
                    <a:pt x="24389" y="215946"/>
                    <a:pt x="31251" y="210477"/>
                    <a:pt x="32484" y="209405"/>
                  </a:cubicBezTo>
                  <a:cubicBezTo>
                    <a:pt x="38542" y="203776"/>
                    <a:pt x="34629" y="205009"/>
                    <a:pt x="30179" y="200720"/>
                  </a:cubicBezTo>
                  <a:cubicBezTo>
                    <a:pt x="26855" y="197664"/>
                    <a:pt x="33396" y="190534"/>
                    <a:pt x="37631" y="191124"/>
                  </a:cubicBezTo>
                  <a:cubicBezTo>
                    <a:pt x="42510" y="191713"/>
                    <a:pt x="42670" y="164961"/>
                    <a:pt x="50980" y="168768"/>
                  </a:cubicBezTo>
                  <a:cubicBezTo>
                    <a:pt x="55859" y="170912"/>
                    <a:pt x="63311" y="172252"/>
                    <a:pt x="68457" y="170751"/>
                  </a:cubicBezTo>
                  <a:cubicBezTo>
                    <a:pt x="73175" y="168178"/>
                    <a:pt x="79072" y="157402"/>
                    <a:pt x="80145" y="152202"/>
                  </a:cubicBezTo>
                  <a:lnTo>
                    <a:pt x="92314" y="149897"/>
                  </a:lnTo>
                  <a:cubicBezTo>
                    <a:pt x="96550" y="149146"/>
                    <a:pt x="96282" y="156116"/>
                    <a:pt x="101911" y="159332"/>
                  </a:cubicBezTo>
                  <a:cubicBezTo>
                    <a:pt x="115903" y="167106"/>
                    <a:pt x="121961" y="147806"/>
                    <a:pt x="136865" y="162549"/>
                  </a:cubicBezTo>
                  <a:cubicBezTo>
                    <a:pt x="140672" y="166355"/>
                    <a:pt x="150858" y="187317"/>
                    <a:pt x="154664" y="187639"/>
                  </a:cubicBezTo>
                  <a:cubicBezTo>
                    <a:pt x="157237" y="187800"/>
                    <a:pt x="161526" y="179275"/>
                    <a:pt x="163188" y="177292"/>
                  </a:cubicBezTo>
                  <a:cubicBezTo>
                    <a:pt x="168817" y="170430"/>
                    <a:pt x="171069" y="171073"/>
                    <a:pt x="179164" y="171073"/>
                  </a:cubicBezTo>
                  <a:cubicBezTo>
                    <a:pt x="181577" y="167856"/>
                    <a:pt x="179003" y="159386"/>
                    <a:pt x="180987" y="155097"/>
                  </a:cubicBezTo>
                  <a:cubicBezTo>
                    <a:pt x="180987" y="152792"/>
                    <a:pt x="180987" y="151291"/>
                    <a:pt x="180237" y="149468"/>
                  </a:cubicBezTo>
                  <a:cubicBezTo>
                    <a:pt x="179647" y="147967"/>
                    <a:pt x="178092" y="146412"/>
                    <a:pt x="177931" y="144911"/>
                  </a:cubicBezTo>
                  <a:cubicBezTo>
                    <a:pt x="177770" y="142766"/>
                    <a:pt x="180826" y="136226"/>
                    <a:pt x="179915" y="135958"/>
                  </a:cubicBezTo>
                  <a:lnTo>
                    <a:pt x="179915" y="135958"/>
                  </a:lnTo>
                  <a:lnTo>
                    <a:pt x="183560" y="131079"/>
                  </a:lnTo>
                  <a:cubicBezTo>
                    <a:pt x="188707" y="131562"/>
                    <a:pt x="184793" y="137780"/>
                    <a:pt x="192835" y="135046"/>
                  </a:cubicBezTo>
                  <a:cubicBezTo>
                    <a:pt x="198786" y="133063"/>
                    <a:pt x="202271" y="130650"/>
                    <a:pt x="208811" y="131240"/>
                  </a:cubicBezTo>
                  <a:lnTo>
                    <a:pt x="208972" y="131401"/>
                  </a:lnTo>
                  <a:cubicBezTo>
                    <a:pt x="208972" y="138370"/>
                    <a:pt x="216102" y="133223"/>
                    <a:pt x="218086" y="137941"/>
                  </a:cubicBezTo>
                  <a:cubicBezTo>
                    <a:pt x="219909" y="142498"/>
                    <a:pt x="217175" y="154185"/>
                    <a:pt x="224948" y="155419"/>
                  </a:cubicBezTo>
                  <a:cubicBezTo>
                    <a:pt x="228272" y="155901"/>
                    <a:pt x="228272" y="149360"/>
                    <a:pt x="234223" y="151291"/>
                  </a:cubicBezTo>
                  <a:cubicBezTo>
                    <a:pt x="238458" y="152684"/>
                    <a:pt x="239370" y="157831"/>
                    <a:pt x="243337" y="159493"/>
                  </a:cubicBezTo>
                  <a:cubicBezTo>
                    <a:pt x="245910" y="156759"/>
                    <a:pt x="245320" y="152953"/>
                    <a:pt x="245642" y="149468"/>
                  </a:cubicBezTo>
                  <a:cubicBezTo>
                    <a:pt x="245964" y="145232"/>
                    <a:pt x="247143" y="147323"/>
                    <a:pt x="249877" y="148396"/>
                  </a:cubicBezTo>
                  <a:cubicBezTo>
                    <a:pt x="252022" y="149146"/>
                    <a:pt x="255507" y="147162"/>
                    <a:pt x="257329" y="149146"/>
                  </a:cubicBezTo>
                  <a:cubicBezTo>
                    <a:pt x="258562" y="150540"/>
                    <a:pt x="257812" y="152363"/>
                    <a:pt x="260385" y="152363"/>
                  </a:cubicBezTo>
                  <a:cubicBezTo>
                    <a:pt x="262798" y="152363"/>
                    <a:pt x="265853" y="150701"/>
                    <a:pt x="267998" y="149950"/>
                  </a:cubicBezTo>
                  <a:cubicBezTo>
                    <a:pt x="269660" y="149360"/>
                    <a:pt x="276790" y="149039"/>
                    <a:pt x="276951" y="146894"/>
                  </a:cubicBezTo>
                  <a:cubicBezTo>
                    <a:pt x="277112" y="145072"/>
                    <a:pt x="274967" y="140836"/>
                    <a:pt x="277112" y="139925"/>
                  </a:cubicBezTo>
                  <a:cubicBezTo>
                    <a:pt x="280007" y="138531"/>
                    <a:pt x="285636" y="140676"/>
                    <a:pt x="286815" y="136440"/>
                  </a:cubicBezTo>
                  <a:cubicBezTo>
                    <a:pt x="287405" y="134135"/>
                    <a:pt x="295500" y="131883"/>
                    <a:pt x="297752" y="131133"/>
                  </a:cubicBezTo>
                  <a:lnTo>
                    <a:pt x="297752" y="131133"/>
                  </a:lnTo>
                  <a:cubicBezTo>
                    <a:pt x="297591" y="125503"/>
                    <a:pt x="295018" y="121107"/>
                    <a:pt x="295018" y="115157"/>
                  </a:cubicBezTo>
                  <a:cubicBezTo>
                    <a:pt x="295018" y="110921"/>
                    <a:pt x="296519" y="106204"/>
                    <a:pt x="296519" y="102719"/>
                  </a:cubicBezTo>
                  <a:cubicBezTo>
                    <a:pt x="296841" y="102558"/>
                    <a:pt x="296841" y="102719"/>
                    <a:pt x="296841" y="102397"/>
                  </a:cubicBezTo>
                  <a:cubicBezTo>
                    <a:pt x="305365" y="100253"/>
                    <a:pt x="309279" y="102397"/>
                    <a:pt x="314157" y="94624"/>
                  </a:cubicBezTo>
                  <a:cubicBezTo>
                    <a:pt x="316891" y="90227"/>
                    <a:pt x="318285" y="85027"/>
                    <a:pt x="324665" y="86421"/>
                  </a:cubicBezTo>
                  <a:cubicBezTo>
                    <a:pt x="332439" y="88083"/>
                    <a:pt x="342893" y="76825"/>
                    <a:pt x="349433" y="72750"/>
                  </a:cubicBezTo>
                  <a:cubicBezTo>
                    <a:pt x="357475" y="67604"/>
                    <a:pt x="368733" y="53128"/>
                    <a:pt x="373612" y="44926"/>
                  </a:cubicBezTo>
                  <a:cubicBezTo>
                    <a:pt x="375113" y="42782"/>
                    <a:pt x="375756" y="41280"/>
                    <a:pt x="378008" y="40369"/>
                  </a:cubicBezTo>
                  <a:cubicBezTo>
                    <a:pt x="381814" y="38868"/>
                    <a:pt x="384227" y="39779"/>
                    <a:pt x="383155" y="33829"/>
                  </a:cubicBezTo>
                  <a:cubicBezTo>
                    <a:pt x="382833" y="32167"/>
                    <a:pt x="381493" y="22409"/>
                    <a:pt x="384549" y="22141"/>
                  </a:cubicBezTo>
                  <a:cubicBezTo>
                    <a:pt x="385031" y="22141"/>
                    <a:pt x="388945" y="27449"/>
                    <a:pt x="390338" y="28199"/>
                  </a:cubicBezTo>
                  <a:cubicBezTo>
                    <a:pt x="395485" y="31094"/>
                    <a:pt x="399131" y="32756"/>
                    <a:pt x="404760" y="30022"/>
                  </a:cubicBezTo>
                  <a:cubicBezTo>
                    <a:pt x="406744" y="29111"/>
                    <a:pt x="408888" y="28628"/>
                    <a:pt x="410711" y="27449"/>
                  </a:cubicBezTo>
                  <a:cubicBezTo>
                    <a:pt x="414356" y="25036"/>
                    <a:pt x="413606" y="19675"/>
                    <a:pt x="418913" y="18496"/>
                  </a:cubicBezTo>
                  <a:cubicBezTo>
                    <a:pt x="423792" y="17424"/>
                    <a:pt x="428349" y="20908"/>
                    <a:pt x="433174" y="18657"/>
                  </a:cubicBezTo>
                  <a:cubicBezTo>
                    <a:pt x="437570" y="16512"/>
                    <a:pt x="435586" y="9060"/>
                    <a:pt x="439125" y="5147"/>
                  </a:cubicBezTo>
                  <a:lnTo>
                    <a:pt x="439125" y="5147"/>
                  </a:lnTo>
                  <a:cubicBezTo>
                    <a:pt x="444754" y="6058"/>
                    <a:pt x="444164" y="911"/>
                    <a:pt x="447649" y="0"/>
                  </a:cubicBezTo>
                  <a:cubicBezTo>
                    <a:pt x="447810" y="161"/>
                    <a:pt x="447970" y="322"/>
                    <a:pt x="448239" y="322"/>
                  </a:cubicBezTo>
                  <a:cubicBezTo>
                    <a:pt x="451455" y="12652"/>
                    <a:pt x="481370" y="14475"/>
                    <a:pt x="488232" y="25572"/>
                  </a:cubicBezTo>
                  <a:cubicBezTo>
                    <a:pt x="491449" y="30880"/>
                    <a:pt x="501474" y="36080"/>
                    <a:pt x="499652" y="43371"/>
                  </a:cubicBezTo>
                  <a:cubicBezTo>
                    <a:pt x="497078" y="53986"/>
                    <a:pt x="496435" y="57203"/>
                    <a:pt x="504530" y="66317"/>
                  </a:cubicBezTo>
                  <a:cubicBezTo>
                    <a:pt x="512733" y="76021"/>
                    <a:pt x="511232" y="69051"/>
                    <a:pt x="508497" y="80577"/>
                  </a:cubicBezTo>
                  <a:cubicBezTo>
                    <a:pt x="507104" y="86046"/>
                    <a:pt x="508658" y="108241"/>
                    <a:pt x="515038" y="108241"/>
                  </a:cubicBezTo>
                  <a:cubicBezTo>
                    <a:pt x="519595" y="108241"/>
                    <a:pt x="518844" y="126040"/>
                    <a:pt x="517611" y="129524"/>
                  </a:cubicBezTo>
                  <a:cubicBezTo>
                    <a:pt x="515306" y="136494"/>
                    <a:pt x="507104" y="140461"/>
                    <a:pt x="501045" y="143195"/>
                  </a:cubicBezTo>
                  <a:cubicBezTo>
                    <a:pt x="493165" y="146680"/>
                    <a:pt x="497561" y="160833"/>
                    <a:pt x="490270" y="167964"/>
                  </a:cubicBezTo>
                  <a:cubicBezTo>
                    <a:pt x="478582" y="179651"/>
                    <a:pt x="491020" y="183940"/>
                    <a:pt x="492253" y="194876"/>
                  </a:cubicBezTo>
                  <a:cubicBezTo>
                    <a:pt x="488018" y="200827"/>
                    <a:pt x="496381" y="205813"/>
                    <a:pt x="501850" y="203990"/>
                  </a:cubicBezTo>
                  <a:cubicBezTo>
                    <a:pt x="507640" y="202167"/>
                    <a:pt x="525117" y="214015"/>
                    <a:pt x="529942" y="217339"/>
                  </a:cubicBezTo>
                  <a:cubicBezTo>
                    <a:pt x="534660" y="220556"/>
                    <a:pt x="537984" y="217500"/>
                    <a:pt x="542541" y="216428"/>
                  </a:cubicBezTo>
                  <a:cubicBezTo>
                    <a:pt x="548330" y="215034"/>
                    <a:pt x="583124" y="233316"/>
                    <a:pt x="575994" y="235728"/>
                  </a:cubicBezTo>
                  <a:cubicBezTo>
                    <a:pt x="569775" y="237872"/>
                    <a:pt x="569132" y="243770"/>
                    <a:pt x="574332" y="246825"/>
                  </a:cubicBezTo>
                  <a:cubicBezTo>
                    <a:pt x="579532" y="249881"/>
                    <a:pt x="577388" y="253205"/>
                    <a:pt x="574922" y="257333"/>
                  </a:cubicBezTo>
                  <a:cubicBezTo>
                    <a:pt x="571705" y="262641"/>
                    <a:pt x="572509" y="265536"/>
                    <a:pt x="565218" y="265857"/>
                  </a:cubicBezTo>
                  <a:cubicBezTo>
                    <a:pt x="554121" y="266340"/>
                    <a:pt x="549403" y="266179"/>
                    <a:pt x="545435" y="277706"/>
                  </a:cubicBezTo>
                  <a:cubicBezTo>
                    <a:pt x="543452" y="283335"/>
                    <a:pt x="539967" y="288481"/>
                    <a:pt x="539967" y="294700"/>
                  </a:cubicBezTo>
                  <a:cubicBezTo>
                    <a:pt x="539967" y="300651"/>
                    <a:pt x="549564" y="299096"/>
                    <a:pt x="553799" y="300490"/>
                  </a:cubicBezTo>
                  <a:cubicBezTo>
                    <a:pt x="560018" y="302474"/>
                    <a:pt x="553209" y="310355"/>
                    <a:pt x="558677" y="314322"/>
                  </a:cubicBezTo>
                  <a:cubicBezTo>
                    <a:pt x="562913" y="317539"/>
                    <a:pt x="572938" y="316895"/>
                    <a:pt x="577656" y="314912"/>
                  </a:cubicBezTo>
                  <a:lnTo>
                    <a:pt x="577656" y="314912"/>
                  </a:lnTo>
                  <a:lnTo>
                    <a:pt x="578246" y="323114"/>
                  </a:lnTo>
                  <a:lnTo>
                    <a:pt x="577656" y="314912"/>
                  </a:lnTo>
                  <a:lnTo>
                    <a:pt x="576208" y="314268"/>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6" name="Freeform: Shape 45">
              <a:extLst>
                <a:ext uri="{FF2B5EF4-FFF2-40B4-BE49-F238E27FC236}">
                  <a16:creationId xmlns:a16="http://schemas.microsoft.com/office/drawing/2014/main" id="{9DE0206C-B255-F7DB-9B59-E5ECD00B585A}"/>
                </a:ext>
              </a:extLst>
            </p:cNvPr>
            <p:cNvSpPr/>
            <p:nvPr/>
          </p:nvSpPr>
          <p:spPr>
            <a:xfrm>
              <a:off x="4752650" y="1440457"/>
              <a:ext cx="581100" cy="1275954"/>
            </a:xfrm>
            <a:custGeom>
              <a:avLst/>
              <a:gdLst>
                <a:gd name="connsiteX0" fmla="*/ 150287 w 619062"/>
                <a:gd name="connsiteY0" fmla="*/ 675554 h 1359309"/>
                <a:gd name="connsiteX1" fmla="*/ 159991 w 619062"/>
                <a:gd name="connsiteY1" fmla="*/ 690297 h 1359309"/>
                <a:gd name="connsiteX2" fmla="*/ 167282 w 619062"/>
                <a:gd name="connsiteY2" fmla="*/ 695014 h 1359309"/>
                <a:gd name="connsiteX3" fmla="*/ 130827 w 619062"/>
                <a:gd name="connsiteY3" fmla="*/ 647461 h 1359309"/>
                <a:gd name="connsiteX4" fmla="*/ 134794 w 619062"/>
                <a:gd name="connsiteY4" fmla="*/ 635292 h 1359309"/>
                <a:gd name="connsiteX5" fmla="*/ 138761 w 619062"/>
                <a:gd name="connsiteY5" fmla="*/ 653359 h 1359309"/>
                <a:gd name="connsiteX6" fmla="*/ 147553 w 619062"/>
                <a:gd name="connsiteY6" fmla="*/ 672069 h 1359309"/>
                <a:gd name="connsiteX7" fmla="*/ 150448 w 619062"/>
                <a:gd name="connsiteY7" fmla="*/ 675554 h 1359309"/>
                <a:gd name="connsiteX8" fmla="*/ 150287 w 619062"/>
                <a:gd name="connsiteY8" fmla="*/ 675554 h 1359309"/>
                <a:gd name="connsiteX9" fmla="*/ 575477 w 619062"/>
                <a:gd name="connsiteY9" fmla="*/ 1109911 h 1359309"/>
                <a:gd name="connsiteX10" fmla="*/ 581696 w 619062"/>
                <a:gd name="connsiteY10" fmla="*/ 1118274 h 1359309"/>
                <a:gd name="connsiteX11" fmla="*/ 578801 w 619062"/>
                <a:gd name="connsiteY11" fmla="*/ 1138057 h 1359309"/>
                <a:gd name="connsiteX12" fmla="*/ 578211 w 619062"/>
                <a:gd name="connsiteY12" fmla="*/ 1173923 h 1359309"/>
                <a:gd name="connsiteX13" fmla="*/ 585342 w 619062"/>
                <a:gd name="connsiteY13" fmla="*/ 1189738 h 1359309"/>
                <a:gd name="connsiteX14" fmla="*/ 587915 w 619062"/>
                <a:gd name="connsiteY14" fmla="*/ 1197351 h 1359309"/>
                <a:gd name="connsiteX15" fmla="*/ 586092 w 619062"/>
                <a:gd name="connsiteY15" fmla="*/ 1204963 h 1359309"/>
                <a:gd name="connsiteX16" fmla="*/ 586092 w 619062"/>
                <a:gd name="connsiteY16" fmla="*/ 1204963 h 1359309"/>
                <a:gd name="connsiteX17" fmla="*/ 580141 w 619062"/>
                <a:gd name="connsiteY17" fmla="*/ 1218473 h 1359309"/>
                <a:gd name="connsiteX18" fmla="*/ 565881 w 619062"/>
                <a:gd name="connsiteY18" fmla="*/ 1218313 h 1359309"/>
                <a:gd name="connsiteX19" fmla="*/ 557678 w 619062"/>
                <a:gd name="connsiteY19" fmla="*/ 1227266 h 1359309"/>
                <a:gd name="connsiteX20" fmla="*/ 551727 w 619062"/>
                <a:gd name="connsiteY20" fmla="*/ 1229839 h 1359309"/>
                <a:gd name="connsiteX21" fmla="*/ 537306 w 619062"/>
                <a:gd name="connsiteY21" fmla="*/ 1228016 h 1359309"/>
                <a:gd name="connsiteX22" fmla="*/ 531516 w 619062"/>
                <a:gd name="connsiteY22" fmla="*/ 1221958 h 1359309"/>
                <a:gd name="connsiteX23" fmla="*/ 530122 w 619062"/>
                <a:gd name="connsiteY23" fmla="*/ 1233645 h 1359309"/>
                <a:gd name="connsiteX24" fmla="*/ 524975 w 619062"/>
                <a:gd name="connsiteY24" fmla="*/ 1240186 h 1359309"/>
                <a:gd name="connsiteX25" fmla="*/ 520579 w 619062"/>
                <a:gd name="connsiteY25" fmla="*/ 1244743 h 1359309"/>
                <a:gd name="connsiteX26" fmla="*/ 496401 w 619062"/>
                <a:gd name="connsiteY26" fmla="*/ 1272567 h 1359309"/>
                <a:gd name="connsiteX27" fmla="*/ 471632 w 619062"/>
                <a:gd name="connsiteY27" fmla="*/ 1286238 h 1359309"/>
                <a:gd name="connsiteX28" fmla="*/ 461125 w 619062"/>
                <a:gd name="connsiteY28" fmla="*/ 1294440 h 1359309"/>
                <a:gd name="connsiteX29" fmla="*/ 443808 w 619062"/>
                <a:gd name="connsiteY29" fmla="*/ 1302214 h 1359309"/>
                <a:gd name="connsiteX30" fmla="*/ 443487 w 619062"/>
                <a:gd name="connsiteY30" fmla="*/ 1302536 h 1359309"/>
                <a:gd name="connsiteX31" fmla="*/ 441985 w 619062"/>
                <a:gd name="connsiteY31" fmla="*/ 1314973 h 1359309"/>
                <a:gd name="connsiteX32" fmla="*/ 444720 w 619062"/>
                <a:gd name="connsiteY32" fmla="*/ 1330950 h 1359309"/>
                <a:gd name="connsiteX33" fmla="*/ 444720 w 619062"/>
                <a:gd name="connsiteY33" fmla="*/ 1330950 h 1359309"/>
                <a:gd name="connsiteX34" fmla="*/ 433783 w 619062"/>
                <a:gd name="connsiteY34" fmla="*/ 1336257 h 1359309"/>
                <a:gd name="connsiteX35" fmla="*/ 424079 w 619062"/>
                <a:gd name="connsiteY35" fmla="*/ 1339742 h 1359309"/>
                <a:gd name="connsiteX36" fmla="*/ 423919 w 619062"/>
                <a:gd name="connsiteY36" fmla="*/ 1346711 h 1359309"/>
                <a:gd name="connsiteX37" fmla="*/ 414966 w 619062"/>
                <a:gd name="connsiteY37" fmla="*/ 1349767 h 1359309"/>
                <a:gd name="connsiteX38" fmla="*/ 407353 w 619062"/>
                <a:gd name="connsiteY38" fmla="*/ 1352180 h 1359309"/>
                <a:gd name="connsiteX39" fmla="*/ 404297 w 619062"/>
                <a:gd name="connsiteY39" fmla="*/ 1348963 h 1359309"/>
                <a:gd name="connsiteX40" fmla="*/ 396845 w 619062"/>
                <a:gd name="connsiteY40" fmla="*/ 1348212 h 1359309"/>
                <a:gd name="connsiteX41" fmla="*/ 392610 w 619062"/>
                <a:gd name="connsiteY41" fmla="*/ 1349284 h 1359309"/>
                <a:gd name="connsiteX42" fmla="*/ 390304 w 619062"/>
                <a:gd name="connsiteY42" fmla="*/ 1359310 h 1359309"/>
                <a:gd name="connsiteX43" fmla="*/ 381190 w 619062"/>
                <a:gd name="connsiteY43" fmla="*/ 1351107 h 1359309"/>
                <a:gd name="connsiteX44" fmla="*/ 371916 w 619062"/>
                <a:gd name="connsiteY44" fmla="*/ 1355235 h 1359309"/>
                <a:gd name="connsiteX45" fmla="*/ 365054 w 619062"/>
                <a:gd name="connsiteY45" fmla="*/ 1337758 h 1359309"/>
                <a:gd name="connsiteX46" fmla="*/ 355940 w 619062"/>
                <a:gd name="connsiteY46" fmla="*/ 1331218 h 1359309"/>
                <a:gd name="connsiteX47" fmla="*/ 355779 w 619062"/>
                <a:gd name="connsiteY47" fmla="*/ 1331057 h 1359309"/>
                <a:gd name="connsiteX48" fmla="*/ 339803 w 619062"/>
                <a:gd name="connsiteY48" fmla="*/ 1334863 h 1359309"/>
                <a:gd name="connsiteX49" fmla="*/ 330528 w 619062"/>
                <a:gd name="connsiteY49" fmla="*/ 1330896 h 1359309"/>
                <a:gd name="connsiteX50" fmla="*/ 326882 w 619062"/>
                <a:gd name="connsiteY50" fmla="*/ 1335775 h 1359309"/>
                <a:gd name="connsiteX51" fmla="*/ 326882 w 619062"/>
                <a:gd name="connsiteY51" fmla="*/ 1335775 h 1359309"/>
                <a:gd name="connsiteX52" fmla="*/ 319430 w 619062"/>
                <a:gd name="connsiteY52" fmla="*/ 1334381 h 1359309"/>
                <a:gd name="connsiteX53" fmla="*/ 314552 w 619062"/>
                <a:gd name="connsiteY53" fmla="*/ 1329663 h 1359309"/>
                <a:gd name="connsiteX54" fmla="*/ 314391 w 619062"/>
                <a:gd name="connsiteY54" fmla="*/ 1329502 h 1359309"/>
                <a:gd name="connsiteX55" fmla="*/ 304795 w 619062"/>
                <a:gd name="connsiteY55" fmla="*/ 1329824 h 1359309"/>
                <a:gd name="connsiteX56" fmla="*/ 297021 w 619062"/>
                <a:gd name="connsiteY56" fmla="*/ 1332129 h 1359309"/>
                <a:gd name="connsiteX57" fmla="*/ 286996 w 619062"/>
                <a:gd name="connsiteY57" fmla="*/ 1318780 h 1359309"/>
                <a:gd name="connsiteX58" fmla="*/ 282868 w 619062"/>
                <a:gd name="connsiteY58" fmla="*/ 1316796 h 1359309"/>
                <a:gd name="connsiteX59" fmla="*/ 278740 w 619062"/>
                <a:gd name="connsiteY59" fmla="*/ 1311918 h 1359309"/>
                <a:gd name="connsiteX60" fmla="*/ 279651 w 619062"/>
                <a:gd name="connsiteY60" fmla="*/ 1306878 h 1359309"/>
                <a:gd name="connsiteX61" fmla="*/ 274612 w 619062"/>
                <a:gd name="connsiteY61" fmla="*/ 1279697 h 1359309"/>
                <a:gd name="connsiteX62" fmla="*/ 266248 w 619062"/>
                <a:gd name="connsiteY62" fmla="*/ 1269511 h 1359309"/>
                <a:gd name="connsiteX63" fmla="*/ 271395 w 619062"/>
                <a:gd name="connsiteY63" fmla="*/ 1258253 h 1359309"/>
                <a:gd name="connsiteX64" fmla="*/ 265927 w 619062"/>
                <a:gd name="connsiteY64" fmla="*/ 1258575 h 1359309"/>
                <a:gd name="connsiteX65" fmla="*/ 258957 w 619062"/>
                <a:gd name="connsiteY65" fmla="*/ 1260558 h 1359309"/>
                <a:gd name="connsiteX66" fmla="*/ 254078 w 619062"/>
                <a:gd name="connsiteY66" fmla="*/ 1254768 h 1359309"/>
                <a:gd name="connsiteX67" fmla="*/ 240729 w 619062"/>
                <a:gd name="connsiteY67" fmla="*/ 1246083 h 1359309"/>
                <a:gd name="connsiteX68" fmla="*/ 235851 w 619062"/>
                <a:gd name="connsiteY68" fmla="*/ 1236487 h 1359309"/>
                <a:gd name="connsiteX69" fmla="*/ 255151 w 619062"/>
                <a:gd name="connsiteY69" fmla="*/ 1212040 h 1359309"/>
                <a:gd name="connsiteX70" fmla="*/ 227809 w 619062"/>
                <a:gd name="connsiteY70" fmla="*/ 1185449 h 1359309"/>
                <a:gd name="connsiteX71" fmla="*/ 210171 w 619062"/>
                <a:gd name="connsiteY71" fmla="*/ 1175745 h 1359309"/>
                <a:gd name="connsiteX72" fmla="*/ 199824 w 619062"/>
                <a:gd name="connsiteY72" fmla="*/ 1175424 h 1359309"/>
                <a:gd name="connsiteX73" fmla="*/ 199824 w 619062"/>
                <a:gd name="connsiteY73" fmla="*/ 1175424 h 1359309"/>
                <a:gd name="connsiteX74" fmla="*/ 199234 w 619062"/>
                <a:gd name="connsiteY74" fmla="*/ 1174191 h 1359309"/>
                <a:gd name="connsiteX75" fmla="*/ 199824 w 619062"/>
                <a:gd name="connsiteY75" fmla="*/ 1155373 h 1359309"/>
                <a:gd name="connsiteX76" fmla="*/ 192533 w 619062"/>
                <a:gd name="connsiteY76" fmla="*/ 1143686 h 1359309"/>
                <a:gd name="connsiteX77" fmla="*/ 177790 w 619062"/>
                <a:gd name="connsiteY77" fmla="*/ 1125619 h 1359309"/>
                <a:gd name="connsiteX78" fmla="*/ 164548 w 619062"/>
                <a:gd name="connsiteY78" fmla="*/ 1111626 h 1359309"/>
                <a:gd name="connsiteX79" fmla="*/ 160313 w 619062"/>
                <a:gd name="connsiteY79" fmla="*/ 1094739 h 1359309"/>
                <a:gd name="connsiteX80" fmla="*/ 195267 w 619062"/>
                <a:gd name="connsiteY80" fmla="*/ 1073134 h 1359309"/>
                <a:gd name="connsiteX81" fmla="*/ 216229 w 619062"/>
                <a:gd name="connsiteY81" fmla="*/ 1062358 h 1359309"/>
                <a:gd name="connsiteX82" fmla="*/ 222019 w 619062"/>
                <a:gd name="connsiteY82" fmla="*/ 1079085 h 1359309"/>
                <a:gd name="connsiteX83" fmla="*/ 227487 w 619062"/>
                <a:gd name="connsiteY83" fmla="*/ 1102942 h 1359309"/>
                <a:gd name="connsiteX84" fmla="*/ 243463 w 619062"/>
                <a:gd name="connsiteY84" fmla="*/ 1124225 h 1359309"/>
                <a:gd name="connsiteX85" fmla="*/ 254722 w 619062"/>
                <a:gd name="connsiteY85" fmla="*/ 1144115 h 1359309"/>
                <a:gd name="connsiteX86" fmla="*/ 264908 w 619062"/>
                <a:gd name="connsiteY86" fmla="*/ 1149744 h 1359309"/>
                <a:gd name="connsiteX87" fmla="*/ 281796 w 619062"/>
                <a:gd name="connsiteY87" fmla="*/ 1153872 h 1359309"/>
                <a:gd name="connsiteX88" fmla="*/ 306885 w 619062"/>
                <a:gd name="connsiteY88" fmla="*/ 1150226 h 1359309"/>
                <a:gd name="connsiteX89" fmla="*/ 316589 w 619062"/>
                <a:gd name="connsiteY89" fmla="*/ 1140362 h 1359309"/>
                <a:gd name="connsiteX90" fmla="*/ 319162 w 619062"/>
                <a:gd name="connsiteY90" fmla="*/ 1136716 h 1359309"/>
                <a:gd name="connsiteX91" fmla="*/ 315678 w 619062"/>
                <a:gd name="connsiteY91" fmla="*/ 1127924 h 1359309"/>
                <a:gd name="connsiteX92" fmla="*/ 325274 w 619062"/>
                <a:gd name="connsiteY92" fmla="*/ 1121223 h 1359309"/>
                <a:gd name="connsiteX93" fmla="*/ 343073 w 619062"/>
                <a:gd name="connsiteY93" fmla="*/ 1112699 h 1359309"/>
                <a:gd name="connsiteX94" fmla="*/ 343234 w 619062"/>
                <a:gd name="connsiteY94" fmla="*/ 1112538 h 1359309"/>
                <a:gd name="connsiteX95" fmla="*/ 343234 w 619062"/>
                <a:gd name="connsiteY95" fmla="*/ 1112377 h 1359309"/>
                <a:gd name="connsiteX96" fmla="*/ 343073 w 619062"/>
                <a:gd name="connsiteY96" fmla="*/ 1112216 h 1359309"/>
                <a:gd name="connsiteX97" fmla="*/ 327901 w 619062"/>
                <a:gd name="connsiteY97" fmla="*/ 1115862 h 1359309"/>
                <a:gd name="connsiteX98" fmla="*/ 316964 w 619062"/>
                <a:gd name="connsiteY98" fmla="*/ 1118274 h 1359309"/>
                <a:gd name="connsiteX99" fmla="*/ 309834 w 619062"/>
                <a:gd name="connsiteY99" fmla="*/ 1119775 h 1359309"/>
                <a:gd name="connsiteX100" fmla="*/ 300398 w 619062"/>
                <a:gd name="connsiteY100" fmla="*/ 1133446 h 1359309"/>
                <a:gd name="connsiteX101" fmla="*/ 290534 w 619062"/>
                <a:gd name="connsiteY101" fmla="*/ 1129479 h 1359309"/>
                <a:gd name="connsiteX102" fmla="*/ 273539 w 619062"/>
                <a:gd name="connsiteY102" fmla="*/ 1128407 h 1359309"/>
                <a:gd name="connsiteX103" fmla="*/ 254078 w 619062"/>
                <a:gd name="connsiteY103" fmla="*/ 1111841 h 1359309"/>
                <a:gd name="connsiteX104" fmla="*/ 241319 w 619062"/>
                <a:gd name="connsiteY104" fmla="*/ 1103799 h 1359309"/>
                <a:gd name="connsiteX105" fmla="*/ 228560 w 619062"/>
                <a:gd name="connsiteY105" fmla="*/ 1074796 h 1359309"/>
                <a:gd name="connsiteX106" fmla="*/ 218963 w 619062"/>
                <a:gd name="connsiteY106" fmla="*/ 1053673 h 1359309"/>
                <a:gd name="connsiteX107" fmla="*/ 215639 w 619062"/>
                <a:gd name="connsiteY107" fmla="*/ 1046971 h 1359309"/>
                <a:gd name="connsiteX108" fmla="*/ 213227 w 619062"/>
                <a:gd name="connsiteY108" fmla="*/ 1039198 h 1359309"/>
                <a:gd name="connsiteX109" fmla="*/ 206525 w 619062"/>
                <a:gd name="connsiteY109" fmla="*/ 1015180 h 1359309"/>
                <a:gd name="connsiteX110" fmla="*/ 193015 w 619062"/>
                <a:gd name="connsiteY110" fmla="*/ 1000437 h 1359309"/>
                <a:gd name="connsiteX111" fmla="*/ 194999 w 619062"/>
                <a:gd name="connsiteY111" fmla="*/ 982638 h 1359309"/>
                <a:gd name="connsiteX112" fmla="*/ 207598 w 619062"/>
                <a:gd name="connsiteY112" fmla="*/ 961837 h 1359309"/>
                <a:gd name="connsiteX113" fmla="*/ 220518 w 619062"/>
                <a:gd name="connsiteY113" fmla="*/ 940875 h 1359309"/>
                <a:gd name="connsiteX114" fmla="*/ 232849 w 619062"/>
                <a:gd name="connsiteY114" fmla="*/ 926293 h 1359309"/>
                <a:gd name="connsiteX115" fmla="*/ 238478 w 619062"/>
                <a:gd name="connsiteY115" fmla="*/ 913694 h 1359309"/>
                <a:gd name="connsiteX116" fmla="*/ 245179 w 619062"/>
                <a:gd name="connsiteY116" fmla="*/ 908655 h 1359309"/>
                <a:gd name="connsiteX117" fmla="*/ 249146 w 619062"/>
                <a:gd name="connsiteY117" fmla="*/ 898790 h 1359309"/>
                <a:gd name="connsiteX118" fmla="*/ 290159 w 619062"/>
                <a:gd name="connsiteY118" fmla="*/ 880563 h 1359309"/>
                <a:gd name="connsiteX119" fmla="*/ 270859 w 619062"/>
                <a:gd name="connsiteY119" fmla="*/ 885870 h 1359309"/>
                <a:gd name="connsiteX120" fmla="*/ 243195 w 619062"/>
                <a:gd name="connsiteY120" fmla="*/ 886621 h 1359309"/>
                <a:gd name="connsiteX121" fmla="*/ 209635 w 619062"/>
                <a:gd name="connsiteY121" fmla="*/ 860941 h 1359309"/>
                <a:gd name="connsiteX122" fmla="*/ 209796 w 619062"/>
                <a:gd name="connsiteY122" fmla="*/ 832205 h 1359309"/>
                <a:gd name="connsiteX123" fmla="*/ 209796 w 619062"/>
                <a:gd name="connsiteY123" fmla="*/ 812423 h 1359309"/>
                <a:gd name="connsiteX124" fmla="*/ 212691 w 619062"/>
                <a:gd name="connsiteY124" fmla="*/ 796929 h 1359309"/>
                <a:gd name="connsiteX125" fmla="*/ 213012 w 619062"/>
                <a:gd name="connsiteY125" fmla="*/ 771678 h 1359309"/>
                <a:gd name="connsiteX126" fmla="*/ 226254 w 619062"/>
                <a:gd name="connsiteY126" fmla="*/ 768623 h 1359309"/>
                <a:gd name="connsiteX127" fmla="*/ 226844 w 619062"/>
                <a:gd name="connsiteY127" fmla="*/ 785778 h 1359309"/>
                <a:gd name="connsiteX128" fmla="*/ 241426 w 619062"/>
                <a:gd name="connsiteY128" fmla="*/ 799931 h 1359309"/>
                <a:gd name="connsiteX129" fmla="*/ 232634 w 619062"/>
                <a:gd name="connsiteY129" fmla="*/ 788673 h 1359309"/>
                <a:gd name="connsiteX130" fmla="*/ 230061 w 619062"/>
                <a:gd name="connsiteY130" fmla="*/ 772107 h 1359309"/>
                <a:gd name="connsiteX131" fmla="*/ 235368 w 619062"/>
                <a:gd name="connsiteY131" fmla="*/ 767550 h 1359309"/>
                <a:gd name="connsiteX132" fmla="*/ 253918 w 619062"/>
                <a:gd name="connsiteY132" fmla="*/ 759026 h 1359309"/>
                <a:gd name="connsiteX133" fmla="*/ 268982 w 619062"/>
                <a:gd name="connsiteY133" fmla="*/ 759777 h 1359309"/>
                <a:gd name="connsiteX134" fmla="*/ 278096 w 619062"/>
                <a:gd name="connsiteY134" fmla="*/ 752914 h 1359309"/>
                <a:gd name="connsiteX135" fmla="*/ 274451 w 619062"/>
                <a:gd name="connsiteY135" fmla="*/ 735437 h 1359309"/>
                <a:gd name="connsiteX136" fmla="*/ 283886 w 619062"/>
                <a:gd name="connsiteY136" fmla="*/ 725573 h 1359309"/>
                <a:gd name="connsiteX137" fmla="*/ 291017 w 619062"/>
                <a:gd name="connsiteY137" fmla="*/ 709168 h 1359309"/>
                <a:gd name="connsiteX138" fmla="*/ 287961 w 619062"/>
                <a:gd name="connsiteY138" fmla="*/ 697909 h 1359309"/>
                <a:gd name="connsiteX139" fmla="*/ 287210 w 619062"/>
                <a:gd name="connsiteY139" fmla="*/ 715708 h 1359309"/>
                <a:gd name="connsiteX140" fmla="*/ 268982 w 619062"/>
                <a:gd name="connsiteY140" fmla="*/ 722571 h 1359309"/>
                <a:gd name="connsiteX141" fmla="*/ 264854 w 619062"/>
                <a:gd name="connsiteY141" fmla="*/ 715601 h 1359309"/>
                <a:gd name="connsiteX142" fmla="*/ 259815 w 619062"/>
                <a:gd name="connsiteY142" fmla="*/ 702681 h 1359309"/>
                <a:gd name="connsiteX143" fmla="*/ 265605 w 619062"/>
                <a:gd name="connsiteY143" fmla="*/ 693245 h 1359309"/>
                <a:gd name="connsiteX144" fmla="*/ 271824 w 619062"/>
                <a:gd name="connsiteY144" fmla="*/ 681236 h 1359309"/>
                <a:gd name="connsiteX145" fmla="*/ 277882 w 619062"/>
                <a:gd name="connsiteY145" fmla="*/ 678824 h 1359309"/>
                <a:gd name="connsiteX146" fmla="*/ 282439 w 619062"/>
                <a:gd name="connsiteY146" fmla="*/ 678502 h 1359309"/>
                <a:gd name="connsiteX147" fmla="*/ 290480 w 619062"/>
                <a:gd name="connsiteY147" fmla="*/ 673945 h 1359309"/>
                <a:gd name="connsiteX148" fmla="*/ 299273 w 619062"/>
                <a:gd name="connsiteY148" fmla="*/ 657058 h 1359309"/>
                <a:gd name="connsiteX149" fmla="*/ 296217 w 619062"/>
                <a:gd name="connsiteY149" fmla="*/ 646282 h 1359309"/>
                <a:gd name="connsiteX150" fmla="*/ 292732 w 619062"/>
                <a:gd name="connsiteY150" fmla="*/ 641564 h 1359309"/>
                <a:gd name="connsiteX151" fmla="*/ 287425 w 619062"/>
                <a:gd name="connsiteY151" fmla="*/ 635024 h 1359309"/>
                <a:gd name="connsiteX152" fmla="*/ 289837 w 619062"/>
                <a:gd name="connsiteY152" fmla="*/ 629073 h 1359309"/>
                <a:gd name="connsiteX153" fmla="*/ 288336 w 619062"/>
                <a:gd name="connsiteY153" fmla="*/ 621460 h 1359309"/>
                <a:gd name="connsiteX154" fmla="*/ 275737 w 619062"/>
                <a:gd name="connsiteY154" fmla="*/ 611864 h 1359309"/>
                <a:gd name="connsiteX155" fmla="*/ 275737 w 619062"/>
                <a:gd name="connsiteY155" fmla="*/ 611542 h 1359309"/>
                <a:gd name="connsiteX156" fmla="*/ 285441 w 619062"/>
                <a:gd name="connsiteY156" fmla="*/ 604251 h 1359309"/>
                <a:gd name="connsiteX157" fmla="*/ 296699 w 619062"/>
                <a:gd name="connsiteY157" fmla="*/ 594226 h 1359309"/>
                <a:gd name="connsiteX158" fmla="*/ 301578 w 619062"/>
                <a:gd name="connsiteY158" fmla="*/ 585862 h 1359309"/>
                <a:gd name="connsiteX159" fmla="*/ 302650 w 619062"/>
                <a:gd name="connsiteY159" fmla="*/ 581895 h 1359309"/>
                <a:gd name="connsiteX160" fmla="*/ 298844 w 619062"/>
                <a:gd name="connsiteY160" fmla="*/ 586023 h 1359309"/>
                <a:gd name="connsiteX161" fmla="*/ 285763 w 619062"/>
                <a:gd name="connsiteY161" fmla="*/ 598943 h 1359309"/>
                <a:gd name="connsiteX162" fmla="*/ 274236 w 619062"/>
                <a:gd name="connsiteY162" fmla="*/ 605806 h 1359309"/>
                <a:gd name="connsiteX163" fmla="*/ 263460 w 619062"/>
                <a:gd name="connsiteY163" fmla="*/ 606395 h 1359309"/>
                <a:gd name="connsiteX164" fmla="*/ 253114 w 619062"/>
                <a:gd name="connsiteY164" fmla="*/ 630413 h 1359309"/>
                <a:gd name="connsiteX165" fmla="*/ 237620 w 619062"/>
                <a:gd name="connsiteY165" fmla="*/ 632558 h 1359309"/>
                <a:gd name="connsiteX166" fmla="*/ 225933 w 619062"/>
                <a:gd name="connsiteY166" fmla="*/ 617815 h 1359309"/>
                <a:gd name="connsiteX167" fmla="*/ 219392 w 619062"/>
                <a:gd name="connsiteY167" fmla="*/ 608218 h 1359309"/>
                <a:gd name="connsiteX168" fmla="*/ 222609 w 619062"/>
                <a:gd name="connsiteY168" fmla="*/ 596960 h 1359309"/>
                <a:gd name="connsiteX169" fmla="*/ 214567 w 619062"/>
                <a:gd name="connsiteY169" fmla="*/ 587095 h 1359309"/>
                <a:gd name="connsiteX170" fmla="*/ 217462 w 619062"/>
                <a:gd name="connsiteY170" fmla="*/ 600337 h 1359309"/>
                <a:gd name="connsiteX171" fmla="*/ 208777 w 619062"/>
                <a:gd name="connsiteY171" fmla="*/ 614008 h 1359309"/>
                <a:gd name="connsiteX172" fmla="*/ 206954 w 619062"/>
                <a:gd name="connsiteY172" fmla="*/ 627357 h 1359309"/>
                <a:gd name="connsiteX173" fmla="*/ 199342 w 619062"/>
                <a:gd name="connsiteY173" fmla="*/ 634327 h 1359309"/>
                <a:gd name="connsiteX174" fmla="*/ 196447 w 619062"/>
                <a:gd name="connsiteY174" fmla="*/ 643012 h 1359309"/>
                <a:gd name="connsiteX175" fmla="*/ 186850 w 619062"/>
                <a:gd name="connsiteY175" fmla="*/ 658344 h 1359309"/>
                <a:gd name="connsiteX176" fmla="*/ 161760 w 619062"/>
                <a:gd name="connsiteY176" fmla="*/ 667780 h 1359309"/>
                <a:gd name="connsiteX177" fmla="*/ 153075 w 619062"/>
                <a:gd name="connsiteY177" fmla="*/ 673088 h 1359309"/>
                <a:gd name="connsiteX178" fmla="*/ 152753 w 619062"/>
                <a:gd name="connsiteY178" fmla="*/ 673088 h 1359309"/>
                <a:gd name="connsiteX179" fmla="*/ 142728 w 619062"/>
                <a:gd name="connsiteY179" fmla="*/ 654377 h 1359309"/>
                <a:gd name="connsiteX180" fmla="*/ 142889 w 619062"/>
                <a:gd name="connsiteY180" fmla="*/ 634166 h 1359309"/>
                <a:gd name="connsiteX181" fmla="*/ 146106 w 619062"/>
                <a:gd name="connsiteY181" fmla="*/ 619745 h 1359309"/>
                <a:gd name="connsiteX182" fmla="*/ 152646 w 619062"/>
                <a:gd name="connsiteY182" fmla="*/ 575515 h 1359309"/>
                <a:gd name="connsiteX183" fmla="*/ 143532 w 619062"/>
                <a:gd name="connsiteY183" fmla="*/ 589669 h 1359309"/>
                <a:gd name="connsiteX184" fmla="*/ 141870 w 619062"/>
                <a:gd name="connsiteY184" fmla="*/ 606985 h 1359309"/>
                <a:gd name="connsiteX185" fmla="*/ 129701 w 619062"/>
                <a:gd name="connsiteY185" fmla="*/ 609290 h 1359309"/>
                <a:gd name="connsiteX186" fmla="*/ 115279 w 619062"/>
                <a:gd name="connsiteY186" fmla="*/ 610523 h 1359309"/>
                <a:gd name="connsiteX187" fmla="*/ 106594 w 619062"/>
                <a:gd name="connsiteY187" fmla="*/ 593207 h 1359309"/>
                <a:gd name="connsiteX188" fmla="*/ 92334 w 619062"/>
                <a:gd name="connsiteY188" fmla="*/ 576963 h 1359309"/>
                <a:gd name="connsiteX189" fmla="*/ 79253 w 619062"/>
                <a:gd name="connsiteY189" fmla="*/ 543670 h 1359309"/>
                <a:gd name="connsiteX190" fmla="*/ 79574 w 619062"/>
                <a:gd name="connsiteY190" fmla="*/ 533484 h 1359309"/>
                <a:gd name="connsiteX191" fmla="*/ 77269 w 619062"/>
                <a:gd name="connsiteY191" fmla="*/ 522226 h 1359309"/>
                <a:gd name="connsiteX192" fmla="*/ 79681 w 619062"/>
                <a:gd name="connsiteY192" fmla="*/ 514023 h 1359309"/>
                <a:gd name="connsiteX193" fmla="*/ 70997 w 619062"/>
                <a:gd name="connsiteY193" fmla="*/ 512040 h 1359309"/>
                <a:gd name="connsiteX194" fmla="*/ 60060 w 619062"/>
                <a:gd name="connsiteY194" fmla="*/ 496064 h 1359309"/>
                <a:gd name="connsiteX195" fmla="*/ 56736 w 619062"/>
                <a:gd name="connsiteY195" fmla="*/ 485449 h 1359309"/>
                <a:gd name="connsiteX196" fmla="*/ 45960 w 619062"/>
                <a:gd name="connsiteY196" fmla="*/ 473011 h 1359309"/>
                <a:gd name="connsiteX197" fmla="*/ 26178 w 619062"/>
                <a:gd name="connsiteY197" fmla="*/ 448564 h 1359309"/>
                <a:gd name="connsiteX198" fmla="*/ 21942 w 619062"/>
                <a:gd name="connsiteY198" fmla="*/ 439129 h 1359309"/>
                <a:gd name="connsiteX199" fmla="*/ 14330 w 619062"/>
                <a:gd name="connsiteY199" fmla="*/ 427120 h 1359309"/>
                <a:gd name="connsiteX200" fmla="*/ 7360 w 619062"/>
                <a:gd name="connsiteY200" fmla="*/ 425136 h 1359309"/>
                <a:gd name="connsiteX201" fmla="*/ 2964 w 619062"/>
                <a:gd name="connsiteY201" fmla="*/ 416022 h 1359309"/>
                <a:gd name="connsiteX202" fmla="*/ 3554 w 619062"/>
                <a:gd name="connsiteY202" fmla="*/ 409160 h 1359309"/>
                <a:gd name="connsiteX203" fmla="*/ 14651 w 619062"/>
                <a:gd name="connsiteY203" fmla="*/ 396240 h 1359309"/>
                <a:gd name="connsiteX204" fmla="*/ 21782 w 619062"/>
                <a:gd name="connsiteY204" fmla="*/ 381979 h 1359309"/>
                <a:gd name="connsiteX205" fmla="*/ 21031 w 619062"/>
                <a:gd name="connsiteY205" fmla="*/ 370292 h 1359309"/>
                <a:gd name="connsiteX206" fmla="*/ 24516 w 619062"/>
                <a:gd name="connsiteY206" fmla="*/ 356782 h 1359309"/>
                <a:gd name="connsiteX207" fmla="*/ 24194 w 619062"/>
                <a:gd name="connsiteY207" fmla="*/ 336088 h 1359309"/>
                <a:gd name="connsiteX208" fmla="*/ 47300 w 619062"/>
                <a:gd name="connsiteY208" fmla="*/ 288964 h 1359309"/>
                <a:gd name="connsiteX209" fmla="*/ 60060 w 619062"/>
                <a:gd name="connsiteY209" fmla="*/ 276955 h 1359309"/>
                <a:gd name="connsiteX210" fmla="*/ 75232 w 619062"/>
                <a:gd name="connsiteY210" fmla="*/ 257977 h 1359309"/>
                <a:gd name="connsiteX211" fmla="*/ 75553 w 619062"/>
                <a:gd name="connsiteY211" fmla="*/ 245968 h 1359309"/>
                <a:gd name="connsiteX212" fmla="*/ 72230 w 619062"/>
                <a:gd name="connsiteY212" fmla="*/ 235943 h 1359309"/>
                <a:gd name="connsiteX213" fmla="*/ 79681 w 619062"/>
                <a:gd name="connsiteY213" fmla="*/ 218787 h 1359309"/>
                <a:gd name="connsiteX214" fmla="*/ 96569 w 619062"/>
                <a:gd name="connsiteY214" fmla="*/ 181098 h 1359309"/>
                <a:gd name="connsiteX215" fmla="*/ 133668 w 619062"/>
                <a:gd name="connsiteY215" fmla="*/ 175630 h 1359309"/>
                <a:gd name="connsiteX216" fmla="*/ 132167 w 619062"/>
                <a:gd name="connsiteY216" fmla="*/ 169089 h 1359309"/>
                <a:gd name="connsiteX217" fmla="*/ 156345 w 619062"/>
                <a:gd name="connsiteY217" fmla="*/ 137781 h 1359309"/>
                <a:gd name="connsiteX218" fmla="*/ 196339 w 619062"/>
                <a:gd name="connsiteY218" fmla="*/ 152524 h 1359309"/>
                <a:gd name="connsiteX219" fmla="*/ 203041 w 619062"/>
                <a:gd name="connsiteY219" fmla="*/ 141104 h 1359309"/>
                <a:gd name="connsiteX220" fmla="*/ 199717 w 619062"/>
                <a:gd name="connsiteY220" fmla="*/ 134242 h 1359309"/>
                <a:gd name="connsiteX221" fmla="*/ 209313 w 619062"/>
                <a:gd name="connsiteY221" fmla="*/ 120893 h 1359309"/>
                <a:gd name="connsiteX222" fmla="*/ 209313 w 619062"/>
                <a:gd name="connsiteY222" fmla="*/ 120893 h 1359309"/>
                <a:gd name="connsiteX223" fmla="*/ 212637 w 619062"/>
                <a:gd name="connsiteY223" fmla="*/ 112101 h 1359309"/>
                <a:gd name="connsiteX224" fmla="*/ 213709 w 619062"/>
                <a:gd name="connsiteY224" fmla="*/ 102987 h 1359309"/>
                <a:gd name="connsiteX225" fmla="*/ 218588 w 619062"/>
                <a:gd name="connsiteY225" fmla="*/ 88244 h 1359309"/>
                <a:gd name="connsiteX226" fmla="*/ 211726 w 619062"/>
                <a:gd name="connsiteY226" fmla="*/ 76235 h 1359309"/>
                <a:gd name="connsiteX227" fmla="*/ 237566 w 619062"/>
                <a:gd name="connsiteY227" fmla="*/ 79452 h 1359309"/>
                <a:gd name="connsiteX228" fmla="*/ 251076 w 619062"/>
                <a:gd name="connsiteY228" fmla="*/ 68354 h 1359309"/>
                <a:gd name="connsiteX229" fmla="*/ 262335 w 619062"/>
                <a:gd name="connsiteY229" fmla="*/ 62403 h 1359309"/>
                <a:gd name="connsiteX230" fmla="*/ 274343 w 619062"/>
                <a:gd name="connsiteY230" fmla="*/ 50234 h 1359309"/>
                <a:gd name="connsiteX231" fmla="*/ 278472 w 619062"/>
                <a:gd name="connsiteY231" fmla="*/ 43371 h 1359309"/>
                <a:gd name="connsiteX232" fmla="*/ 286245 w 619062"/>
                <a:gd name="connsiteY232" fmla="*/ 37742 h 1359309"/>
                <a:gd name="connsiteX233" fmla="*/ 289891 w 619062"/>
                <a:gd name="connsiteY233" fmla="*/ 31523 h 1359309"/>
                <a:gd name="connsiteX234" fmla="*/ 301900 w 619062"/>
                <a:gd name="connsiteY234" fmla="*/ 25572 h 1359309"/>
                <a:gd name="connsiteX235" fmla="*/ 311603 w 619062"/>
                <a:gd name="connsiteY235" fmla="*/ 16298 h 1359309"/>
                <a:gd name="connsiteX236" fmla="*/ 330582 w 619062"/>
                <a:gd name="connsiteY236" fmla="*/ 5039 h 1359309"/>
                <a:gd name="connsiteX237" fmla="*/ 337712 w 619062"/>
                <a:gd name="connsiteY237" fmla="*/ 0 h 1359309"/>
                <a:gd name="connsiteX238" fmla="*/ 337712 w 619062"/>
                <a:gd name="connsiteY238" fmla="*/ 0 h 1359309"/>
                <a:gd name="connsiteX239" fmla="*/ 346504 w 619062"/>
                <a:gd name="connsiteY239" fmla="*/ 7613 h 1359309"/>
                <a:gd name="connsiteX240" fmla="*/ 348327 w 619062"/>
                <a:gd name="connsiteY240" fmla="*/ 22356 h 1359309"/>
                <a:gd name="connsiteX241" fmla="*/ 366394 w 619062"/>
                <a:gd name="connsiteY241" fmla="*/ 38332 h 1359309"/>
                <a:gd name="connsiteX242" fmla="*/ 375669 w 619062"/>
                <a:gd name="connsiteY242" fmla="*/ 45784 h 1359309"/>
                <a:gd name="connsiteX243" fmla="*/ 382638 w 619062"/>
                <a:gd name="connsiteY243" fmla="*/ 58543 h 1359309"/>
                <a:gd name="connsiteX244" fmla="*/ 386444 w 619062"/>
                <a:gd name="connsiteY244" fmla="*/ 63100 h 1359309"/>
                <a:gd name="connsiteX245" fmla="*/ 399686 w 619062"/>
                <a:gd name="connsiteY245" fmla="*/ 65406 h 1359309"/>
                <a:gd name="connsiteX246" fmla="*/ 410623 w 619062"/>
                <a:gd name="connsiteY246" fmla="*/ 62671 h 1359309"/>
                <a:gd name="connsiteX247" fmla="*/ 409229 w 619062"/>
                <a:gd name="connsiteY247" fmla="*/ 78487 h 1359309"/>
                <a:gd name="connsiteX248" fmla="*/ 415770 w 619062"/>
                <a:gd name="connsiteY248" fmla="*/ 92640 h 1359309"/>
                <a:gd name="connsiteX249" fmla="*/ 384461 w 619062"/>
                <a:gd name="connsiteY249" fmla="*/ 111458 h 1359309"/>
                <a:gd name="connsiteX250" fmla="*/ 381566 w 619062"/>
                <a:gd name="connsiteY250" fmla="*/ 127702 h 1359309"/>
                <a:gd name="connsiteX251" fmla="*/ 373953 w 619062"/>
                <a:gd name="connsiteY251" fmla="*/ 137727 h 1359309"/>
                <a:gd name="connsiteX252" fmla="*/ 382745 w 619062"/>
                <a:gd name="connsiteY252" fmla="*/ 140300 h 1359309"/>
                <a:gd name="connsiteX253" fmla="*/ 384139 w 619062"/>
                <a:gd name="connsiteY253" fmla="*/ 153221 h 1359309"/>
                <a:gd name="connsiteX254" fmla="*/ 392824 w 619062"/>
                <a:gd name="connsiteY254" fmla="*/ 161906 h 1359309"/>
                <a:gd name="connsiteX255" fmla="*/ 379904 w 619062"/>
                <a:gd name="connsiteY255" fmla="*/ 183028 h 1359309"/>
                <a:gd name="connsiteX256" fmla="*/ 371701 w 619062"/>
                <a:gd name="connsiteY256" fmla="*/ 190319 h 1359309"/>
                <a:gd name="connsiteX257" fmla="*/ 378832 w 619062"/>
                <a:gd name="connsiteY257" fmla="*/ 199433 h 1359309"/>
                <a:gd name="connsiteX258" fmla="*/ 381244 w 619062"/>
                <a:gd name="connsiteY258" fmla="*/ 221307 h 1359309"/>
                <a:gd name="connsiteX259" fmla="*/ 415287 w 619062"/>
                <a:gd name="connsiteY259" fmla="*/ 230742 h 1359309"/>
                <a:gd name="connsiteX260" fmla="*/ 428797 w 619062"/>
                <a:gd name="connsiteY260" fmla="*/ 219645 h 1359309"/>
                <a:gd name="connsiteX261" fmla="*/ 438662 w 619062"/>
                <a:gd name="connsiteY261" fmla="*/ 207797 h 1359309"/>
                <a:gd name="connsiteX262" fmla="*/ 439573 w 619062"/>
                <a:gd name="connsiteY262" fmla="*/ 207475 h 1359309"/>
                <a:gd name="connsiteX263" fmla="*/ 454638 w 619062"/>
                <a:gd name="connsiteY263" fmla="*/ 227847 h 1359309"/>
                <a:gd name="connsiteX264" fmla="*/ 466486 w 619062"/>
                <a:gd name="connsiteY264" fmla="*/ 237283 h 1359309"/>
                <a:gd name="connsiteX265" fmla="*/ 474099 w 619062"/>
                <a:gd name="connsiteY265" fmla="*/ 247308 h 1359309"/>
                <a:gd name="connsiteX266" fmla="*/ 474099 w 619062"/>
                <a:gd name="connsiteY266" fmla="*/ 247308 h 1359309"/>
                <a:gd name="connsiteX267" fmla="*/ 471793 w 619062"/>
                <a:gd name="connsiteY267" fmla="*/ 261890 h 1359309"/>
                <a:gd name="connsiteX268" fmla="*/ 467826 w 619062"/>
                <a:gd name="connsiteY268" fmla="*/ 288481 h 1359309"/>
                <a:gd name="connsiteX269" fmla="*/ 471954 w 619062"/>
                <a:gd name="connsiteY269" fmla="*/ 319790 h 1359309"/>
                <a:gd name="connsiteX270" fmla="*/ 481390 w 619062"/>
                <a:gd name="connsiteY270" fmla="*/ 330888 h 1359309"/>
                <a:gd name="connsiteX271" fmla="*/ 476833 w 619062"/>
                <a:gd name="connsiteY271" fmla="*/ 338769 h 1359309"/>
                <a:gd name="connsiteX272" fmla="*/ 470131 w 619062"/>
                <a:gd name="connsiteY272" fmla="*/ 348204 h 1359309"/>
                <a:gd name="connsiteX273" fmla="*/ 487287 w 619062"/>
                <a:gd name="connsiteY273" fmla="*/ 375546 h 1359309"/>
                <a:gd name="connsiteX274" fmla="*/ 495972 w 619062"/>
                <a:gd name="connsiteY274" fmla="*/ 385732 h 1359309"/>
                <a:gd name="connsiteX275" fmla="*/ 510232 w 619062"/>
                <a:gd name="connsiteY275" fmla="*/ 401226 h 1359309"/>
                <a:gd name="connsiteX276" fmla="*/ 519936 w 619062"/>
                <a:gd name="connsiteY276" fmla="*/ 405783 h 1359309"/>
                <a:gd name="connsiteX277" fmla="*/ 522831 w 619062"/>
                <a:gd name="connsiteY277" fmla="*/ 454247 h 1359309"/>
                <a:gd name="connsiteX278" fmla="*/ 522831 w 619062"/>
                <a:gd name="connsiteY278" fmla="*/ 454247 h 1359309"/>
                <a:gd name="connsiteX279" fmla="*/ 515701 w 619062"/>
                <a:gd name="connsiteY279" fmla="*/ 458482 h 1359309"/>
                <a:gd name="connsiteX280" fmla="*/ 500636 w 619062"/>
                <a:gd name="connsiteY280" fmla="*/ 458804 h 1359309"/>
                <a:gd name="connsiteX281" fmla="*/ 486804 w 619062"/>
                <a:gd name="connsiteY281" fmla="*/ 461109 h 1359309"/>
                <a:gd name="connsiteX282" fmla="*/ 475546 w 619062"/>
                <a:gd name="connsiteY282" fmla="*/ 485556 h 1359309"/>
                <a:gd name="connsiteX283" fmla="*/ 478763 w 619062"/>
                <a:gd name="connsiteY283" fmla="*/ 501961 h 1359309"/>
                <a:gd name="connsiteX284" fmla="*/ 465682 w 619062"/>
                <a:gd name="connsiteY284" fmla="*/ 508501 h 1359309"/>
                <a:gd name="connsiteX285" fmla="*/ 453834 w 619062"/>
                <a:gd name="connsiteY285" fmla="*/ 516275 h 1359309"/>
                <a:gd name="connsiteX286" fmla="*/ 459141 w 619062"/>
                <a:gd name="connsiteY286" fmla="*/ 519921 h 1359309"/>
                <a:gd name="connsiteX287" fmla="*/ 467826 w 619062"/>
                <a:gd name="connsiteY287" fmla="*/ 530107 h 1359309"/>
                <a:gd name="connsiteX288" fmla="*/ 471043 w 619062"/>
                <a:gd name="connsiteY288" fmla="*/ 540454 h 1359309"/>
                <a:gd name="connsiteX289" fmla="*/ 467397 w 619062"/>
                <a:gd name="connsiteY289" fmla="*/ 567045 h 1359309"/>
                <a:gd name="connsiteX290" fmla="*/ 469059 w 619062"/>
                <a:gd name="connsiteY290" fmla="*/ 580876 h 1359309"/>
                <a:gd name="connsiteX291" fmla="*/ 459356 w 619062"/>
                <a:gd name="connsiteY291" fmla="*/ 588328 h 1359309"/>
                <a:gd name="connsiteX292" fmla="*/ 450671 w 619062"/>
                <a:gd name="connsiteY292" fmla="*/ 583932 h 1359309"/>
                <a:gd name="connsiteX293" fmla="*/ 440484 w 619062"/>
                <a:gd name="connsiteY293" fmla="*/ 593368 h 1359309"/>
                <a:gd name="connsiteX294" fmla="*/ 419790 w 619062"/>
                <a:gd name="connsiteY294" fmla="*/ 595351 h 1359309"/>
                <a:gd name="connsiteX295" fmla="*/ 419790 w 619062"/>
                <a:gd name="connsiteY295" fmla="*/ 595351 h 1359309"/>
                <a:gd name="connsiteX296" fmla="*/ 412017 w 619062"/>
                <a:gd name="connsiteY296" fmla="*/ 609183 h 1359309"/>
                <a:gd name="connsiteX297" fmla="*/ 397756 w 619062"/>
                <a:gd name="connsiteY297" fmla="*/ 630145 h 1359309"/>
                <a:gd name="connsiteX298" fmla="*/ 384836 w 619062"/>
                <a:gd name="connsiteY298" fmla="*/ 641082 h 1359309"/>
                <a:gd name="connsiteX299" fmla="*/ 382852 w 619062"/>
                <a:gd name="connsiteY299" fmla="*/ 651589 h 1359309"/>
                <a:gd name="connsiteX300" fmla="*/ 390733 w 619062"/>
                <a:gd name="connsiteY300" fmla="*/ 667083 h 1359309"/>
                <a:gd name="connsiteX301" fmla="*/ 400008 w 619062"/>
                <a:gd name="connsiteY301" fmla="*/ 675768 h 1359309"/>
                <a:gd name="connsiteX302" fmla="*/ 411695 w 619062"/>
                <a:gd name="connsiteY302" fmla="*/ 683059 h 1359309"/>
                <a:gd name="connsiteX303" fmla="*/ 415662 w 619062"/>
                <a:gd name="connsiteY303" fmla="*/ 692173 h 1359309"/>
                <a:gd name="connsiteX304" fmla="*/ 441181 w 619062"/>
                <a:gd name="connsiteY304" fmla="*/ 707238 h 1359309"/>
                <a:gd name="connsiteX305" fmla="*/ 451689 w 619062"/>
                <a:gd name="connsiteY305" fmla="*/ 715923 h 1359309"/>
                <a:gd name="connsiteX306" fmla="*/ 463376 w 619062"/>
                <a:gd name="connsiteY306" fmla="*/ 728093 h 1359309"/>
                <a:gd name="connsiteX307" fmla="*/ 458819 w 619062"/>
                <a:gd name="connsiteY307" fmla="*/ 739780 h 1359309"/>
                <a:gd name="connsiteX308" fmla="*/ 473080 w 619062"/>
                <a:gd name="connsiteY308" fmla="*/ 743425 h 1359309"/>
                <a:gd name="connsiteX309" fmla="*/ 496508 w 619062"/>
                <a:gd name="connsiteY309" fmla="*/ 747071 h 1359309"/>
                <a:gd name="connsiteX310" fmla="*/ 504389 w 619062"/>
                <a:gd name="connsiteY310" fmla="*/ 760902 h 1359309"/>
                <a:gd name="connsiteX311" fmla="*/ 515808 w 619062"/>
                <a:gd name="connsiteY311" fmla="*/ 760902 h 1359309"/>
                <a:gd name="connsiteX312" fmla="*/ 532052 w 619062"/>
                <a:gd name="connsiteY312" fmla="*/ 782025 h 1359309"/>
                <a:gd name="connsiteX313" fmla="*/ 550602 w 619062"/>
                <a:gd name="connsiteY313" fmla="*/ 805721 h 1359309"/>
                <a:gd name="connsiteX314" fmla="*/ 552585 w 619062"/>
                <a:gd name="connsiteY314" fmla="*/ 812584 h 1359309"/>
                <a:gd name="connsiteX315" fmla="*/ 560949 w 619062"/>
                <a:gd name="connsiteY315" fmla="*/ 819875 h 1359309"/>
                <a:gd name="connsiteX316" fmla="*/ 567811 w 619062"/>
                <a:gd name="connsiteY316" fmla="*/ 825933 h 1359309"/>
                <a:gd name="connsiteX317" fmla="*/ 567811 w 619062"/>
                <a:gd name="connsiteY317" fmla="*/ 825933 h 1359309"/>
                <a:gd name="connsiteX318" fmla="*/ 567221 w 619062"/>
                <a:gd name="connsiteY318" fmla="*/ 829418 h 1359309"/>
                <a:gd name="connsiteX319" fmla="*/ 567382 w 619062"/>
                <a:gd name="connsiteY319" fmla="*/ 836387 h 1359309"/>
                <a:gd name="connsiteX320" fmla="*/ 565988 w 619062"/>
                <a:gd name="connsiteY320" fmla="*/ 839604 h 1359309"/>
                <a:gd name="connsiteX321" fmla="*/ 563415 w 619062"/>
                <a:gd name="connsiteY321" fmla="*/ 843732 h 1359309"/>
                <a:gd name="connsiteX322" fmla="*/ 563415 w 619062"/>
                <a:gd name="connsiteY322" fmla="*/ 843732 h 1359309"/>
                <a:gd name="connsiteX323" fmla="*/ 540147 w 619062"/>
                <a:gd name="connsiteY323" fmla="*/ 859815 h 1359309"/>
                <a:gd name="connsiteX324" fmla="*/ 527549 w 619062"/>
                <a:gd name="connsiteY324" fmla="*/ 899648 h 1359309"/>
                <a:gd name="connsiteX325" fmla="*/ 523314 w 619062"/>
                <a:gd name="connsiteY325" fmla="*/ 920020 h 1359309"/>
                <a:gd name="connsiteX326" fmla="*/ 532588 w 619062"/>
                <a:gd name="connsiteY326" fmla="*/ 935085 h 1359309"/>
                <a:gd name="connsiteX327" fmla="*/ 532588 w 619062"/>
                <a:gd name="connsiteY327" fmla="*/ 935085 h 1359309"/>
                <a:gd name="connsiteX328" fmla="*/ 540791 w 619062"/>
                <a:gd name="connsiteY328" fmla="*/ 936586 h 1359309"/>
                <a:gd name="connsiteX329" fmla="*/ 558697 w 619062"/>
                <a:gd name="connsiteY329" fmla="*/ 932458 h 1359309"/>
                <a:gd name="connsiteX330" fmla="*/ 564916 w 619062"/>
                <a:gd name="connsiteY330" fmla="*/ 937337 h 1359309"/>
                <a:gd name="connsiteX331" fmla="*/ 569044 w 619062"/>
                <a:gd name="connsiteY331" fmla="*/ 943288 h 1359309"/>
                <a:gd name="connsiteX332" fmla="*/ 567650 w 619062"/>
                <a:gd name="connsiteY332" fmla="*/ 953635 h 1359309"/>
                <a:gd name="connsiteX333" fmla="*/ 573869 w 619062"/>
                <a:gd name="connsiteY333" fmla="*/ 963821 h 1359309"/>
                <a:gd name="connsiteX334" fmla="*/ 573869 w 619062"/>
                <a:gd name="connsiteY334" fmla="*/ 963821 h 1359309"/>
                <a:gd name="connsiteX335" fmla="*/ 584216 w 619062"/>
                <a:gd name="connsiteY335" fmla="*/ 967949 h 1359309"/>
                <a:gd name="connsiteX336" fmla="*/ 589684 w 619062"/>
                <a:gd name="connsiteY336" fmla="*/ 976741 h 1359309"/>
                <a:gd name="connsiteX337" fmla="*/ 602765 w 619062"/>
                <a:gd name="connsiteY337" fmla="*/ 990572 h 1359309"/>
                <a:gd name="connsiteX338" fmla="*/ 614184 w 619062"/>
                <a:gd name="connsiteY338" fmla="*/ 1006066 h 1359309"/>
                <a:gd name="connsiteX339" fmla="*/ 619063 w 619062"/>
                <a:gd name="connsiteY339" fmla="*/ 1010623 h 1359309"/>
                <a:gd name="connsiteX340" fmla="*/ 619063 w 619062"/>
                <a:gd name="connsiteY340" fmla="*/ 1010623 h 1359309"/>
                <a:gd name="connsiteX341" fmla="*/ 616490 w 619062"/>
                <a:gd name="connsiteY341" fmla="*/ 1013196 h 1359309"/>
                <a:gd name="connsiteX342" fmla="*/ 614506 w 619062"/>
                <a:gd name="connsiteY342" fmla="*/ 1016252 h 1359309"/>
                <a:gd name="connsiteX343" fmla="*/ 611611 w 619062"/>
                <a:gd name="connsiteY343" fmla="*/ 1021292 h 1359309"/>
                <a:gd name="connsiteX344" fmla="*/ 611450 w 619062"/>
                <a:gd name="connsiteY344" fmla="*/ 1030566 h 1359309"/>
                <a:gd name="connsiteX345" fmla="*/ 604481 w 619062"/>
                <a:gd name="connsiteY345" fmla="*/ 1032068 h 1359309"/>
                <a:gd name="connsiteX346" fmla="*/ 596600 w 619062"/>
                <a:gd name="connsiteY346" fmla="*/ 1029655 h 1359309"/>
                <a:gd name="connsiteX347" fmla="*/ 596600 w 619062"/>
                <a:gd name="connsiteY347" fmla="*/ 1029655 h 1359309"/>
                <a:gd name="connsiteX348" fmla="*/ 594027 w 619062"/>
                <a:gd name="connsiteY348" fmla="*/ 1040431 h 1359309"/>
                <a:gd name="connsiteX349" fmla="*/ 588237 w 619062"/>
                <a:gd name="connsiteY349" fmla="*/ 1052440 h 1359309"/>
                <a:gd name="connsiteX350" fmla="*/ 587647 w 619062"/>
                <a:gd name="connsiteY350" fmla="*/ 1061232 h 1359309"/>
                <a:gd name="connsiteX351" fmla="*/ 573976 w 619062"/>
                <a:gd name="connsiteY351" fmla="*/ 1076726 h 1359309"/>
                <a:gd name="connsiteX352" fmla="*/ 573976 w 619062"/>
                <a:gd name="connsiteY352" fmla="*/ 1076726 h 1359309"/>
                <a:gd name="connsiteX353" fmla="*/ 576710 w 619062"/>
                <a:gd name="connsiteY353" fmla="*/ 1081872 h 1359309"/>
                <a:gd name="connsiteX354" fmla="*/ 585502 w 619062"/>
                <a:gd name="connsiteY354" fmla="*/ 1089324 h 1359309"/>
                <a:gd name="connsiteX355" fmla="*/ 580946 w 619062"/>
                <a:gd name="connsiteY355" fmla="*/ 1101923 h 1359309"/>
                <a:gd name="connsiteX356" fmla="*/ 574888 w 619062"/>
                <a:gd name="connsiteY356" fmla="*/ 1109375 h 1359309"/>
                <a:gd name="connsiteX357" fmla="*/ 574888 w 619062"/>
                <a:gd name="connsiteY357" fmla="*/ 1109375 h 1359309"/>
                <a:gd name="connsiteX358" fmla="*/ 575477 w 619062"/>
                <a:gd name="connsiteY358" fmla="*/ 1109911 h 135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Lst>
              <a:rect l="l" t="t" r="r" b="b"/>
              <a:pathLst>
                <a:path w="619062" h="1359309">
                  <a:moveTo>
                    <a:pt x="150287" y="675554"/>
                  </a:moveTo>
                  <a:cubicBezTo>
                    <a:pt x="151681" y="681504"/>
                    <a:pt x="155917" y="686329"/>
                    <a:pt x="159991" y="690297"/>
                  </a:cubicBezTo>
                  <a:cubicBezTo>
                    <a:pt x="161385" y="691530"/>
                    <a:pt x="171517" y="691047"/>
                    <a:pt x="167282" y="695014"/>
                  </a:cubicBezTo>
                  <a:cubicBezTo>
                    <a:pt x="149966" y="711098"/>
                    <a:pt x="133239" y="658398"/>
                    <a:pt x="130827" y="647461"/>
                  </a:cubicBezTo>
                  <a:cubicBezTo>
                    <a:pt x="130344" y="645478"/>
                    <a:pt x="130987" y="634219"/>
                    <a:pt x="134794" y="635292"/>
                  </a:cubicBezTo>
                  <a:cubicBezTo>
                    <a:pt x="135705" y="635613"/>
                    <a:pt x="137689" y="650946"/>
                    <a:pt x="138761" y="653359"/>
                  </a:cubicBezTo>
                  <a:cubicBezTo>
                    <a:pt x="141334" y="660650"/>
                    <a:pt x="141978" y="666440"/>
                    <a:pt x="147553" y="672069"/>
                  </a:cubicBezTo>
                  <a:lnTo>
                    <a:pt x="150448" y="675554"/>
                  </a:lnTo>
                  <a:lnTo>
                    <a:pt x="150287" y="675554"/>
                  </a:lnTo>
                  <a:close/>
                  <a:moveTo>
                    <a:pt x="575477" y="1109911"/>
                  </a:moveTo>
                  <a:cubicBezTo>
                    <a:pt x="576549" y="1114629"/>
                    <a:pt x="581428" y="1115058"/>
                    <a:pt x="581696" y="1118274"/>
                  </a:cubicBezTo>
                  <a:cubicBezTo>
                    <a:pt x="582018" y="1124064"/>
                    <a:pt x="576818" y="1133446"/>
                    <a:pt x="578801" y="1138057"/>
                  </a:cubicBezTo>
                  <a:cubicBezTo>
                    <a:pt x="583841" y="1150226"/>
                    <a:pt x="576228" y="1161002"/>
                    <a:pt x="578211" y="1173923"/>
                  </a:cubicBezTo>
                  <a:cubicBezTo>
                    <a:pt x="579284" y="1180141"/>
                    <a:pt x="579123" y="1186253"/>
                    <a:pt x="585342" y="1189738"/>
                  </a:cubicBezTo>
                  <a:cubicBezTo>
                    <a:pt x="589470" y="1192043"/>
                    <a:pt x="594295" y="1193866"/>
                    <a:pt x="587915" y="1197351"/>
                  </a:cubicBezTo>
                  <a:lnTo>
                    <a:pt x="586092" y="1204963"/>
                  </a:lnTo>
                  <a:lnTo>
                    <a:pt x="586092" y="1204963"/>
                  </a:lnTo>
                  <a:cubicBezTo>
                    <a:pt x="582607" y="1208931"/>
                    <a:pt x="584591" y="1216383"/>
                    <a:pt x="580141" y="1218473"/>
                  </a:cubicBezTo>
                  <a:cubicBezTo>
                    <a:pt x="575263" y="1220779"/>
                    <a:pt x="570706" y="1217240"/>
                    <a:pt x="565881" y="1218313"/>
                  </a:cubicBezTo>
                  <a:cubicBezTo>
                    <a:pt x="560573" y="1219546"/>
                    <a:pt x="561324" y="1224692"/>
                    <a:pt x="557678" y="1227266"/>
                  </a:cubicBezTo>
                  <a:cubicBezTo>
                    <a:pt x="555856" y="1228499"/>
                    <a:pt x="553711" y="1228928"/>
                    <a:pt x="551727" y="1229839"/>
                  </a:cubicBezTo>
                  <a:cubicBezTo>
                    <a:pt x="546098" y="1232412"/>
                    <a:pt x="542453" y="1230911"/>
                    <a:pt x="537306" y="1228016"/>
                  </a:cubicBezTo>
                  <a:cubicBezTo>
                    <a:pt x="535912" y="1227266"/>
                    <a:pt x="531999" y="1221958"/>
                    <a:pt x="531516" y="1221958"/>
                  </a:cubicBezTo>
                  <a:cubicBezTo>
                    <a:pt x="528621" y="1222119"/>
                    <a:pt x="529854" y="1231823"/>
                    <a:pt x="530122" y="1233645"/>
                  </a:cubicBezTo>
                  <a:cubicBezTo>
                    <a:pt x="531194" y="1239435"/>
                    <a:pt x="528728" y="1238524"/>
                    <a:pt x="524975" y="1240186"/>
                  </a:cubicBezTo>
                  <a:cubicBezTo>
                    <a:pt x="522670" y="1241097"/>
                    <a:pt x="522081" y="1242598"/>
                    <a:pt x="520579" y="1244743"/>
                  </a:cubicBezTo>
                  <a:cubicBezTo>
                    <a:pt x="515701" y="1252945"/>
                    <a:pt x="504496" y="1267367"/>
                    <a:pt x="496401" y="1272567"/>
                  </a:cubicBezTo>
                  <a:cubicBezTo>
                    <a:pt x="489860" y="1276695"/>
                    <a:pt x="479406" y="1287900"/>
                    <a:pt x="471632" y="1286238"/>
                  </a:cubicBezTo>
                  <a:cubicBezTo>
                    <a:pt x="465092" y="1284844"/>
                    <a:pt x="463859" y="1290044"/>
                    <a:pt x="461125" y="1294440"/>
                  </a:cubicBezTo>
                  <a:cubicBezTo>
                    <a:pt x="456246" y="1302214"/>
                    <a:pt x="452332" y="1300070"/>
                    <a:pt x="443808" y="1302214"/>
                  </a:cubicBezTo>
                  <a:cubicBezTo>
                    <a:pt x="443647" y="1302536"/>
                    <a:pt x="443808" y="1302536"/>
                    <a:pt x="443487" y="1302536"/>
                  </a:cubicBezTo>
                  <a:cubicBezTo>
                    <a:pt x="443487" y="1306020"/>
                    <a:pt x="441985" y="1310738"/>
                    <a:pt x="441985" y="1314973"/>
                  </a:cubicBezTo>
                  <a:cubicBezTo>
                    <a:pt x="441985" y="1320924"/>
                    <a:pt x="444398" y="1325481"/>
                    <a:pt x="444720" y="1330950"/>
                  </a:cubicBezTo>
                  <a:lnTo>
                    <a:pt x="444720" y="1330950"/>
                  </a:lnTo>
                  <a:cubicBezTo>
                    <a:pt x="442414" y="1331861"/>
                    <a:pt x="434534" y="1334005"/>
                    <a:pt x="433783" y="1336257"/>
                  </a:cubicBezTo>
                  <a:cubicBezTo>
                    <a:pt x="432550" y="1340492"/>
                    <a:pt x="426921" y="1338401"/>
                    <a:pt x="424079" y="1339742"/>
                  </a:cubicBezTo>
                  <a:cubicBezTo>
                    <a:pt x="421935" y="1340814"/>
                    <a:pt x="424079" y="1344888"/>
                    <a:pt x="423919" y="1346711"/>
                  </a:cubicBezTo>
                  <a:cubicBezTo>
                    <a:pt x="423758" y="1348856"/>
                    <a:pt x="416627" y="1349284"/>
                    <a:pt x="414966" y="1349767"/>
                  </a:cubicBezTo>
                  <a:cubicBezTo>
                    <a:pt x="412660" y="1350518"/>
                    <a:pt x="409658" y="1352180"/>
                    <a:pt x="407353" y="1352180"/>
                  </a:cubicBezTo>
                  <a:cubicBezTo>
                    <a:pt x="404779" y="1352180"/>
                    <a:pt x="405530" y="1350357"/>
                    <a:pt x="404297" y="1348963"/>
                  </a:cubicBezTo>
                  <a:cubicBezTo>
                    <a:pt x="402474" y="1346979"/>
                    <a:pt x="398989" y="1348963"/>
                    <a:pt x="396845" y="1348212"/>
                  </a:cubicBezTo>
                  <a:cubicBezTo>
                    <a:pt x="394111" y="1347140"/>
                    <a:pt x="392878" y="1344996"/>
                    <a:pt x="392610" y="1349284"/>
                  </a:cubicBezTo>
                  <a:cubicBezTo>
                    <a:pt x="392449" y="1352930"/>
                    <a:pt x="393092" y="1356576"/>
                    <a:pt x="390304" y="1359310"/>
                  </a:cubicBezTo>
                  <a:cubicBezTo>
                    <a:pt x="386337" y="1357648"/>
                    <a:pt x="385426" y="1352448"/>
                    <a:pt x="381190" y="1351107"/>
                  </a:cubicBezTo>
                  <a:cubicBezTo>
                    <a:pt x="375240" y="1349124"/>
                    <a:pt x="375240" y="1355825"/>
                    <a:pt x="371916" y="1355235"/>
                  </a:cubicBezTo>
                  <a:cubicBezTo>
                    <a:pt x="364142" y="1354002"/>
                    <a:pt x="366876" y="1342315"/>
                    <a:pt x="365054" y="1337758"/>
                  </a:cubicBezTo>
                  <a:cubicBezTo>
                    <a:pt x="363070" y="1333040"/>
                    <a:pt x="355940" y="1338241"/>
                    <a:pt x="355940" y="1331218"/>
                  </a:cubicBezTo>
                  <a:lnTo>
                    <a:pt x="355779" y="1331057"/>
                  </a:lnTo>
                  <a:cubicBezTo>
                    <a:pt x="349238" y="1330467"/>
                    <a:pt x="345754" y="1332879"/>
                    <a:pt x="339803" y="1334863"/>
                  </a:cubicBezTo>
                  <a:cubicBezTo>
                    <a:pt x="331761" y="1337597"/>
                    <a:pt x="335675" y="1331378"/>
                    <a:pt x="330528" y="1330896"/>
                  </a:cubicBezTo>
                  <a:lnTo>
                    <a:pt x="326882" y="1335775"/>
                  </a:lnTo>
                  <a:lnTo>
                    <a:pt x="326882" y="1335775"/>
                  </a:lnTo>
                  <a:cubicBezTo>
                    <a:pt x="324309" y="1334863"/>
                    <a:pt x="322326" y="1334381"/>
                    <a:pt x="319430" y="1334381"/>
                  </a:cubicBezTo>
                  <a:cubicBezTo>
                    <a:pt x="314713" y="1334381"/>
                    <a:pt x="314552" y="1333791"/>
                    <a:pt x="314552" y="1329663"/>
                  </a:cubicBezTo>
                  <a:cubicBezTo>
                    <a:pt x="314391" y="1329502"/>
                    <a:pt x="314391" y="1329663"/>
                    <a:pt x="314391" y="1329502"/>
                  </a:cubicBezTo>
                  <a:cubicBezTo>
                    <a:pt x="311174" y="1329502"/>
                    <a:pt x="307850" y="1330413"/>
                    <a:pt x="304795" y="1329824"/>
                  </a:cubicBezTo>
                  <a:cubicBezTo>
                    <a:pt x="302811" y="1329341"/>
                    <a:pt x="300667" y="1332879"/>
                    <a:pt x="297021" y="1332129"/>
                  </a:cubicBezTo>
                  <a:cubicBezTo>
                    <a:pt x="288229" y="1330467"/>
                    <a:pt x="288336" y="1326071"/>
                    <a:pt x="286996" y="1318780"/>
                  </a:cubicBezTo>
                  <a:cubicBezTo>
                    <a:pt x="286674" y="1316957"/>
                    <a:pt x="284422" y="1317708"/>
                    <a:pt x="282868" y="1316796"/>
                  </a:cubicBezTo>
                  <a:lnTo>
                    <a:pt x="278740" y="1311918"/>
                  </a:lnTo>
                  <a:cubicBezTo>
                    <a:pt x="279651" y="1310524"/>
                    <a:pt x="280133" y="1308862"/>
                    <a:pt x="279651" y="1306878"/>
                  </a:cubicBezTo>
                  <a:cubicBezTo>
                    <a:pt x="277507" y="1297014"/>
                    <a:pt x="282546" y="1287578"/>
                    <a:pt x="274612" y="1279697"/>
                  </a:cubicBezTo>
                  <a:cubicBezTo>
                    <a:pt x="271877" y="1276963"/>
                    <a:pt x="265927" y="1273907"/>
                    <a:pt x="266248" y="1269511"/>
                  </a:cubicBezTo>
                  <a:cubicBezTo>
                    <a:pt x="266248" y="1269029"/>
                    <a:pt x="270966" y="1262810"/>
                    <a:pt x="271395" y="1258253"/>
                  </a:cubicBezTo>
                  <a:lnTo>
                    <a:pt x="265927" y="1258575"/>
                  </a:lnTo>
                  <a:cubicBezTo>
                    <a:pt x="263621" y="1259325"/>
                    <a:pt x="261370" y="1261469"/>
                    <a:pt x="258957" y="1260558"/>
                  </a:cubicBezTo>
                  <a:cubicBezTo>
                    <a:pt x="257456" y="1259968"/>
                    <a:pt x="255151" y="1256323"/>
                    <a:pt x="254078" y="1254768"/>
                  </a:cubicBezTo>
                  <a:cubicBezTo>
                    <a:pt x="250755" y="1250640"/>
                    <a:pt x="244482" y="1250050"/>
                    <a:pt x="240729" y="1246083"/>
                  </a:cubicBezTo>
                  <a:cubicBezTo>
                    <a:pt x="238746" y="1244099"/>
                    <a:pt x="235261" y="1239543"/>
                    <a:pt x="235851" y="1236487"/>
                  </a:cubicBezTo>
                  <a:cubicBezTo>
                    <a:pt x="238746" y="1225872"/>
                    <a:pt x="269143" y="1229624"/>
                    <a:pt x="255151" y="1212040"/>
                  </a:cubicBezTo>
                  <a:cubicBezTo>
                    <a:pt x="247270" y="1202176"/>
                    <a:pt x="237352" y="1193812"/>
                    <a:pt x="227809" y="1185449"/>
                  </a:cubicBezTo>
                  <a:cubicBezTo>
                    <a:pt x="222770" y="1181214"/>
                    <a:pt x="218105" y="1173762"/>
                    <a:pt x="210171" y="1175745"/>
                  </a:cubicBezTo>
                  <a:lnTo>
                    <a:pt x="199824" y="1175424"/>
                  </a:lnTo>
                  <a:lnTo>
                    <a:pt x="199824" y="1175424"/>
                  </a:lnTo>
                  <a:cubicBezTo>
                    <a:pt x="199502" y="1174941"/>
                    <a:pt x="199342" y="1174673"/>
                    <a:pt x="199234" y="1174191"/>
                  </a:cubicBezTo>
                  <a:cubicBezTo>
                    <a:pt x="196500" y="1167811"/>
                    <a:pt x="201218" y="1161270"/>
                    <a:pt x="199824" y="1155373"/>
                  </a:cubicBezTo>
                  <a:cubicBezTo>
                    <a:pt x="198752" y="1151138"/>
                    <a:pt x="194356" y="1147921"/>
                    <a:pt x="192533" y="1143686"/>
                  </a:cubicBezTo>
                  <a:cubicBezTo>
                    <a:pt x="189960" y="1137896"/>
                    <a:pt x="182829" y="1129693"/>
                    <a:pt x="177790" y="1125619"/>
                  </a:cubicBezTo>
                  <a:cubicBezTo>
                    <a:pt x="173072" y="1120901"/>
                    <a:pt x="167604" y="1117845"/>
                    <a:pt x="164548" y="1111626"/>
                  </a:cubicBezTo>
                  <a:cubicBezTo>
                    <a:pt x="163047" y="1108410"/>
                    <a:pt x="158168" y="1097795"/>
                    <a:pt x="160313" y="1094739"/>
                  </a:cubicBezTo>
                  <a:cubicBezTo>
                    <a:pt x="168837" y="1083052"/>
                    <a:pt x="184170" y="1080907"/>
                    <a:pt x="195267" y="1073134"/>
                  </a:cubicBezTo>
                  <a:cubicBezTo>
                    <a:pt x="201647" y="1068577"/>
                    <a:pt x="207866" y="1062358"/>
                    <a:pt x="216229" y="1062358"/>
                  </a:cubicBezTo>
                  <a:cubicBezTo>
                    <a:pt x="216229" y="1067397"/>
                    <a:pt x="220786" y="1073884"/>
                    <a:pt x="222019" y="1079085"/>
                  </a:cubicBezTo>
                  <a:cubicBezTo>
                    <a:pt x="223681" y="1086537"/>
                    <a:pt x="227327" y="1095489"/>
                    <a:pt x="227487" y="1102942"/>
                  </a:cubicBezTo>
                  <a:cubicBezTo>
                    <a:pt x="232634" y="1110393"/>
                    <a:pt x="239014" y="1116291"/>
                    <a:pt x="243463" y="1124225"/>
                  </a:cubicBezTo>
                  <a:cubicBezTo>
                    <a:pt x="246787" y="1130283"/>
                    <a:pt x="248932" y="1140040"/>
                    <a:pt x="254722" y="1144115"/>
                  </a:cubicBezTo>
                  <a:cubicBezTo>
                    <a:pt x="257778" y="1146259"/>
                    <a:pt x="264318" y="1145777"/>
                    <a:pt x="264908" y="1149744"/>
                  </a:cubicBezTo>
                  <a:cubicBezTo>
                    <a:pt x="266141" y="1157357"/>
                    <a:pt x="276434" y="1154623"/>
                    <a:pt x="281796" y="1153872"/>
                  </a:cubicBezTo>
                  <a:cubicBezTo>
                    <a:pt x="289087" y="1154944"/>
                    <a:pt x="300345" y="1154033"/>
                    <a:pt x="306885" y="1150226"/>
                  </a:cubicBezTo>
                  <a:cubicBezTo>
                    <a:pt x="311282" y="1147653"/>
                    <a:pt x="312836" y="1143257"/>
                    <a:pt x="316589" y="1140362"/>
                  </a:cubicBezTo>
                  <a:cubicBezTo>
                    <a:pt x="318734" y="1138700"/>
                    <a:pt x="321897" y="1139611"/>
                    <a:pt x="319162" y="1136716"/>
                  </a:cubicBezTo>
                  <a:cubicBezTo>
                    <a:pt x="317018" y="1134411"/>
                    <a:pt x="314605" y="1131248"/>
                    <a:pt x="315678" y="1127924"/>
                  </a:cubicBezTo>
                  <a:cubicBezTo>
                    <a:pt x="317661" y="1122617"/>
                    <a:pt x="319913" y="1121223"/>
                    <a:pt x="325274" y="1121223"/>
                  </a:cubicBezTo>
                  <a:cubicBezTo>
                    <a:pt x="332726" y="1121223"/>
                    <a:pt x="336050" y="1114361"/>
                    <a:pt x="343073" y="1112699"/>
                  </a:cubicBezTo>
                  <a:lnTo>
                    <a:pt x="343234" y="1112538"/>
                  </a:lnTo>
                  <a:lnTo>
                    <a:pt x="343234" y="1112377"/>
                  </a:lnTo>
                  <a:cubicBezTo>
                    <a:pt x="343073" y="1112377"/>
                    <a:pt x="343073" y="1112377"/>
                    <a:pt x="343073" y="1112216"/>
                  </a:cubicBezTo>
                  <a:cubicBezTo>
                    <a:pt x="335943" y="1110393"/>
                    <a:pt x="334388" y="1112699"/>
                    <a:pt x="327901" y="1115862"/>
                  </a:cubicBezTo>
                  <a:cubicBezTo>
                    <a:pt x="323666" y="1117524"/>
                    <a:pt x="321843" y="1119186"/>
                    <a:pt x="316964" y="1118274"/>
                  </a:cubicBezTo>
                  <a:cubicBezTo>
                    <a:pt x="314069" y="1117685"/>
                    <a:pt x="311818" y="1117041"/>
                    <a:pt x="309834" y="1119775"/>
                  </a:cubicBezTo>
                  <a:cubicBezTo>
                    <a:pt x="306778" y="1123742"/>
                    <a:pt x="307850" y="1138486"/>
                    <a:pt x="300398" y="1133446"/>
                  </a:cubicBezTo>
                  <a:cubicBezTo>
                    <a:pt x="297986" y="1131784"/>
                    <a:pt x="293536" y="1127656"/>
                    <a:pt x="290534" y="1129479"/>
                  </a:cubicBezTo>
                  <a:cubicBezTo>
                    <a:pt x="283993" y="1133446"/>
                    <a:pt x="280026" y="1132052"/>
                    <a:pt x="273539" y="1128407"/>
                  </a:cubicBezTo>
                  <a:cubicBezTo>
                    <a:pt x="267160" y="1124922"/>
                    <a:pt x="258957" y="1117309"/>
                    <a:pt x="254078" y="1111841"/>
                  </a:cubicBezTo>
                  <a:cubicBezTo>
                    <a:pt x="250755" y="1107874"/>
                    <a:pt x="244375" y="1107606"/>
                    <a:pt x="241319" y="1103799"/>
                  </a:cubicBezTo>
                  <a:cubicBezTo>
                    <a:pt x="233438" y="1095918"/>
                    <a:pt x="229471" y="1085732"/>
                    <a:pt x="228560" y="1074796"/>
                  </a:cubicBezTo>
                  <a:cubicBezTo>
                    <a:pt x="227809" y="1066111"/>
                    <a:pt x="227327" y="1057158"/>
                    <a:pt x="218963" y="1053673"/>
                  </a:cubicBezTo>
                  <a:cubicBezTo>
                    <a:pt x="216390" y="1052601"/>
                    <a:pt x="216390" y="1049438"/>
                    <a:pt x="215639" y="1046971"/>
                  </a:cubicBezTo>
                  <a:lnTo>
                    <a:pt x="213227" y="1039198"/>
                  </a:lnTo>
                  <a:cubicBezTo>
                    <a:pt x="207919" y="1033890"/>
                    <a:pt x="206097" y="1022310"/>
                    <a:pt x="206525" y="1015180"/>
                  </a:cubicBezTo>
                  <a:cubicBezTo>
                    <a:pt x="206686" y="1011963"/>
                    <a:pt x="194356" y="1006817"/>
                    <a:pt x="193015" y="1000437"/>
                  </a:cubicBezTo>
                  <a:cubicBezTo>
                    <a:pt x="192104" y="996309"/>
                    <a:pt x="192694" y="986284"/>
                    <a:pt x="194999" y="982638"/>
                  </a:cubicBezTo>
                  <a:cubicBezTo>
                    <a:pt x="199127" y="976419"/>
                    <a:pt x="204864" y="968806"/>
                    <a:pt x="207598" y="961837"/>
                  </a:cubicBezTo>
                  <a:cubicBezTo>
                    <a:pt x="210922" y="953795"/>
                    <a:pt x="216390" y="948327"/>
                    <a:pt x="220518" y="940875"/>
                  </a:cubicBezTo>
                  <a:cubicBezTo>
                    <a:pt x="223574" y="935407"/>
                    <a:pt x="229793" y="931761"/>
                    <a:pt x="232849" y="926293"/>
                  </a:cubicBezTo>
                  <a:cubicBezTo>
                    <a:pt x="235261" y="922058"/>
                    <a:pt x="235422" y="917501"/>
                    <a:pt x="238478" y="913694"/>
                  </a:cubicBezTo>
                  <a:cubicBezTo>
                    <a:pt x="240300" y="911389"/>
                    <a:pt x="243356" y="911121"/>
                    <a:pt x="245179" y="908655"/>
                  </a:cubicBezTo>
                  <a:cubicBezTo>
                    <a:pt x="247484" y="905760"/>
                    <a:pt x="247752" y="902275"/>
                    <a:pt x="249146" y="898790"/>
                  </a:cubicBezTo>
                  <a:cubicBezTo>
                    <a:pt x="257188" y="886781"/>
                    <a:pt x="278043" y="889676"/>
                    <a:pt x="290159" y="880563"/>
                  </a:cubicBezTo>
                  <a:cubicBezTo>
                    <a:pt x="284530" y="880563"/>
                    <a:pt x="276917" y="884798"/>
                    <a:pt x="270859" y="885870"/>
                  </a:cubicBezTo>
                  <a:cubicBezTo>
                    <a:pt x="261745" y="887532"/>
                    <a:pt x="252631" y="887103"/>
                    <a:pt x="243195" y="886621"/>
                  </a:cubicBezTo>
                  <a:cubicBezTo>
                    <a:pt x="226201" y="886031"/>
                    <a:pt x="212369" y="879008"/>
                    <a:pt x="209635" y="860941"/>
                  </a:cubicBezTo>
                  <a:cubicBezTo>
                    <a:pt x="208402" y="853167"/>
                    <a:pt x="206418" y="839657"/>
                    <a:pt x="209796" y="832205"/>
                  </a:cubicBezTo>
                  <a:lnTo>
                    <a:pt x="209796" y="812423"/>
                  </a:lnTo>
                  <a:cubicBezTo>
                    <a:pt x="209796" y="807276"/>
                    <a:pt x="212530" y="802237"/>
                    <a:pt x="212691" y="796929"/>
                  </a:cubicBezTo>
                  <a:cubicBezTo>
                    <a:pt x="212852" y="792211"/>
                    <a:pt x="209206" y="772483"/>
                    <a:pt x="213012" y="771678"/>
                  </a:cubicBezTo>
                  <a:lnTo>
                    <a:pt x="226254" y="768623"/>
                  </a:lnTo>
                  <a:cubicBezTo>
                    <a:pt x="226254" y="774252"/>
                    <a:pt x="225933" y="780310"/>
                    <a:pt x="226844" y="785778"/>
                  </a:cubicBezTo>
                  <a:cubicBezTo>
                    <a:pt x="227755" y="791407"/>
                    <a:pt x="235047" y="799931"/>
                    <a:pt x="241426" y="799931"/>
                  </a:cubicBezTo>
                  <a:cubicBezTo>
                    <a:pt x="241426" y="796608"/>
                    <a:pt x="234296" y="792158"/>
                    <a:pt x="232634" y="788673"/>
                  </a:cubicBezTo>
                  <a:cubicBezTo>
                    <a:pt x="229417" y="781972"/>
                    <a:pt x="231723" y="778487"/>
                    <a:pt x="230061" y="772107"/>
                  </a:cubicBezTo>
                  <a:cubicBezTo>
                    <a:pt x="228828" y="767550"/>
                    <a:pt x="232044" y="768140"/>
                    <a:pt x="235368" y="767550"/>
                  </a:cubicBezTo>
                  <a:cubicBezTo>
                    <a:pt x="242499" y="766156"/>
                    <a:pt x="247538" y="761921"/>
                    <a:pt x="253918" y="759026"/>
                  </a:cubicBezTo>
                  <a:cubicBezTo>
                    <a:pt x="258796" y="757364"/>
                    <a:pt x="264104" y="762350"/>
                    <a:pt x="268982" y="759777"/>
                  </a:cubicBezTo>
                  <a:cubicBezTo>
                    <a:pt x="272199" y="758115"/>
                    <a:pt x="275845" y="755970"/>
                    <a:pt x="278096" y="752914"/>
                  </a:cubicBezTo>
                  <a:cubicBezTo>
                    <a:pt x="287800" y="739994"/>
                    <a:pt x="270484" y="745784"/>
                    <a:pt x="274451" y="735437"/>
                  </a:cubicBezTo>
                  <a:cubicBezTo>
                    <a:pt x="277185" y="728307"/>
                    <a:pt x="274612" y="725573"/>
                    <a:pt x="283886" y="725573"/>
                  </a:cubicBezTo>
                  <a:cubicBezTo>
                    <a:pt x="294394" y="725573"/>
                    <a:pt x="294072" y="717370"/>
                    <a:pt x="291017" y="709168"/>
                  </a:cubicBezTo>
                  <a:cubicBezTo>
                    <a:pt x="289784" y="705951"/>
                    <a:pt x="287961" y="701555"/>
                    <a:pt x="287961" y="697909"/>
                  </a:cubicBezTo>
                  <a:cubicBezTo>
                    <a:pt x="281903" y="699411"/>
                    <a:pt x="287210" y="712652"/>
                    <a:pt x="287210" y="715708"/>
                  </a:cubicBezTo>
                  <a:cubicBezTo>
                    <a:pt x="287210" y="725894"/>
                    <a:pt x="273218" y="719032"/>
                    <a:pt x="268982" y="722571"/>
                  </a:cubicBezTo>
                  <a:cubicBezTo>
                    <a:pt x="265659" y="725305"/>
                    <a:pt x="265176" y="717424"/>
                    <a:pt x="264854" y="715601"/>
                  </a:cubicBezTo>
                  <a:cubicBezTo>
                    <a:pt x="263782" y="710723"/>
                    <a:pt x="257563" y="707399"/>
                    <a:pt x="259815" y="702681"/>
                  </a:cubicBezTo>
                  <a:cubicBezTo>
                    <a:pt x="261316" y="699357"/>
                    <a:pt x="264050" y="696891"/>
                    <a:pt x="265605" y="693245"/>
                  </a:cubicBezTo>
                  <a:cubicBezTo>
                    <a:pt x="267106" y="689761"/>
                    <a:pt x="269572" y="684292"/>
                    <a:pt x="271824" y="681236"/>
                  </a:cubicBezTo>
                  <a:cubicBezTo>
                    <a:pt x="274397" y="679735"/>
                    <a:pt x="274558" y="678824"/>
                    <a:pt x="277882" y="678824"/>
                  </a:cubicBezTo>
                  <a:cubicBezTo>
                    <a:pt x="279544" y="678824"/>
                    <a:pt x="280938" y="678985"/>
                    <a:pt x="282439" y="678502"/>
                  </a:cubicBezTo>
                  <a:cubicBezTo>
                    <a:pt x="285334" y="677591"/>
                    <a:pt x="287907" y="675286"/>
                    <a:pt x="290480" y="673945"/>
                  </a:cubicBezTo>
                  <a:cubicBezTo>
                    <a:pt x="297932" y="669549"/>
                    <a:pt x="294448" y="662258"/>
                    <a:pt x="299273" y="657058"/>
                  </a:cubicBezTo>
                  <a:cubicBezTo>
                    <a:pt x="302757" y="653251"/>
                    <a:pt x="296967" y="650088"/>
                    <a:pt x="296217" y="646282"/>
                  </a:cubicBezTo>
                  <a:cubicBezTo>
                    <a:pt x="295627" y="643709"/>
                    <a:pt x="295627" y="642315"/>
                    <a:pt x="292732" y="641564"/>
                  </a:cubicBezTo>
                  <a:cubicBezTo>
                    <a:pt x="289837" y="640814"/>
                    <a:pt x="287103" y="638348"/>
                    <a:pt x="287425" y="635024"/>
                  </a:cubicBezTo>
                  <a:cubicBezTo>
                    <a:pt x="289569" y="632879"/>
                    <a:pt x="291392" y="631968"/>
                    <a:pt x="289837" y="629073"/>
                  </a:cubicBezTo>
                  <a:cubicBezTo>
                    <a:pt x="288336" y="626339"/>
                    <a:pt x="288175" y="624677"/>
                    <a:pt x="288336" y="621460"/>
                  </a:cubicBezTo>
                  <a:cubicBezTo>
                    <a:pt x="288658" y="614759"/>
                    <a:pt x="281206" y="613258"/>
                    <a:pt x="275737" y="611864"/>
                  </a:cubicBezTo>
                  <a:lnTo>
                    <a:pt x="275737" y="611542"/>
                  </a:lnTo>
                  <a:cubicBezTo>
                    <a:pt x="278472" y="610631"/>
                    <a:pt x="282707" y="605913"/>
                    <a:pt x="285441" y="604251"/>
                  </a:cubicBezTo>
                  <a:cubicBezTo>
                    <a:pt x="288926" y="602106"/>
                    <a:pt x="293804" y="597281"/>
                    <a:pt x="296699" y="594226"/>
                  </a:cubicBezTo>
                  <a:cubicBezTo>
                    <a:pt x="299112" y="591652"/>
                    <a:pt x="300023" y="589079"/>
                    <a:pt x="301578" y="585862"/>
                  </a:cubicBezTo>
                  <a:cubicBezTo>
                    <a:pt x="301739" y="585380"/>
                    <a:pt x="303562" y="581627"/>
                    <a:pt x="302650" y="581895"/>
                  </a:cubicBezTo>
                  <a:cubicBezTo>
                    <a:pt x="301256" y="582485"/>
                    <a:pt x="299594" y="584468"/>
                    <a:pt x="298844" y="586023"/>
                  </a:cubicBezTo>
                  <a:cubicBezTo>
                    <a:pt x="296699" y="590151"/>
                    <a:pt x="289140" y="595137"/>
                    <a:pt x="285763" y="598943"/>
                  </a:cubicBezTo>
                  <a:cubicBezTo>
                    <a:pt x="281956" y="601356"/>
                    <a:pt x="279544" y="605806"/>
                    <a:pt x="274236" y="605806"/>
                  </a:cubicBezTo>
                  <a:cubicBezTo>
                    <a:pt x="270912" y="605806"/>
                    <a:pt x="266355" y="604412"/>
                    <a:pt x="263460" y="606395"/>
                  </a:cubicBezTo>
                  <a:cubicBezTo>
                    <a:pt x="255848" y="611274"/>
                    <a:pt x="259976" y="629502"/>
                    <a:pt x="253114" y="630413"/>
                  </a:cubicBezTo>
                  <a:lnTo>
                    <a:pt x="237620" y="632558"/>
                  </a:lnTo>
                  <a:cubicBezTo>
                    <a:pt x="230490" y="633630"/>
                    <a:pt x="226522" y="624033"/>
                    <a:pt x="225933" y="617815"/>
                  </a:cubicBezTo>
                  <a:cubicBezTo>
                    <a:pt x="225450" y="612668"/>
                    <a:pt x="221054" y="612185"/>
                    <a:pt x="219392" y="608218"/>
                  </a:cubicBezTo>
                  <a:cubicBezTo>
                    <a:pt x="217998" y="605001"/>
                    <a:pt x="221965" y="600176"/>
                    <a:pt x="222609" y="596960"/>
                  </a:cubicBezTo>
                  <a:cubicBezTo>
                    <a:pt x="223359" y="593153"/>
                    <a:pt x="218213" y="587095"/>
                    <a:pt x="214567" y="587095"/>
                  </a:cubicBezTo>
                  <a:cubicBezTo>
                    <a:pt x="214567" y="591813"/>
                    <a:pt x="218695" y="596531"/>
                    <a:pt x="217462" y="600337"/>
                  </a:cubicBezTo>
                  <a:cubicBezTo>
                    <a:pt x="215961" y="605484"/>
                    <a:pt x="209688" y="609022"/>
                    <a:pt x="208777" y="614008"/>
                  </a:cubicBezTo>
                  <a:cubicBezTo>
                    <a:pt x="207866" y="618565"/>
                    <a:pt x="208777" y="622211"/>
                    <a:pt x="206954" y="627357"/>
                  </a:cubicBezTo>
                  <a:cubicBezTo>
                    <a:pt x="205453" y="631003"/>
                    <a:pt x="201808" y="631914"/>
                    <a:pt x="199342" y="634327"/>
                  </a:cubicBezTo>
                  <a:cubicBezTo>
                    <a:pt x="197197" y="636471"/>
                    <a:pt x="197948" y="640117"/>
                    <a:pt x="196447" y="643012"/>
                  </a:cubicBezTo>
                  <a:cubicBezTo>
                    <a:pt x="194141" y="647140"/>
                    <a:pt x="190228" y="655181"/>
                    <a:pt x="186850" y="658344"/>
                  </a:cubicBezTo>
                  <a:cubicBezTo>
                    <a:pt x="180149" y="664724"/>
                    <a:pt x="168462" y="684185"/>
                    <a:pt x="161760" y="667780"/>
                  </a:cubicBezTo>
                  <a:cubicBezTo>
                    <a:pt x="156453" y="654699"/>
                    <a:pt x="154469" y="667458"/>
                    <a:pt x="153075" y="673088"/>
                  </a:cubicBezTo>
                  <a:lnTo>
                    <a:pt x="152753" y="673088"/>
                  </a:lnTo>
                  <a:cubicBezTo>
                    <a:pt x="151092" y="666547"/>
                    <a:pt x="142728" y="662901"/>
                    <a:pt x="142728" y="654377"/>
                  </a:cubicBezTo>
                  <a:lnTo>
                    <a:pt x="142889" y="634166"/>
                  </a:lnTo>
                  <a:cubicBezTo>
                    <a:pt x="142889" y="623229"/>
                    <a:pt x="130130" y="623551"/>
                    <a:pt x="146106" y="619745"/>
                  </a:cubicBezTo>
                  <a:cubicBezTo>
                    <a:pt x="155970" y="617439"/>
                    <a:pt x="159777" y="582806"/>
                    <a:pt x="152646" y="575515"/>
                  </a:cubicBezTo>
                  <a:cubicBezTo>
                    <a:pt x="149430" y="577928"/>
                    <a:pt x="146267" y="586023"/>
                    <a:pt x="143532" y="589669"/>
                  </a:cubicBezTo>
                  <a:cubicBezTo>
                    <a:pt x="139404" y="595298"/>
                    <a:pt x="146856" y="602750"/>
                    <a:pt x="141870" y="606985"/>
                  </a:cubicBezTo>
                  <a:cubicBezTo>
                    <a:pt x="138815" y="609558"/>
                    <a:pt x="133078" y="607307"/>
                    <a:pt x="129701" y="609290"/>
                  </a:cubicBezTo>
                  <a:cubicBezTo>
                    <a:pt x="122088" y="613526"/>
                    <a:pt x="123482" y="614169"/>
                    <a:pt x="115279" y="610523"/>
                  </a:cubicBezTo>
                  <a:cubicBezTo>
                    <a:pt x="112223" y="604465"/>
                    <a:pt x="110401" y="598836"/>
                    <a:pt x="106594" y="593207"/>
                  </a:cubicBezTo>
                  <a:cubicBezTo>
                    <a:pt x="102466" y="587256"/>
                    <a:pt x="95979" y="582699"/>
                    <a:pt x="92334" y="576963"/>
                  </a:cubicBezTo>
                  <a:cubicBezTo>
                    <a:pt x="88206" y="570583"/>
                    <a:pt x="73784" y="550372"/>
                    <a:pt x="79253" y="543670"/>
                  </a:cubicBezTo>
                  <a:cubicBezTo>
                    <a:pt x="82737" y="539435"/>
                    <a:pt x="78663" y="537291"/>
                    <a:pt x="79574" y="533484"/>
                  </a:cubicBezTo>
                  <a:cubicBezTo>
                    <a:pt x="78663" y="529999"/>
                    <a:pt x="77162" y="525711"/>
                    <a:pt x="77269" y="522226"/>
                  </a:cubicBezTo>
                  <a:cubicBezTo>
                    <a:pt x="77430" y="519813"/>
                    <a:pt x="80164" y="515685"/>
                    <a:pt x="79681" y="514023"/>
                  </a:cubicBezTo>
                  <a:cubicBezTo>
                    <a:pt x="74213" y="518151"/>
                    <a:pt x="72980" y="517830"/>
                    <a:pt x="70997" y="512040"/>
                  </a:cubicBezTo>
                  <a:cubicBezTo>
                    <a:pt x="68852" y="506089"/>
                    <a:pt x="61400" y="503087"/>
                    <a:pt x="60060" y="496064"/>
                  </a:cubicBezTo>
                  <a:cubicBezTo>
                    <a:pt x="59148" y="491668"/>
                    <a:pt x="58666" y="489523"/>
                    <a:pt x="56736" y="485449"/>
                  </a:cubicBezTo>
                  <a:cubicBezTo>
                    <a:pt x="54431" y="480731"/>
                    <a:pt x="48212" y="477997"/>
                    <a:pt x="45960" y="473011"/>
                  </a:cubicBezTo>
                  <a:cubicBezTo>
                    <a:pt x="44727" y="467971"/>
                    <a:pt x="30788" y="451888"/>
                    <a:pt x="26178" y="448564"/>
                  </a:cubicBezTo>
                  <a:cubicBezTo>
                    <a:pt x="23604" y="446581"/>
                    <a:pt x="23443" y="441863"/>
                    <a:pt x="21942" y="439129"/>
                  </a:cubicBezTo>
                  <a:cubicBezTo>
                    <a:pt x="20709" y="436823"/>
                    <a:pt x="15992" y="428621"/>
                    <a:pt x="14330" y="427120"/>
                  </a:cubicBezTo>
                  <a:cubicBezTo>
                    <a:pt x="12024" y="425136"/>
                    <a:pt x="9183" y="426637"/>
                    <a:pt x="7360" y="425136"/>
                  </a:cubicBezTo>
                  <a:cubicBezTo>
                    <a:pt x="5537" y="423635"/>
                    <a:pt x="5698" y="418274"/>
                    <a:pt x="2964" y="416022"/>
                  </a:cubicBezTo>
                  <a:cubicBezTo>
                    <a:pt x="-1003" y="412806"/>
                    <a:pt x="-1164" y="411304"/>
                    <a:pt x="3554" y="409160"/>
                  </a:cubicBezTo>
                  <a:cubicBezTo>
                    <a:pt x="9344" y="406587"/>
                    <a:pt x="13740" y="402298"/>
                    <a:pt x="14651" y="396240"/>
                  </a:cubicBezTo>
                  <a:cubicBezTo>
                    <a:pt x="15884" y="389109"/>
                    <a:pt x="19691" y="387876"/>
                    <a:pt x="21782" y="381979"/>
                  </a:cubicBezTo>
                  <a:cubicBezTo>
                    <a:pt x="23015" y="378655"/>
                    <a:pt x="21299" y="373616"/>
                    <a:pt x="21031" y="370292"/>
                  </a:cubicBezTo>
                  <a:cubicBezTo>
                    <a:pt x="20441" y="363430"/>
                    <a:pt x="22103" y="362518"/>
                    <a:pt x="24516" y="356782"/>
                  </a:cubicBezTo>
                  <a:cubicBezTo>
                    <a:pt x="26928" y="350563"/>
                    <a:pt x="22693" y="342521"/>
                    <a:pt x="24194" y="336088"/>
                  </a:cubicBezTo>
                  <a:cubicBezTo>
                    <a:pt x="24194" y="318611"/>
                    <a:pt x="44245" y="307084"/>
                    <a:pt x="47300" y="288964"/>
                  </a:cubicBezTo>
                  <a:cubicBezTo>
                    <a:pt x="47890" y="285158"/>
                    <a:pt x="57165" y="280440"/>
                    <a:pt x="60060" y="276955"/>
                  </a:cubicBezTo>
                  <a:lnTo>
                    <a:pt x="75232" y="257977"/>
                  </a:lnTo>
                  <a:cubicBezTo>
                    <a:pt x="75232" y="254170"/>
                    <a:pt x="76143" y="249613"/>
                    <a:pt x="75553" y="245968"/>
                  </a:cubicBezTo>
                  <a:cubicBezTo>
                    <a:pt x="74964" y="242322"/>
                    <a:pt x="73141" y="239427"/>
                    <a:pt x="72230" y="235943"/>
                  </a:cubicBezTo>
                  <a:cubicBezTo>
                    <a:pt x="71318" y="232619"/>
                    <a:pt x="78020" y="222272"/>
                    <a:pt x="79681" y="218787"/>
                  </a:cubicBezTo>
                  <a:cubicBezTo>
                    <a:pt x="85900" y="205438"/>
                    <a:pt x="84238" y="191124"/>
                    <a:pt x="96569" y="181098"/>
                  </a:cubicBezTo>
                  <a:cubicBezTo>
                    <a:pt x="98553" y="164533"/>
                    <a:pt x="126377" y="193697"/>
                    <a:pt x="133668" y="175630"/>
                  </a:cubicBezTo>
                  <a:cubicBezTo>
                    <a:pt x="136563" y="168339"/>
                    <a:pt x="139136" y="170322"/>
                    <a:pt x="132167" y="169089"/>
                  </a:cubicBezTo>
                  <a:cubicBezTo>
                    <a:pt x="105093" y="164372"/>
                    <a:pt x="143425" y="134135"/>
                    <a:pt x="156345" y="137781"/>
                  </a:cubicBezTo>
                  <a:cubicBezTo>
                    <a:pt x="171678" y="142016"/>
                    <a:pt x="177307" y="161477"/>
                    <a:pt x="196339" y="152524"/>
                  </a:cubicBezTo>
                  <a:cubicBezTo>
                    <a:pt x="204113" y="148878"/>
                    <a:pt x="225075" y="137459"/>
                    <a:pt x="203041" y="141104"/>
                  </a:cubicBezTo>
                  <a:cubicBezTo>
                    <a:pt x="196339" y="142177"/>
                    <a:pt x="199234" y="139282"/>
                    <a:pt x="199717" y="134242"/>
                  </a:cubicBezTo>
                  <a:cubicBezTo>
                    <a:pt x="200199" y="126951"/>
                    <a:pt x="220411" y="120411"/>
                    <a:pt x="209313" y="120893"/>
                  </a:cubicBezTo>
                  <a:lnTo>
                    <a:pt x="209313" y="120893"/>
                  </a:lnTo>
                  <a:lnTo>
                    <a:pt x="212637" y="112101"/>
                  </a:lnTo>
                  <a:cubicBezTo>
                    <a:pt x="213227" y="108294"/>
                    <a:pt x="212476" y="107061"/>
                    <a:pt x="213709" y="102987"/>
                  </a:cubicBezTo>
                  <a:cubicBezTo>
                    <a:pt x="215103" y="98859"/>
                    <a:pt x="220411" y="92962"/>
                    <a:pt x="218588" y="88244"/>
                  </a:cubicBezTo>
                  <a:cubicBezTo>
                    <a:pt x="216765" y="83526"/>
                    <a:pt x="211726" y="82186"/>
                    <a:pt x="211726" y="76235"/>
                  </a:cubicBezTo>
                  <a:cubicBezTo>
                    <a:pt x="219499" y="74251"/>
                    <a:pt x="229364" y="79452"/>
                    <a:pt x="237566" y="79452"/>
                  </a:cubicBezTo>
                  <a:cubicBezTo>
                    <a:pt x="248074" y="79452"/>
                    <a:pt x="245608" y="73983"/>
                    <a:pt x="251076" y="68354"/>
                  </a:cubicBezTo>
                  <a:cubicBezTo>
                    <a:pt x="253650" y="65781"/>
                    <a:pt x="258850" y="62886"/>
                    <a:pt x="262335" y="62403"/>
                  </a:cubicBezTo>
                  <a:cubicBezTo>
                    <a:pt x="265819" y="61921"/>
                    <a:pt x="270698" y="53129"/>
                    <a:pt x="274343" y="50234"/>
                  </a:cubicBezTo>
                  <a:cubicBezTo>
                    <a:pt x="276917" y="48089"/>
                    <a:pt x="274933" y="43532"/>
                    <a:pt x="278472" y="43371"/>
                  </a:cubicBezTo>
                  <a:cubicBezTo>
                    <a:pt x="282439" y="43211"/>
                    <a:pt x="283618" y="40048"/>
                    <a:pt x="286245" y="37742"/>
                  </a:cubicBezTo>
                  <a:cubicBezTo>
                    <a:pt x="289730" y="35008"/>
                    <a:pt x="291874" y="36348"/>
                    <a:pt x="289891" y="31523"/>
                  </a:cubicBezTo>
                  <a:cubicBezTo>
                    <a:pt x="285334" y="19997"/>
                    <a:pt x="296860" y="27395"/>
                    <a:pt x="301900" y="25572"/>
                  </a:cubicBezTo>
                  <a:cubicBezTo>
                    <a:pt x="305867" y="24071"/>
                    <a:pt x="307958" y="18442"/>
                    <a:pt x="311603" y="16298"/>
                  </a:cubicBezTo>
                  <a:cubicBezTo>
                    <a:pt x="318305" y="12491"/>
                    <a:pt x="323130" y="7934"/>
                    <a:pt x="330582" y="5039"/>
                  </a:cubicBezTo>
                  <a:cubicBezTo>
                    <a:pt x="333905" y="3806"/>
                    <a:pt x="336050" y="1984"/>
                    <a:pt x="337712" y="0"/>
                  </a:cubicBezTo>
                  <a:lnTo>
                    <a:pt x="337712" y="0"/>
                  </a:lnTo>
                  <a:lnTo>
                    <a:pt x="346504" y="7613"/>
                  </a:lnTo>
                  <a:cubicBezTo>
                    <a:pt x="348488" y="12759"/>
                    <a:pt x="344842" y="17209"/>
                    <a:pt x="348327" y="22356"/>
                  </a:cubicBezTo>
                  <a:cubicBezTo>
                    <a:pt x="353366" y="29808"/>
                    <a:pt x="355940" y="37849"/>
                    <a:pt x="366394" y="38332"/>
                  </a:cubicBezTo>
                  <a:cubicBezTo>
                    <a:pt x="372452" y="38654"/>
                    <a:pt x="374007" y="40476"/>
                    <a:pt x="375669" y="45784"/>
                  </a:cubicBezTo>
                  <a:cubicBezTo>
                    <a:pt x="377330" y="51252"/>
                    <a:pt x="378885" y="53986"/>
                    <a:pt x="382638" y="58543"/>
                  </a:cubicBezTo>
                  <a:cubicBezTo>
                    <a:pt x="382638" y="60205"/>
                    <a:pt x="385962" y="60044"/>
                    <a:pt x="386444" y="63100"/>
                  </a:cubicBezTo>
                  <a:cubicBezTo>
                    <a:pt x="387517" y="69641"/>
                    <a:pt x="395558" y="67068"/>
                    <a:pt x="399686" y="65406"/>
                  </a:cubicBezTo>
                  <a:cubicBezTo>
                    <a:pt x="401348" y="64655"/>
                    <a:pt x="410301" y="59616"/>
                    <a:pt x="410623" y="62671"/>
                  </a:cubicBezTo>
                  <a:cubicBezTo>
                    <a:pt x="414590" y="65406"/>
                    <a:pt x="409229" y="73930"/>
                    <a:pt x="409229" y="78487"/>
                  </a:cubicBezTo>
                  <a:cubicBezTo>
                    <a:pt x="409229" y="82883"/>
                    <a:pt x="416359" y="90174"/>
                    <a:pt x="415770" y="92640"/>
                  </a:cubicBezTo>
                  <a:cubicBezTo>
                    <a:pt x="409551" y="94784"/>
                    <a:pt x="384461" y="103898"/>
                    <a:pt x="384461" y="111458"/>
                  </a:cubicBezTo>
                  <a:cubicBezTo>
                    <a:pt x="387517" y="113870"/>
                    <a:pt x="383710" y="125289"/>
                    <a:pt x="381566" y="127702"/>
                  </a:cubicBezTo>
                  <a:cubicBezTo>
                    <a:pt x="379904" y="128935"/>
                    <a:pt x="371701" y="135904"/>
                    <a:pt x="373953" y="137727"/>
                  </a:cubicBezTo>
                  <a:cubicBezTo>
                    <a:pt x="376687" y="140139"/>
                    <a:pt x="379743" y="138960"/>
                    <a:pt x="382745" y="140300"/>
                  </a:cubicBezTo>
                  <a:cubicBezTo>
                    <a:pt x="385319" y="141533"/>
                    <a:pt x="382745" y="150165"/>
                    <a:pt x="384139" y="153221"/>
                  </a:cubicBezTo>
                  <a:cubicBezTo>
                    <a:pt x="385372" y="155955"/>
                    <a:pt x="392824" y="161745"/>
                    <a:pt x="392824" y="161906"/>
                  </a:cubicBezTo>
                  <a:cubicBezTo>
                    <a:pt x="385962" y="163568"/>
                    <a:pt x="383710" y="177560"/>
                    <a:pt x="379904" y="183028"/>
                  </a:cubicBezTo>
                  <a:cubicBezTo>
                    <a:pt x="378242" y="185441"/>
                    <a:pt x="372023" y="187746"/>
                    <a:pt x="371701" y="190319"/>
                  </a:cubicBezTo>
                  <a:cubicBezTo>
                    <a:pt x="371540" y="192303"/>
                    <a:pt x="377491" y="197450"/>
                    <a:pt x="378832" y="199433"/>
                  </a:cubicBezTo>
                  <a:cubicBezTo>
                    <a:pt x="381244" y="206885"/>
                    <a:pt x="378510" y="212943"/>
                    <a:pt x="381244" y="221307"/>
                  </a:cubicBezTo>
                  <a:cubicBezTo>
                    <a:pt x="386284" y="235889"/>
                    <a:pt x="404029" y="243662"/>
                    <a:pt x="415287" y="230742"/>
                  </a:cubicBezTo>
                  <a:cubicBezTo>
                    <a:pt x="421238" y="223880"/>
                    <a:pt x="420916" y="223773"/>
                    <a:pt x="428797" y="219645"/>
                  </a:cubicBezTo>
                  <a:cubicBezTo>
                    <a:pt x="432014" y="217983"/>
                    <a:pt x="438233" y="211764"/>
                    <a:pt x="438662" y="207797"/>
                  </a:cubicBezTo>
                  <a:cubicBezTo>
                    <a:pt x="439251" y="207636"/>
                    <a:pt x="438983" y="207314"/>
                    <a:pt x="439573" y="207475"/>
                  </a:cubicBezTo>
                  <a:cubicBezTo>
                    <a:pt x="439573" y="216589"/>
                    <a:pt x="452011" y="221736"/>
                    <a:pt x="454638" y="227847"/>
                  </a:cubicBezTo>
                  <a:cubicBezTo>
                    <a:pt x="457533" y="234709"/>
                    <a:pt x="461017" y="234066"/>
                    <a:pt x="466486" y="237283"/>
                  </a:cubicBezTo>
                  <a:cubicBezTo>
                    <a:pt x="468148" y="238355"/>
                    <a:pt x="472437" y="245324"/>
                    <a:pt x="474099" y="247308"/>
                  </a:cubicBezTo>
                  <a:lnTo>
                    <a:pt x="474099" y="247308"/>
                  </a:lnTo>
                  <a:lnTo>
                    <a:pt x="471793" y="261890"/>
                  </a:lnTo>
                  <a:cubicBezTo>
                    <a:pt x="472544" y="269932"/>
                    <a:pt x="469220" y="280440"/>
                    <a:pt x="467826" y="288481"/>
                  </a:cubicBezTo>
                  <a:cubicBezTo>
                    <a:pt x="466003" y="299418"/>
                    <a:pt x="451421" y="316466"/>
                    <a:pt x="471954" y="319790"/>
                  </a:cubicBezTo>
                  <a:cubicBezTo>
                    <a:pt x="480157" y="321184"/>
                    <a:pt x="481390" y="322203"/>
                    <a:pt x="481390" y="330888"/>
                  </a:cubicBezTo>
                  <a:cubicBezTo>
                    <a:pt x="481390" y="334212"/>
                    <a:pt x="479406" y="337107"/>
                    <a:pt x="476833" y="338769"/>
                  </a:cubicBezTo>
                  <a:cubicBezTo>
                    <a:pt x="472597" y="341664"/>
                    <a:pt x="472276" y="344076"/>
                    <a:pt x="470131" y="348204"/>
                  </a:cubicBezTo>
                  <a:cubicBezTo>
                    <a:pt x="473348" y="362465"/>
                    <a:pt x="478012" y="365199"/>
                    <a:pt x="487287" y="375546"/>
                  </a:cubicBezTo>
                  <a:cubicBezTo>
                    <a:pt x="490343" y="378870"/>
                    <a:pt x="492165" y="383159"/>
                    <a:pt x="495972" y="385732"/>
                  </a:cubicBezTo>
                  <a:cubicBezTo>
                    <a:pt x="506319" y="392862"/>
                    <a:pt x="507981" y="387555"/>
                    <a:pt x="510232" y="401226"/>
                  </a:cubicBezTo>
                  <a:cubicBezTo>
                    <a:pt x="511626" y="410018"/>
                    <a:pt x="516291" y="402137"/>
                    <a:pt x="519936" y="405783"/>
                  </a:cubicBezTo>
                  <a:cubicBezTo>
                    <a:pt x="526316" y="412162"/>
                    <a:pt x="530283" y="446795"/>
                    <a:pt x="522831" y="454247"/>
                  </a:cubicBezTo>
                  <a:lnTo>
                    <a:pt x="522831" y="454247"/>
                  </a:lnTo>
                  <a:lnTo>
                    <a:pt x="515701" y="458482"/>
                  </a:lnTo>
                  <a:cubicBezTo>
                    <a:pt x="509160" y="462289"/>
                    <a:pt x="506587" y="460144"/>
                    <a:pt x="500636" y="458804"/>
                  </a:cubicBezTo>
                  <a:cubicBezTo>
                    <a:pt x="496240" y="457893"/>
                    <a:pt x="490772" y="459286"/>
                    <a:pt x="486804" y="461109"/>
                  </a:cubicBezTo>
                  <a:cubicBezTo>
                    <a:pt x="477691" y="465237"/>
                    <a:pt x="475117" y="476603"/>
                    <a:pt x="475546" y="485556"/>
                  </a:cubicBezTo>
                  <a:cubicBezTo>
                    <a:pt x="475868" y="491507"/>
                    <a:pt x="481497" y="496653"/>
                    <a:pt x="478763" y="501961"/>
                  </a:cubicBezTo>
                  <a:cubicBezTo>
                    <a:pt x="473134" y="504373"/>
                    <a:pt x="469970" y="502872"/>
                    <a:pt x="465682" y="508501"/>
                  </a:cubicBezTo>
                  <a:cubicBezTo>
                    <a:pt x="461286" y="514452"/>
                    <a:pt x="461125" y="513219"/>
                    <a:pt x="453834" y="516275"/>
                  </a:cubicBezTo>
                  <a:cubicBezTo>
                    <a:pt x="451099" y="517347"/>
                    <a:pt x="459141" y="519921"/>
                    <a:pt x="459141" y="519921"/>
                  </a:cubicBezTo>
                  <a:cubicBezTo>
                    <a:pt x="462947" y="521904"/>
                    <a:pt x="463859" y="527962"/>
                    <a:pt x="467826" y="530107"/>
                  </a:cubicBezTo>
                  <a:cubicBezTo>
                    <a:pt x="473134" y="532841"/>
                    <a:pt x="474688" y="534985"/>
                    <a:pt x="471043" y="540454"/>
                  </a:cubicBezTo>
                  <a:cubicBezTo>
                    <a:pt x="467076" y="546404"/>
                    <a:pt x="466486" y="560075"/>
                    <a:pt x="467397" y="567045"/>
                  </a:cubicBezTo>
                  <a:cubicBezTo>
                    <a:pt x="467719" y="569350"/>
                    <a:pt x="469542" y="579214"/>
                    <a:pt x="469059" y="580876"/>
                  </a:cubicBezTo>
                  <a:cubicBezTo>
                    <a:pt x="468469" y="583450"/>
                    <a:pt x="461607" y="590151"/>
                    <a:pt x="459356" y="588328"/>
                  </a:cubicBezTo>
                  <a:cubicBezTo>
                    <a:pt x="456943" y="586345"/>
                    <a:pt x="453405" y="580126"/>
                    <a:pt x="450671" y="583932"/>
                  </a:cubicBezTo>
                  <a:cubicBezTo>
                    <a:pt x="447454" y="588489"/>
                    <a:pt x="440484" y="587899"/>
                    <a:pt x="440484" y="593368"/>
                  </a:cubicBezTo>
                  <a:cubicBezTo>
                    <a:pt x="440484" y="599908"/>
                    <a:pt x="423919" y="596692"/>
                    <a:pt x="419790" y="595351"/>
                  </a:cubicBezTo>
                  <a:lnTo>
                    <a:pt x="419790" y="595351"/>
                  </a:lnTo>
                  <a:lnTo>
                    <a:pt x="412017" y="609183"/>
                  </a:lnTo>
                  <a:cubicBezTo>
                    <a:pt x="410784" y="618458"/>
                    <a:pt x="402313" y="623176"/>
                    <a:pt x="397756" y="630145"/>
                  </a:cubicBezTo>
                  <a:cubicBezTo>
                    <a:pt x="394432" y="635292"/>
                    <a:pt x="390626" y="638830"/>
                    <a:pt x="384836" y="641082"/>
                  </a:cubicBezTo>
                  <a:cubicBezTo>
                    <a:pt x="382424" y="641993"/>
                    <a:pt x="383013" y="648963"/>
                    <a:pt x="382852" y="651589"/>
                  </a:cubicBezTo>
                  <a:cubicBezTo>
                    <a:pt x="382370" y="658720"/>
                    <a:pt x="386981" y="661293"/>
                    <a:pt x="390733" y="667083"/>
                  </a:cubicBezTo>
                  <a:cubicBezTo>
                    <a:pt x="393146" y="670729"/>
                    <a:pt x="396202" y="673624"/>
                    <a:pt x="400008" y="675768"/>
                  </a:cubicBezTo>
                  <a:cubicBezTo>
                    <a:pt x="403332" y="677752"/>
                    <a:pt x="408050" y="681719"/>
                    <a:pt x="411695" y="683059"/>
                  </a:cubicBezTo>
                  <a:cubicBezTo>
                    <a:pt x="412178" y="687026"/>
                    <a:pt x="415341" y="687294"/>
                    <a:pt x="415662" y="692173"/>
                  </a:cubicBezTo>
                  <a:cubicBezTo>
                    <a:pt x="416896" y="711312"/>
                    <a:pt x="423704" y="712974"/>
                    <a:pt x="441181" y="707238"/>
                  </a:cubicBezTo>
                  <a:cubicBezTo>
                    <a:pt x="449384" y="704504"/>
                    <a:pt x="449384" y="708739"/>
                    <a:pt x="451689" y="715923"/>
                  </a:cubicBezTo>
                  <a:cubicBezTo>
                    <a:pt x="453190" y="720480"/>
                    <a:pt x="463376" y="724125"/>
                    <a:pt x="463376" y="728093"/>
                  </a:cubicBezTo>
                  <a:cubicBezTo>
                    <a:pt x="454423" y="728093"/>
                    <a:pt x="454584" y="732221"/>
                    <a:pt x="458819" y="739780"/>
                  </a:cubicBezTo>
                  <a:cubicBezTo>
                    <a:pt x="462465" y="746320"/>
                    <a:pt x="470239" y="735384"/>
                    <a:pt x="473080" y="743425"/>
                  </a:cubicBezTo>
                  <a:cubicBezTo>
                    <a:pt x="477315" y="755113"/>
                    <a:pt x="486912" y="750288"/>
                    <a:pt x="496508" y="747071"/>
                  </a:cubicBezTo>
                  <a:cubicBezTo>
                    <a:pt x="509267" y="742943"/>
                    <a:pt x="502566" y="753451"/>
                    <a:pt x="504389" y="760902"/>
                  </a:cubicBezTo>
                  <a:cubicBezTo>
                    <a:pt x="513985" y="760902"/>
                    <a:pt x="509696" y="749644"/>
                    <a:pt x="515808" y="760902"/>
                  </a:cubicBezTo>
                  <a:cubicBezTo>
                    <a:pt x="520204" y="768944"/>
                    <a:pt x="518703" y="780685"/>
                    <a:pt x="532052" y="782025"/>
                  </a:cubicBezTo>
                  <a:cubicBezTo>
                    <a:pt x="544651" y="783258"/>
                    <a:pt x="546313" y="795106"/>
                    <a:pt x="550602" y="805721"/>
                  </a:cubicBezTo>
                  <a:cubicBezTo>
                    <a:pt x="550923" y="807383"/>
                    <a:pt x="551835" y="811190"/>
                    <a:pt x="552585" y="812584"/>
                  </a:cubicBezTo>
                  <a:cubicBezTo>
                    <a:pt x="554086" y="815479"/>
                    <a:pt x="558536" y="817623"/>
                    <a:pt x="560949" y="819875"/>
                  </a:cubicBezTo>
                  <a:cubicBezTo>
                    <a:pt x="563093" y="821858"/>
                    <a:pt x="565184" y="824593"/>
                    <a:pt x="567811" y="825933"/>
                  </a:cubicBezTo>
                  <a:lnTo>
                    <a:pt x="567811" y="825933"/>
                  </a:lnTo>
                  <a:cubicBezTo>
                    <a:pt x="566739" y="828238"/>
                    <a:pt x="566899" y="827595"/>
                    <a:pt x="567221" y="829418"/>
                  </a:cubicBezTo>
                  <a:cubicBezTo>
                    <a:pt x="567543" y="831240"/>
                    <a:pt x="567972" y="834725"/>
                    <a:pt x="567382" y="836387"/>
                  </a:cubicBezTo>
                  <a:cubicBezTo>
                    <a:pt x="567060" y="837298"/>
                    <a:pt x="566471" y="838531"/>
                    <a:pt x="565988" y="839604"/>
                  </a:cubicBezTo>
                  <a:cubicBezTo>
                    <a:pt x="565398" y="841266"/>
                    <a:pt x="564594" y="842499"/>
                    <a:pt x="563415" y="843732"/>
                  </a:cubicBezTo>
                  <a:lnTo>
                    <a:pt x="563415" y="843732"/>
                  </a:lnTo>
                  <a:cubicBezTo>
                    <a:pt x="555802" y="849039"/>
                    <a:pt x="545937" y="851505"/>
                    <a:pt x="540147" y="859815"/>
                  </a:cubicBezTo>
                  <a:cubicBezTo>
                    <a:pt x="530283" y="874076"/>
                    <a:pt x="542560" y="887478"/>
                    <a:pt x="527549" y="899648"/>
                  </a:cubicBezTo>
                  <a:cubicBezTo>
                    <a:pt x="522402" y="903776"/>
                    <a:pt x="520419" y="913909"/>
                    <a:pt x="523314" y="920020"/>
                  </a:cubicBezTo>
                  <a:cubicBezTo>
                    <a:pt x="526530" y="926883"/>
                    <a:pt x="532588" y="925328"/>
                    <a:pt x="532588" y="935085"/>
                  </a:cubicBezTo>
                  <a:lnTo>
                    <a:pt x="532588" y="935085"/>
                  </a:lnTo>
                  <a:cubicBezTo>
                    <a:pt x="536984" y="934603"/>
                    <a:pt x="537628" y="931761"/>
                    <a:pt x="540791" y="936586"/>
                  </a:cubicBezTo>
                  <a:cubicBezTo>
                    <a:pt x="545026" y="942966"/>
                    <a:pt x="554783" y="935514"/>
                    <a:pt x="558697" y="932458"/>
                  </a:cubicBezTo>
                  <a:cubicBezTo>
                    <a:pt x="562503" y="929724"/>
                    <a:pt x="564648" y="933959"/>
                    <a:pt x="564916" y="937337"/>
                  </a:cubicBezTo>
                  <a:cubicBezTo>
                    <a:pt x="565077" y="939320"/>
                    <a:pt x="568132" y="941143"/>
                    <a:pt x="569044" y="943288"/>
                  </a:cubicBezTo>
                  <a:cubicBezTo>
                    <a:pt x="570277" y="946022"/>
                    <a:pt x="568561" y="950739"/>
                    <a:pt x="567650" y="953635"/>
                  </a:cubicBezTo>
                  <a:cubicBezTo>
                    <a:pt x="566739" y="957119"/>
                    <a:pt x="571778" y="961515"/>
                    <a:pt x="573869" y="963821"/>
                  </a:cubicBezTo>
                  <a:lnTo>
                    <a:pt x="573869" y="963821"/>
                  </a:lnTo>
                  <a:lnTo>
                    <a:pt x="584216" y="967949"/>
                  </a:lnTo>
                  <a:cubicBezTo>
                    <a:pt x="585449" y="971273"/>
                    <a:pt x="588612" y="973417"/>
                    <a:pt x="589684" y="976741"/>
                  </a:cubicBezTo>
                  <a:cubicBezTo>
                    <a:pt x="592097" y="984193"/>
                    <a:pt x="598959" y="984783"/>
                    <a:pt x="602765" y="990572"/>
                  </a:cubicBezTo>
                  <a:cubicBezTo>
                    <a:pt x="606572" y="996363"/>
                    <a:pt x="607644" y="1002099"/>
                    <a:pt x="614184" y="1006066"/>
                  </a:cubicBezTo>
                  <a:lnTo>
                    <a:pt x="619063" y="1010623"/>
                  </a:lnTo>
                  <a:lnTo>
                    <a:pt x="619063" y="1010623"/>
                  </a:lnTo>
                  <a:cubicBezTo>
                    <a:pt x="618581" y="1011534"/>
                    <a:pt x="617240" y="1012285"/>
                    <a:pt x="616490" y="1013196"/>
                  </a:cubicBezTo>
                  <a:cubicBezTo>
                    <a:pt x="615739" y="1014108"/>
                    <a:pt x="615096" y="1015180"/>
                    <a:pt x="614506" y="1016252"/>
                  </a:cubicBezTo>
                  <a:cubicBezTo>
                    <a:pt x="613434" y="1018075"/>
                    <a:pt x="612362" y="1019308"/>
                    <a:pt x="611611" y="1021292"/>
                  </a:cubicBezTo>
                  <a:cubicBezTo>
                    <a:pt x="610539" y="1023865"/>
                    <a:pt x="616651" y="1028583"/>
                    <a:pt x="611450" y="1030566"/>
                  </a:cubicBezTo>
                  <a:cubicBezTo>
                    <a:pt x="609306" y="1031317"/>
                    <a:pt x="606732" y="1032228"/>
                    <a:pt x="604481" y="1032068"/>
                  </a:cubicBezTo>
                  <a:cubicBezTo>
                    <a:pt x="601264" y="1031907"/>
                    <a:pt x="599441" y="1030245"/>
                    <a:pt x="596600" y="1029655"/>
                  </a:cubicBezTo>
                  <a:lnTo>
                    <a:pt x="596600" y="1029655"/>
                  </a:lnTo>
                  <a:lnTo>
                    <a:pt x="594027" y="1040431"/>
                  </a:lnTo>
                  <a:cubicBezTo>
                    <a:pt x="591132" y="1043165"/>
                    <a:pt x="588237" y="1048312"/>
                    <a:pt x="588237" y="1052440"/>
                  </a:cubicBezTo>
                  <a:cubicBezTo>
                    <a:pt x="588237" y="1055924"/>
                    <a:pt x="588826" y="1058069"/>
                    <a:pt x="587647" y="1061232"/>
                  </a:cubicBezTo>
                  <a:cubicBezTo>
                    <a:pt x="585234" y="1068201"/>
                    <a:pt x="578533" y="1071740"/>
                    <a:pt x="573976" y="1076726"/>
                  </a:cubicBezTo>
                  <a:lnTo>
                    <a:pt x="573976" y="1076726"/>
                  </a:lnTo>
                  <a:lnTo>
                    <a:pt x="576710" y="1081872"/>
                  </a:lnTo>
                  <a:cubicBezTo>
                    <a:pt x="579123" y="1083266"/>
                    <a:pt x="584752" y="1086590"/>
                    <a:pt x="585502" y="1089324"/>
                  </a:cubicBezTo>
                  <a:cubicBezTo>
                    <a:pt x="586736" y="1092970"/>
                    <a:pt x="582286" y="1098760"/>
                    <a:pt x="580946" y="1101923"/>
                  </a:cubicBezTo>
                  <a:cubicBezTo>
                    <a:pt x="579873" y="1104335"/>
                    <a:pt x="577139" y="1107981"/>
                    <a:pt x="574888" y="1109375"/>
                  </a:cubicBezTo>
                  <a:lnTo>
                    <a:pt x="574888" y="1109375"/>
                  </a:lnTo>
                  <a:lnTo>
                    <a:pt x="575477" y="1109911"/>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7" name="Freeform: Shape 46">
              <a:extLst>
                <a:ext uri="{FF2B5EF4-FFF2-40B4-BE49-F238E27FC236}">
                  <a16:creationId xmlns:a16="http://schemas.microsoft.com/office/drawing/2014/main" id="{4BC30F10-0EED-1EA1-1954-688CD0767F21}"/>
                </a:ext>
              </a:extLst>
            </p:cNvPr>
            <p:cNvSpPr/>
            <p:nvPr/>
          </p:nvSpPr>
          <p:spPr>
            <a:xfrm>
              <a:off x="5730237" y="2691985"/>
              <a:ext cx="836901" cy="841069"/>
            </a:xfrm>
            <a:custGeom>
              <a:avLst/>
              <a:gdLst>
                <a:gd name="connsiteX0" fmla="*/ 263032 w 891574"/>
                <a:gd name="connsiteY0" fmla="*/ 774755 h 896014"/>
                <a:gd name="connsiteX1" fmla="*/ 258636 w 891574"/>
                <a:gd name="connsiteY1" fmla="*/ 796039 h 896014"/>
                <a:gd name="connsiteX2" fmla="*/ 272467 w 891574"/>
                <a:gd name="connsiteY2" fmla="*/ 798023 h 896014"/>
                <a:gd name="connsiteX3" fmla="*/ 277346 w 891574"/>
                <a:gd name="connsiteY3" fmla="*/ 807619 h 896014"/>
                <a:gd name="connsiteX4" fmla="*/ 299702 w 891574"/>
                <a:gd name="connsiteY4" fmla="*/ 816143 h 896014"/>
                <a:gd name="connsiteX5" fmla="*/ 339696 w 891574"/>
                <a:gd name="connsiteY5" fmla="*/ 804885 h 896014"/>
                <a:gd name="connsiteX6" fmla="*/ 352455 w 891574"/>
                <a:gd name="connsiteY6" fmla="*/ 807619 h 896014"/>
                <a:gd name="connsiteX7" fmla="*/ 359585 w 891574"/>
                <a:gd name="connsiteY7" fmla="*/ 819628 h 896014"/>
                <a:gd name="connsiteX8" fmla="*/ 365643 w 891574"/>
                <a:gd name="connsiteY8" fmla="*/ 824935 h 896014"/>
                <a:gd name="connsiteX9" fmla="*/ 375240 w 891574"/>
                <a:gd name="connsiteY9" fmla="*/ 831154 h 896014"/>
                <a:gd name="connsiteX10" fmla="*/ 377545 w 891574"/>
                <a:gd name="connsiteY10" fmla="*/ 837373 h 896014"/>
                <a:gd name="connsiteX11" fmla="*/ 377545 w 891574"/>
                <a:gd name="connsiteY11" fmla="*/ 837373 h 896014"/>
                <a:gd name="connsiteX12" fmla="*/ 383013 w 891574"/>
                <a:gd name="connsiteY12" fmla="*/ 848900 h 896014"/>
                <a:gd name="connsiteX13" fmla="*/ 383013 w 891574"/>
                <a:gd name="connsiteY13" fmla="*/ 853939 h 896014"/>
                <a:gd name="connsiteX14" fmla="*/ 362641 w 891574"/>
                <a:gd name="connsiteY14" fmla="*/ 859729 h 896014"/>
                <a:gd name="connsiteX15" fmla="*/ 359424 w 891574"/>
                <a:gd name="connsiteY15" fmla="*/ 864768 h 896014"/>
                <a:gd name="connsiteX16" fmla="*/ 356208 w 891574"/>
                <a:gd name="connsiteY16" fmla="*/ 860640 h 896014"/>
                <a:gd name="connsiteX17" fmla="*/ 349346 w 891574"/>
                <a:gd name="connsiteY17" fmla="*/ 872649 h 896014"/>
                <a:gd name="connsiteX18" fmla="*/ 344628 w 891574"/>
                <a:gd name="connsiteY18" fmla="*/ 879619 h 896014"/>
                <a:gd name="connsiteX19" fmla="*/ 344628 w 891574"/>
                <a:gd name="connsiteY19" fmla="*/ 879619 h 896014"/>
                <a:gd name="connsiteX20" fmla="*/ 353742 w 891574"/>
                <a:gd name="connsiteY20" fmla="*/ 886159 h 896014"/>
                <a:gd name="connsiteX21" fmla="*/ 364089 w 891574"/>
                <a:gd name="connsiteY21" fmla="*/ 890716 h 896014"/>
                <a:gd name="connsiteX22" fmla="*/ 375347 w 891574"/>
                <a:gd name="connsiteY22" fmla="*/ 884926 h 896014"/>
                <a:gd name="connsiteX23" fmla="*/ 398775 w 891574"/>
                <a:gd name="connsiteY23" fmla="*/ 895702 h 896014"/>
                <a:gd name="connsiteX24" fmla="*/ 419576 w 891574"/>
                <a:gd name="connsiteY24" fmla="*/ 889161 h 896014"/>
                <a:gd name="connsiteX25" fmla="*/ 423061 w 891574"/>
                <a:gd name="connsiteY25" fmla="*/ 868360 h 896014"/>
                <a:gd name="connsiteX26" fmla="*/ 450563 w 891574"/>
                <a:gd name="connsiteY26" fmla="*/ 863214 h 896014"/>
                <a:gd name="connsiteX27" fmla="*/ 464556 w 891574"/>
                <a:gd name="connsiteY27" fmla="*/ 864286 h 896014"/>
                <a:gd name="connsiteX28" fmla="*/ 482784 w 891574"/>
                <a:gd name="connsiteY28" fmla="*/ 861069 h 896014"/>
                <a:gd name="connsiteX29" fmla="*/ 478548 w 891574"/>
                <a:gd name="connsiteY29" fmla="*/ 849972 h 896014"/>
                <a:gd name="connsiteX30" fmla="*/ 491629 w 891574"/>
                <a:gd name="connsiteY30" fmla="*/ 849060 h 896014"/>
                <a:gd name="connsiteX31" fmla="*/ 535376 w 891574"/>
                <a:gd name="connsiteY31" fmla="*/ 855762 h 896014"/>
                <a:gd name="connsiteX32" fmla="*/ 553175 w 891574"/>
                <a:gd name="connsiteY32" fmla="*/ 844664 h 896014"/>
                <a:gd name="connsiteX33" fmla="*/ 575799 w 891574"/>
                <a:gd name="connsiteY33" fmla="*/ 829600 h 896014"/>
                <a:gd name="connsiteX34" fmla="*/ 593437 w 891574"/>
                <a:gd name="connsiteY34" fmla="*/ 813355 h 896014"/>
                <a:gd name="connsiteX35" fmla="*/ 605285 w 891574"/>
                <a:gd name="connsiteY35" fmla="*/ 799095 h 896014"/>
                <a:gd name="connsiteX36" fmla="*/ 592526 w 891574"/>
                <a:gd name="connsiteY36" fmla="*/ 801400 h 896014"/>
                <a:gd name="connsiteX37" fmla="*/ 573815 w 891574"/>
                <a:gd name="connsiteY37" fmla="*/ 802901 h 896014"/>
                <a:gd name="connsiteX38" fmla="*/ 570009 w 891574"/>
                <a:gd name="connsiteY38" fmla="*/ 804724 h 896014"/>
                <a:gd name="connsiteX39" fmla="*/ 564219 w 891574"/>
                <a:gd name="connsiteY39" fmla="*/ 799416 h 896014"/>
                <a:gd name="connsiteX40" fmla="*/ 593115 w 891574"/>
                <a:gd name="connsiteY40" fmla="*/ 793198 h 896014"/>
                <a:gd name="connsiteX41" fmla="*/ 599173 w 891574"/>
                <a:gd name="connsiteY41" fmla="*/ 758404 h 896014"/>
                <a:gd name="connsiteX42" fmla="*/ 598584 w 891574"/>
                <a:gd name="connsiteY42" fmla="*/ 735887 h 896014"/>
                <a:gd name="connsiteX43" fmla="*/ 580785 w 891574"/>
                <a:gd name="connsiteY43" fmla="*/ 731009 h 896014"/>
                <a:gd name="connsiteX44" fmla="*/ 562986 w 891574"/>
                <a:gd name="connsiteY44" fmla="*/ 744251 h 896014"/>
                <a:gd name="connsiteX45" fmla="*/ 545991 w 891574"/>
                <a:gd name="connsiteY45" fmla="*/ 746073 h 896014"/>
                <a:gd name="connsiteX46" fmla="*/ 524708 w 891574"/>
                <a:gd name="connsiteY46" fmla="*/ 746824 h 896014"/>
                <a:gd name="connsiteX47" fmla="*/ 517416 w 891574"/>
                <a:gd name="connsiteY47" fmla="*/ 736960 h 896014"/>
                <a:gd name="connsiteX48" fmla="*/ 524386 w 891574"/>
                <a:gd name="connsiteY48" fmla="*/ 736960 h 896014"/>
                <a:gd name="connsiteX49" fmla="*/ 540201 w 891574"/>
                <a:gd name="connsiteY49" fmla="*/ 731330 h 896014"/>
                <a:gd name="connsiteX50" fmla="*/ 568293 w 891574"/>
                <a:gd name="connsiteY50" fmla="*/ 728596 h 896014"/>
                <a:gd name="connsiteX51" fmla="*/ 575906 w 891574"/>
                <a:gd name="connsiteY51" fmla="*/ 721144 h 896014"/>
                <a:gd name="connsiteX52" fmla="*/ 568454 w 891574"/>
                <a:gd name="connsiteY52" fmla="*/ 714443 h 896014"/>
                <a:gd name="connsiteX53" fmla="*/ 577407 w 891574"/>
                <a:gd name="connsiteY53" fmla="*/ 713371 h 896014"/>
                <a:gd name="connsiteX54" fmla="*/ 581803 w 891574"/>
                <a:gd name="connsiteY54" fmla="*/ 701844 h 896014"/>
                <a:gd name="connsiteX55" fmla="*/ 612040 w 891574"/>
                <a:gd name="connsiteY55" fmla="*/ 704257 h 896014"/>
                <a:gd name="connsiteX56" fmla="*/ 618098 w 891574"/>
                <a:gd name="connsiteY56" fmla="*/ 695465 h 896014"/>
                <a:gd name="connsiteX57" fmla="*/ 607483 w 891574"/>
                <a:gd name="connsiteY57" fmla="*/ 692570 h 896014"/>
                <a:gd name="connsiteX58" fmla="*/ 603998 w 891574"/>
                <a:gd name="connsiteY58" fmla="*/ 691497 h 896014"/>
                <a:gd name="connsiteX59" fmla="*/ 607483 w 891574"/>
                <a:gd name="connsiteY59" fmla="*/ 687852 h 896014"/>
                <a:gd name="connsiteX60" fmla="*/ 602176 w 891574"/>
                <a:gd name="connsiteY60" fmla="*/ 681150 h 896014"/>
                <a:gd name="connsiteX61" fmla="*/ 610861 w 891574"/>
                <a:gd name="connsiteY61" fmla="*/ 671125 h 896014"/>
                <a:gd name="connsiteX62" fmla="*/ 623781 w 891574"/>
                <a:gd name="connsiteY62" fmla="*/ 691819 h 896014"/>
                <a:gd name="connsiteX63" fmla="*/ 633056 w 891574"/>
                <a:gd name="connsiteY63" fmla="*/ 691980 h 896014"/>
                <a:gd name="connsiteX64" fmla="*/ 627266 w 891574"/>
                <a:gd name="connsiteY64" fmla="*/ 693642 h 896014"/>
                <a:gd name="connsiteX65" fmla="*/ 628660 w 891574"/>
                <a:gd name="connsiteY65" fmla="*/ 702595 h 896014"/>
                <a:gd name="connsiteX66" fmla="*/ 648281 w 891574"/>
                <a:gd name="connsiteY66" fmla="*/ 711387 h 896014"/>
                <a:gd name="connsiteX67" fmla="*/ 663614 w 891574"/>
                <a:gd name="connsiteY67" fmla="*/ 709993 h 896014"/>
                <a:gd name="connsiteX68" fmla="*/ 680502 w 891574"/>
                <a:gd name="connsiteY68" fmla="*/ 698896 h 896014"/>
                <a:gd name="connsiteX69" fmla="*/ 700874 w 891574"/>
                <a:gd name="connsiteY69" fmla="*/ 685064 h 896014"/>
                <a:gd name="connsiteX70" fmla="*/ 721568 w 891574"/>
                <a:gd name="connsiteY70" fmla="*/ 656060 h 896014"/>
                <a:gd name="connsiteX71" fmla="*/ 715510 w 891574"/>
                <a:gd name="connsiteY71" fmla="*/ 647375 h 896014"/>
                <a:gd name="connsiteX72" fmla="*/ 715349 w 891574"/>
                <a:gd name="connsiteY72" fmla="*/ 657240 h 896014"/>
                <a:gd name="connsiteX73" fmla="*/ 708808 w 891574"/>
                <a:gd name="connsiteY73" fmla="*/ 659652 h 896014"/>
                <a:gd name="connsiteX74" fmla="*/ 701195 w 891574"/>
                <a:gd name="connsiteY74" fmla="*/ 658580 h 896014"/>
                <a:gd name="connsiteX75" fmla="*/ 687203 w 891574"/>
                <a:gd name="connsiteY75" fmla="*/ 653702 h 896014"/>
                <a:gd name="connsiteX76" fmla="*/ 694172 w 891574"/>
                <a:gd name="connsiteY76" fmla="*/ 646089 h 896014"/>
                <a:gd name="connsiteX77" fmla="*/ 693851 w 891574"/>
                <a:gd name="connsiteY77" fmla="*/ 640781 h 896014"/>
                <a:gd name="connsiteX78" fmla="*/ 702804 w 891574"/>
                <a:gd name="connsiteY78" fmla="*/ 637297 h 896014"/>
                <a:gd name="connsiteX79" fmla="*/ 711596 w 891574"/>
                <a:gd name="connsiteY79" fmla="*/ 626950 h 896014"/>
                <a:gd name="connsiteX80" fmla="*/ 721460 w 891574"/>
                <a:gd name="connsiteY80" fmla="*/ 610866 h 896014"/>
                <a:gd name="connsiteX81" fmla="*/ 721300 w 891574"/>
                <a:gd name="connsiteY81" fmla="*/ 610705 h 896014"/>
                <a:gd name="connsiteX82" fmla="*/ 714169 w 891574"/>
                <a:gd name="connsiteY82" fmla="*/ 613118 h 896014"/>
                <a:gd name="connsiteX83" fmla="*/ 697443 w 891574"/>
                <a:gd name="connsiteY83" fmla="*/ 615691 h 896014"/>
                <a:gd name="connsiteX84" fmla="*/ 677070 w 891574"/>
                <a:gd name="connsiteY84" fmla="*/ 611295 h 896014"/>
                <a:gd name="connsiteX85" fmla="*/ 644421 w 891574"/>
                <a:gd name="connsiteY85" fmla="*/ 610973 h 896014"/>
                <a:gd name="connsiteX86" fmla="*/ 644743 w 891574"/>
                <a:gd name="connsiteY86" fmla="*/ 607489 h 896014"/>
                <a:gd name="connsiteX87" fmla="*/ 655358 w 891574"/>
                <a:gd name="connsiteY87" fmla="*/ 605505 h 896014"/>
                <a:gd name="connsiteX88" fmla="*/ 673586 w 891574"/>
                <a:gd name="connsiteY88" fmla="*/ 601699 h 896014"/>
                <a:gd name="connsiteX89" fmla="*/ 683933 w 891574"/>
                <a:gd name="connsiteY89" fmla="*/ 604004 h 896014"/>
                <a:gd name="connsiteX90" fmla="*/ 693797 w 891574"/>
                <a:gd name="connsiteY90" fmla="*/ 605827 h 896014"/>
                <a:gd name="connsiteX91" fmla="*/ 706556 w 891574"/>
                <a:gd name="connsiteY91" fmla="*/ 603414 h 896014"/>
                <a:gd name="connsiteX92" fmla="*/ 717815 w 891574"/>
                <a:gd name="connsiteY92" fmla="*/ 604487 h 896014"/>
                <a:gd name="connsiteX93" fmla="*/ 707307 w 891574"/>
                <a:gd name="connsiteY93" fmla="*/ 585776 h 896014"/>
                <a:gd name="connsiteX94" fmla="*/ 680233 w 891574"/>
                <a:gd name="connsiteY94" fmla="*/ 571033 h 896014"/>
                <a:gd name="connsiteX95" fmla="*/ 674443 w 891574"/>
                <a:gd name="connsiteY95" fmla="*/ 560847 h 896014"/>
                <a:gd name="connsiteX96" fmla="*/ 683879 w 891574"/>
                <a:gd name="connsiteY96" fmla="*/ 569371 h 896014"/>
                <a:gd name="connsiteX97" fmla="*/ 693315 w 891574"/>
                <a:gd name="connsiteY97" fmla="*/ 574518 h 896014"/>
                <a:gd name="connsiteX98" fmla="*/ 708379 w 891574"/>
                <a:gd name="connsiteY98" fmla="*/ 581648 h 896014"/>
                <a:gd name="connsiteX99" fmla="*/ 719906 w 891574"/>
                <a:gd name="connsiteY99" fmla="*/ 591834 h 896014"/>
                <a:gd name="connsiteX100" fmla="*/ 728591 w 891574"/>
                <a:gd name="connsiteY100" fmla="*/ 606416 h 896014"/>
                <a:gd name="connsiteX101" fmla="*/ 733148 w 891574"/>
                <a:gd name="connsiteY101" fmla="*/ 618854 h 896014"/>
                <a:gd name="connsiteX102" fmla="*/ 744674 w 891574"/>
                <a:gd name="connsiteY102" fmla="*/ 603521 h 896014"/>
                <a:gd name="connsiteX103" fmla="*/ 763813 w 891574"/>
                <a:gd name="connsiteY103" fmla="*/ 584061 h 896014"/>
                <a:gd name="connsiteX104" fmla="*/ 773678 w 891574"/>
                <a:gd name="connsiteY104" fmla="*/ 572534 h 896014"/>
                <a:gd name="connsiteX105" fmla="*/ 781880 w 891574"/>
                <a:gd name="connsiteY105" fmla="*/ 556558 h 896014"/>
                <a:gd name="connsiteX106" fmla="*/ 788099 w 891574"/>
                <a:gd name="connsiteY106" fmla="*/ 549106 h 896014"/>
                <a:gd name="connsiteX107" fmla="*/ 817746 w 891574"/>
                <a:gd name="connsiteY107" fmla="*/ 531629 h 896014"/>
                <a:gd name="connsiteX108" fmla="*/ 834473 w 891574"/>
                <a:gd name="connsiteY108" fmla="*/ 489705 h 896014"/>
                <a:gd name="connsiteX109" fmla="*/ 839780 w 891574"/>
                <a:gd name="connsiteY109" fmla="*/ 475445 h 896014"/>
                <a:gd name="connsiteX110" fmla="*/ 841925 w 891574"/>
                <a:gd name="connsiteY110" fmla="*/ 447781 h 896014"/>
                <a:gd name="connsiteX111" fmla="*/ 843908 w 891574"/>
                <a:gd name="connsiteY111" fmla="*/ 433789 h 896014"/>
                <a:gd name="connsiteX112" fmla="*/ 844659 w 891574"/>
                <a:gd name="connsiteY112" fmla="*/ 418456 h 896014"/>
                <a:gd name="connsiteX113" fmla="*/ 859831 w 891574"/>
                <a:gd name="connsiteY113" fmla="*/ 397333 h 896014"/>
                <a:gd name="connsiteX114" fmla="*/ 868194 w 891574"/>
                <a:gd name="connsiteY114" fmla="*/ 368329 h 896014"/>
                <a:gd name="connsiteX115" fmla="*/ 881114 w 891574"/>
                <a:gd name="connsiteY115" fmla="*/ 339165 h 896014"/>
                <a:gd name="connsiteX116" fmla="*/ 889317 w 891574"/>
                <a:gd name="connsiteY116" fmla="*/ 303299 h 896014"/>
                <a:gd name="connsiteX117" fmla="*/ 881865 w 891574"/>
                <a:gd name="connsiteY117" fmla="*/ 262716 h 896014"/>
                <a:gd name="connsiteX118" fmla="*/ 882347 w 891574"/>
                <a:gd name="connsiteY118" fmla="*/ 226528 h 896014"/>
                <a:gd name="connsiteX119" fmla="*/ 876718 w 891574"/>
                <a:gd name="connsiteY119" fmla="*/ 187017 h 896014"/>
                <a:gd name="connsiteX120" fmla="*/ 873662 w 891574"/>
                <a:gd name="connsiteY120" fmla="*/ 175329 h 896014"/>
                <a:gd name="connsiteX121" fmla="*/ 841120 w 891574"/>
                <a:gd name="connsiteY121" fmla="*/ 125203 h 896014"/>
                <a:gd name="connsiteX122" fmla="*/ 827449 w 891574"/>
                <a:gd name="connsiteY122" fmla="*/ 110299 h 896014"/>
                <a:gd name="connsiteX123" fmla="*/ 770783 w 891574"/>
                <a:gd name="connsiteY123" fmla="*/ 63818 h 896014"/>
                <a:gd name="connsiteX124" fmla="*/ 752984 w 891574"/>
                <a:gd name="connsiteY124" fmla="*/ 49075 h 896014"/>
                <a:gd name="connsiteX125" fmla="*/ 702857 w 891574"/>
                <a:gd name="connsiteY125" fmla="*/ 26130 h 896014"/>
                <a:gd name="connsiteX126" fmla="*/ 649997 w 891574"/>
                <a:gd name="connsiteY126" fmla="*/ 17606 h 896014"/>
                <a:gd name="connsiteX127" fmla="*/ 621261 w 891574"/>
                <a:gd name="connsiteY127" fmla="*/ 7259 h 896014"/>
                <a:gd name="connsiteX128" fmla="*/ 597083 w 891574"/>
                <a:gd name="connsiteY128" fmla="*/ 11387 h 896014"/>
                <a:gd name="connsiteX129" fmla="*/ 577622 w 891574"/>
                <a:gd name="connsiteY129" fmla="*/ 13799 h 896014"/>
                <a:gd name="connsiteX130" fmla="*/ 561646 w 891574"/>
                <a:gd name="connsiteY130" fmla="*/ 9993 h 896014"/>
                <a:gd name="connsiteX131" fmla="*/ 534572 w 891574"/>
                <a:gd name="connsiteY131" fmla="*/ 6937 h 896014"/>
                <a:gd name="connsiteX132" fmla="*/ 497795 w 891574"/>
                <a:gd name="connsiteY132" fmla="*/ 396 h 896014"/>
                <a:gd name="connsiteX133" fmla="*/ 502834 w 891574"/>
                <a:gd name="connsiteY133" fmla="*/ 5865 h 896014"/>
                <a:gd name="connsiteX134" fmla="*/ 496883 w 891574"/>
                <a:gd name="connsiteY134" fmla="*/ 7527 h 896014"/>
                <a:gd name="connsiteX135" fmla="*/ 471043 w 891574"/>
                <a:gd name="connsiteY135" fmla="*/ 9350 h 896014"/>
                <a:gd name="connsiteX136" fmla="*/ 431049 w 891574"/>
                <a:gd name="connsiteY136" fmla="*/ 34868 h 896014"/>
                <a:gd name="connsiteX137" fmla="*/ 420273 w 891574"/>
                <a:gd name="connsiteY137" fmla="*/ 62693 h 896014"/>
                <a:gd name="connsiteX138" fmla="*/ 416628 w 891574"/>
                <a:gd name="connsiteY138" fmla="*/ 84888 h 896014"/>
                <a:gd name="connsiteX139" fmla="*/ 391537 w 891574"/>
                <a:gd name="connsiteY139" fmla="*/ 103866 h 896014"/>
                <a:gd name="connsiteX140" fmla="*/ 381941 w 891574"/>
                <a:gd name="connsiteY140" fmla="*/ 107994 h 896014"/>
                <a:gd name="connsiteX141" fmla="*/ 358245 w 891574"/>
                <a:gd name="connsiteY141" fmla="*/ 104348 h 896014"/>
                <a:gd name="connsiteX142" fmla="*/ 355511 w 891574"/>
                <a:gd name="connsiteY142" fmla="*/ 104670 h 896014"/>
                <a:gd name="connsiteX143" fmla="*/ 355511 w 891574"/>
                <a:gd name="connsiteY143" fmla="*/ 104670 h 896014"/>
                <a:gd name="connsiteX144" fmla="*/ 347737 w 891574"/>
                <a:gd name="connsiteY144" fmla="*/ 125042 h 896014"/>
                <a:gd name="connsiteX145" fmla="*/ 346343 w 891574"/>
                <a:gd name="connsiteY145" fmla="*/ 129921 h 896014"/>
                <a:gd name="connsiteX146" fmla="*/ 353956 w 891574"/>
                <a:gd name="connsiteY146" fmla="*/ 134049 h 896014"/>
                <a:gd name="connsiteX147" fmla="*/ 348166 w 891574"/>
                <a:gd name="connsiteY147" fmla="*/ 140107 h 896014"/>
                <a:gd name="connsiteX148" fmla="*/ 335085 w 891574"/>
                <a:gd name="connsiteY148" fmla="*/ 153349 h 896014"/>
                <a:gd name="connsiteX149" fmla="*/ 318680 w 891574"/>
                <a:gd name="connsiteY149" fmla="*/ 160050 h 896014"/>
                <a:gd name="connsiteX150" fmla="*/ 318680 w 891574"/>
                <a:gd name="connsiteY150" fmla="*/ 160050 h 896014"/>
                <a:gd name="connsiteX151" fmla="*/ 310156 w 891574"/>
                <a:gd name="connsiteY151" fmla="*/ 159300 h 896014"/>
                <a:gd name="connsiteX152" fmla="*/ 298897 w 891574"/>
                <a:gd name="connsiteY152" fmla="*/ 162624 h 896014"/>
                <a:gd name="connsiteX153" fmla="*/ 286728 w 891574"/>
                <a:gd name="connsiteY153" fmla="*/ 166591 h 896014"/>
                <a:gd name="connsiteX154" fmla="*/ 275469 w 891574"/>
                <a:gd name="connsiteY154" fmla="*/ 186963 h 896014"/>
                <a:gd name="connsiteX155" fmla="*/ 270323 w 891574"/>
                <a:gd name="connsiteY155" fmla="*/ 198811 h 896014"/>
                <a:gd name="connsiteX156" fmla="*/ 247806 w 891574"/>
                <a:gd name="connsiteY156" fmla="*/ 205352 h 896014"/>
                <a:gd name="connsiteX157" fmla="*/ 247806 w 891574"/>
                <a:gd name="connsiteY157" fmla="*/ 205352 h 896014"/>
                <a:gd name="connsiteX158" fmla="*/ 237298 w 891574"/>
                <a:gd name="connsiteY158" fmla="*/ 197578 h 896014"/>
                <a:gd name="connsiteX159" fmla="*/ 225879 w 891574"/>
                <a:gd name="connsiteY159" fmla="*/ 200795 h 896014"/>
                <a:gd name="connsiteX160" fmla="*/ 203094 w 891574"/>
                <a:gd name="connsiteY160" fmla="*/ 209480 h 896014"/>
                <a:gd name="connsiteX161" fmla="*/ 187011 w 891574"/>
                <a:gd name="connsiteY161" fmla="*/ 209801 h 896014"/>
                <a:gd name="connsiteX162" fmla="*/ 183526 w 891574"/>
                <a:gd name="connsiteY162" fmla="*/ 201438 h 896014"/>
                <a:gd name="connsiteX163" fmla="*/ 160420 w 891574"/>
                <a:gd name="connsiteY163" fmla="*/ 205673 h 896014"/>
                <a:gd name="connsiteX164" fmla="*/ 147339 w 891574"/>
                <a:gd name="connsiteY164" fmla="*/ 197471 h 896014"/>
                <a:gd name="connsiteX165" fmla="*/ 101126 w 891574"/>
                <a:gd name="connsiteY165" fmla="*/ 214466 h 896014"/>
                <a:gd name="connsiteX166" fmla="*/ 76947 w 891574"/>
                <a:gd name="connsiteY166" fmla="*/ 218862 h 896014"/>
                <a:gd name="connsiteX167" fmla="*/ 76947 w 891574"/>
                <a:gd name="connsiteY167" fmla="*/ 218862 h 896014"/>
                <a:gd name="connsiteX168" fmla="*/ 83917 w 891574"/>
                <a:gd name="connsiteY168" fmla="*/ 224813 h 896014"/>
                <a:gd name="connsiteX169" fmla="*/ 87402 w 891574"/>
                <a:gd name="connsiteY169" fmla="*/ 230120 h 896014"/>
                <a:gd name="connsiteX170" fmla="*/ 83917 w 891574"/>
                <a:gd name="connsiteY170" fmla="*/ 233766 h 896014"/>
                <a:gd name="connsiteX171" fmla="*/ 82255 w 891574"/>
                <a:gd name="connsiteY171" fmla="*/ 255961 h 896014"/>
                <a:gd name="connsiteX172" fmla="*/ 107613 w 891574"/>
                <a:gd name="connsiteY172" fmla="*/ 254138 h 896014"/>
                <a:gd name="connsiteX173" fmla="*/ 107613 w 891574"/>
                <a:gd name="connsiteY173" fmla="*/ 254138 h 896014"/>
                <a:gd name="connsiteX174" fmla="*/ 109007 w 891574"/>
                <a:gd name="connsiteY174" fmla="*/ 263091 h 896014"/>
                <a:gd name="connsiteX175" fmla="*/ 112224 w 891574"/>
                <a:gd name="connsiteY175" fmla="*/ 274778 h 896014"/>
                <a:gd name="connsiteX176" fmla="*/ 109329 w 891574"/>
                <a:gd name="connsiteY176" fmla="*/ 283892 h 896014"/>
                <a:gd name="connsiteX177" fmla="*/ 129111 w 891574"/>
                <a:gd name="connsiteY177" fmla="*/ 298474 h 896014"/>
                <a:gd name="connsiteX178" fmla="*/ 133668 w 891574"/>
                <a:gd name="connsiteY178" fmla="*/ 313807 h 896014"/>
                <a:gd name="connsiteX179" fmla="*/ 125466 w 891574"/>
                <a:gd name="connsiteY179" fmla="*/ 334018 h 896014"/>
                <a:gd name="connsiteX180" fmla="*/ 125466 w 891574"/>
                <a:gd name="connsiteY180" fmla="*/ 342972 h 896014"/>
                <a:gd name="connsiteX181" fmla="*/ 111795 w 891574"/>
                <a:gd name="connsiteY181" fmla="*/ 356803 h 896014"/>
                <a:gd name="connsiteX182" fmla="*/ 98124 w 891574"/>
                <a:gd name="connsiteY182" fmla="*/ 371064 h 896014"/>
                <a:gd name="connsiteX183" fmla="*/ 89921 w 891574"/>
                <a:gd name="connsiteY183" fmla="*/ 373476 h 896014"/>
                <a:gd name="connsiteX184" fmla="*/ 83970 w 891574"/>
                <a:gd name="connsiteY184" fmla="*/ 377711 h 896014"/>
                <a:gd name="connsiteX185" fmla="*/ 84292 w 891574"/>
                <a:gd name="connsiteY185" fmla="*/ 393044 h 896014"/>
                <a:gd name="connsiteX186" fmla="*/ 87616 w 891574"/>
                <a:gd name="connsiteY186" fmla="*/ 409932 h 896014"/>
                <a:gd name="connsiteX187" fmla="*/ 87616 w 891574"/>
                <a:gd name="connsiteY187" fmla="*/ 409932 h 896014"/>
                <a:gd name="connsiteX188" fmla="*/ 76197 w 891574"/>
                <a:gd name="connsiteY188" fmla="*/ 411433 h 896014"/>
                <a:gd name="connsiteX189" fmla="*/ 64349 w 891574"/>
                <a:gd name="connsiteY189" fmla="*/ 431215 h 896014"/>
                <a:gd name="connsiteX190" fmla="*/ 54752 w 891574"/>
                <a:gd name="connsiteY190" fmla="*/ 448371 h 896014"/>
                <a:gd name="connsiteX191" fmla="*/ 44245 w 891574"/>
                <a:gd name="connsiteY191" fmla="*/ 438024 h 896014"/>
                <a:gd name="connsiteX192" fmla="*/ 24462 w 891574"/>
                <a:gd name="connsiteY192" fmla="*/ 439686 h 896014"/>
                <a:gd name="connsiteX193" fmla="*/ 22639 w 891574"/>
                <a:gd name="connsiteY193" fmla="*/ 467510 h 896014"/>
                <a:gd name="connsiteX194" fmla="*/ 15670 w 891574"/>
                <a:gd name="connsiteY194" fmla="*/ 483004 h 896014"/>
                <a:gd name="connsiteX195" fmla="*/ 15670 w 891574"/>
                <a:gd name="connsiteY195" fmla="*/ 483004 h 896014"/>
                <a:gd name="connsiteX196" fmla="*/ 30252 w 891574"/>
                <a:gd name="connsiteY196" fmla="*/ 502465 h 896014"/>
                <a:gd name="connsiteX197" fmla="*/ 38026 w 891574"/>
                <a:gd name="connsiteY197" fmla="*/ 518548 h 896014"/>
                <a:gd name="connsiteX198" fmla="*/ 36364 w 891574"/>
                <a:gd name="connsiteY198" fmla="*/ 547444 h 896014"/>
                <a:gd name="connsiteX199" fmla="*/ 21942 w 891574"/>
                <a:gd name="connsiteY199" fmla="*/ 563420 h 896014"/>
                <a:gd name="connsiteX200" fmla="*/ 34863 w 891574"/>
                <a:gd name="connsiteY200" fmla="*/ 579825 h 896014"/>
                <a:gd name="connsiteX201" fmla="*/ 30627 w 891574"/>
                <a:gd name="connsiteY201" fmla="*/ 592746 h 896014"/>
                <a:gd name="connsiteX202" fmla="*/ 33040 w 891574"/>
                <a:gd name="connsiteY202" fmla="*/ 606577 h 896014"/>
                <a:gd name="connsiteX203" fmla="*/ 31539 w 891574"/>
                <a:gd name="connsiteY203" fmla="*/ 614190 h 896014"/>
                <a:gd name="connsiteX204" fmla="*/ 31539 w 891574"/>
                <a:gd name="connsiteY204" fmla="*/ 614190 h 896014"/>
                <a:gd name="connsiteX205" fmla="*/ 18458 w 891574"/>
                <a:gd name="connsiteY205" fmla="*/ 640352 h 896014"/>
                <a:gd name="connsiteX206" fmla="*/ 27250 w 891574"/>
                <a:gd name="connsiteY206" fmla="*/ 657347 h 896014"/>
                <a:gd name="connsiteX207" fmla="*/ 44405 w 891574"/>
                <a:gd name="connsiteY207" fmla="*/ 664799 h 896014"/>
                <a:gd name="connsiteX208" fmla="*/ 65850 w 891574"/>
                <a:gd name="connsiteY208" fmla="*/ 679381 h 896014"/>
                <a:gd name="connsiteX209" fmla="*/ 66761 w 891574"/>
                <a:gd name="connsiteY209" fmla="*/ 696108 h 896014"/>
                <a:gd name="connsiteX210" fmla="*/ 66761 w 891574"/>
                <a:gd name="connsiteY210" fmla="*/ 696108 h 896014"/>
                <a:gd name="connsiteX211" fmla="*/ 53841 w 891574"/>
                <a:gd name="connsiteY211" fmla="*/ 702970 h 896014"/>
                <a:gd name="connsiteX212" fmla="*/ 42422 w 891574"/>
                <a:gd name="connsiteY212" fmla="*/ 699646 h 896014"/>
                <a:gd name="connsiteX213" fmla="*/ 22639 w 891574"/>
                <a:gd name="connsiteY213" fmla="*/ 692033 h 896014"/>
                <a:gd name="connsiteX214" fmla="*/ 13365 w 891574"/>
                <a:gd name="connsiteY214" fmla="*/ 678684 h 896014"/>
                <a:gd name="connsiteX215" fmla="*/ 1195 w 891574"/>
                <a:gd name="connsiteY215" fmla="*/ 690532 h 896014"/>
                <a:gd name="connsiteX216" fmla="*/ 6502 w 891574"/>
                <a:gd name="connsiteY216" fmla="*/ 699217 h 896014"/>
                <a:gd name="connsiteX217" fmla="*/ 27196 w 891574"/>
                <a:gd name="connsiteY217" fmla="*/ 730365 h 896014"/>
                <a:gd name="connsiteX218" fmla="*/ 66868 w 891574"/>
                <a:gd name="connsiteY218" fmla="*/ 762264 h 896014"/>
                <a:gd name="connsiteX219" fmla="*/ 68370 w 891574"/>
                <a:gd name="connsiteY219" fmla="*/ 773790 h 896014"/>
                <a:gd name="connsiteX220" fmla="*/ 83113 w 891574"/>
                <a:gd name="connsiteY220" fmla="*/ 779098 h 896014"/>
                <a:gd name="connsiteX221" fmla="*/ 72927 w 891574"/>
                <a:gd name="connsiteY221" fmla="*/ 794592 h 896014"/>
                <a:gd name="connsiteX222" fmla="*/ 74749 w 891574"/>
                <a:gd name="connsiteY222" fmla="*/ 804188 h 896014"/>
                <a:gd name="connsiteX223" fmla="*/ 75500 w 891574"/>
                <a:gd name="connsiteY223" fmla="*/ 810139 h 896014"/>
                <a:gd name="connsiteX224" fmla="*/ 76894 w 891574"/>
                <a:gd name="connsiteY224" fmla="*/ 818020 h 896014"/>
                <a:gd name="connsiteX225" fmla="*/ 85418 w 891574"/>
                <a:gd name="connsiteY225" fmla="*/ 821987 h 896014"/>
                <a:gd name="connsiteX226" fmla="*/ 85418 w 891574"/>
                <a:gd name="connsiteY226" fmla="*/ 821987 h 896014"/>
                <a:gd name="connsiteX227" fmla="*/ 88635 w 891574"/>
                <a:gd name="connsiteY227" fmla="*/ 802687 h 896014"/>
                <a:gd name="connsiteX228" fmla="*/ 96837 w 891574"/>
                <a:gd name="connsiteY228" fmla="*/ 812551 h 896014"/>
                <a:gd name="connsiteX229" fmla="*/ 108095 w 891574"/>
                <a:gd name="connsiteY229" fmla="*/ 811961 h 896014"/>
                <a:gd name="connsiteX230" fmla="*/ 131202 w 891574"/>
                <a:gd name="connsiteY230" fmla="*/ 811211 h 896014"/>
                <a:gd name="connsiteX231" fmla="*/ 151413 w 891574"/>
                <a:gd name="connsiteY231" fmla="*/ 799684 h 896014"/>
                <a:gd name="connsiteX232" fmla="*/ 175431 w 891574"/>
                <a:gd name="connsiteY232" fmla="*/ 794806 h 896014"/>
                <a:gd name="connsiteX233" fmla="*/ 184223 w 891574"/>
                <a:gd name="connsiteY233" fmla="*/ 783279 h 896014"/>
                <a:gd name="connsiteX234" fmla="*/ 197733 w 891574"/>
                <a:gd name="connsiteY234" fmla="*/ 781457 h 896014"/>
                <a:gd name="connsiteX235" fmla="*/ 213227 w 891574"/>
                <a:gd name="connsiteY235" fmla="*/ 770949 h 896014"/>
                <a:gd name="connsiteX236" fmla="*/ 237995 w 891574"/>
                <a:gd name="connsiteY236" fmla="*/ 771539 h 896014"/>
                <a:gd name="connsiteX237" fmla="*/ 248932 w 891574"/>
                <a:gd name="connsiteY237" fmla="*/ 773844 h 896014"/>
                <a:gd name="connsiteX238" fmla="*/ 262603 w 891574"/>
                <a:gd name="connsiteY238" fmla="*/ 774005 h 896014"/>
                <a:gd name="connsiteX239" fmla="*/ 262603 w 891574"/>
                <a:gd name="connsiteY239" fmla="*/ 774005 h 896014"/>
                <a:gd name="connsiteX240" fmla="*/ 262603 w 891574"/>
                <a:gd name="connsiteY240" fmla="*/ 774755 h 89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891574" h="896014">
                  <a:moveTo>
                    <a:pt x="263032" y="774755"/>
                  </a:moveTo>
                  <a:cubicBezTo>
                    <a:pt x="262281" y="782047"/>
                    <a:pt x="258636" y="789016"/>
                    <a:pt x="258636" y="796039"/>
                  </a:cubicBezTo>
                  <a:cubicBezTo>
                    <a:pt x="262281" y="797272"/>
                    <a:pt x="268232" y="797540"/>
                    <a:pt x="272467" y="798023"/>
                  </a:cubicBezTo>
                  <a:cubicBezTo>
                    <a:pt x="274290" y="798183"/>
                    <a:pt x="273700" y="805903"/>
                    <a:pt x="277346" y="807619"/>
                  </a:cubicBezTo>
                  <a:cubicBezTo>
                    <a:pt x="282064" y="810032"/>
                    <a:pt x="295574" y="819628"/>
                    <a:pt x="299702" y="816143"/>
                  </a:cubicBezTo>
                  <a:cubicBezTo>
                    <a:pt x="312139" y="805635"/>
                    <a:pt x="326882" y="810836"/>
                    <a:pt x="339696" y="804885"/>
                  </a:cubicBezTo>
                  <a:cubicBezTo>
                    <a:pt x="350632" y="799738"/>
                    <a:pt x="347308" y="802472"/>
                    <a:pt x="352455" y="807619"/>
                  </a:cubicBezTo>
                  <a:cubicBezTo>
                    <a:pt x="357173" y="812337"/>
                    <a:pt x="358084" y="813409"/>
                    <a:pt x="359585" y="819628"/>
                  </a:cubicBezTo>
                  <a:cubicBezTo>
                    <a:pt x="367037" y="820861"/>
                    <a:pt x="363392" y="820378"/>
                    <a:pt x="365643" y="824935"/>
                  </a:cubicBezTo>
                  <a:cubicBezTo>
                    <a:pt x="367037" y="827830"/>
                    <a:pt x="372774" y="828742"/>
                    <a:pt x="375240" y="831154"/>
                  </a:cubicBezTo>
                  <a:lnTo>
                    <a:pt x="377545" y="837373"/>
                  </a:lnTo>
                  <a:lnTo>
                    <a:pt x="377545" y="837373"/>
                  </a:lnTo>
                  <a:cubicBezTo>
                    <a:pt x="377545" y="842091"/>
                    <a:pt x="378778" y="846970"/>
                    <a:pt x="383013" y="848900"/>
                  </a:cubicBezTo>
                  <a:cubicBezTo>
                    <a:pt x="386069" y="850293"/>
                    <a:pt x="386069" y="852867"/>
                    <a:pt x="383013" y="853939"/>
                  </a:cubicBezTo>
                  <a:cubicBezTo>
                    <a:pt x="376955" y="855923"/>
                    <a:pt x="366608" y="853778"/>
                    <a:pt x="362641" y="859729"/>
                  </a:cubicBezTo>
                  <a:cubicBezTo>
                    <a:pt x="362051" y="860801"/>
                    <a:pt x="360497" y="864768"/>
                    <a:pt x="359424" y="864768"/>
                  </a:cubicBezTo>
                  <a:cubicBezTo>
                    <a:pt x="357119" y="864768"/>
                    <a:pt x="357441" y="861713"/>
                    <a:pt x="356208" y="860640"/>
                  </a:cubicBezTo>
                  <a:cubicBezTo>
                    <a:pt x="351490" y="856405"/>
                    <a:pt x="350418" y="869915"/>
                    <a:pt x="349346" y="872649"/>
                  </a:cubicBezTo>
                  <a:lnTo>
                    <a:pt x="344628" y="879619"/>
                  </a:lnTo>
                  <a:lnTo>
                    <a:pt x="344628" y="879619"/>
                  </a:lnTo>
                  <a:cubicBezTo>
                    <a:pt x="348273" y="881763"/>
                    <a:pt x="351597" y="884176"/>
                    <a:pt x="353742" y="886159"/>
                  </a:cubicBezTo>
                  <a:cubicBezTo>
                    <a:pt x="356154" y="888304"/>
                    <a:pt x="360604" y="892217"/>
                    <a:pt x="364089" y="890716"/>
                  </a:cubicBezTo>
                  <a:cubicBezTo>
                    <a:pt x="367734" y="889054"/>
                    <a:pt x="369879" y="882835"/>
                    <a:pt x="375347" y="884926"/>
                  </a:cubicBezTo>
                  <a:cubicBezTo>
                    <a:pt x="384300" y="893879"/>
                    <a:pt x="384300" y="897096"/>
                    <a:pt x="398775" y="895702"/>
                  </a:cubicBezTo>
                  <a:cubicBezTo>
                    <a:pt x="405476" y="895112"/>
                    <a:pt x="416574" y="896292"/>
                    <a:pt x="419576" y="889161"/>
                  </a:cubicBezTo>
                  <a:cubicBezTo>
                    <a:pt x="422471" y="882299"/>
                    <a:pt x="416681" y="876080"/>
                    <a:pt x="423061" y="868360"/>
                  </a:cubicBezTo>
                  <a:cubicBezTo>
                    <a:pt x="427189" y="863321"/>
                    <a:pt x="443272" y="865305"/>
                    <a:pt x="450563" y="863214"/>
                  </a:cubicBezTo>
                  <a:cubicBezTo>
                    <a:pt x="455710" y="861713"/>
                    <a:pt x="459677" y="863964"/>
                    <a:pt x="464556" y="864286"/>
                  </a:cubicBezTo>
                  <a:cubicBezTo>
                    <a:pt x="470346" y="864768"/>
                    <a:pt x="477476" y="863374"/>
                    <a:pt x="482784" y="861069"/>
                  </a:cubicBezTo>
                  <a:cubicBezTo>
                    <a:pt x="487823" y="858174"/>
                    <a:pt x="478548" y="853188"/>
                    <a:pt x="478548" y="849972"/>
                  </a:cubicBezTo>
                  <a:cubicBezTo>
                    <a:pt x="483266" y="849060"/>
                    <a:pt x="485679" y="851955"/>
                    <a:pt x="491629" y="849060"/>
                  </a:cubicBezTo>
                  <a:cubicBezTo>
                    <a:pt x="500583" y="844825"/>
                    <a:pt x="526423" y="851366"/>
                    <a:pt x="535376" y="855762"/>
                  </a:cubicBezTo>
                  <a:cubicBezTo>
                    <a:pt x="544973" y="860480"/>
                    <a:pt x="546795" y="849060"/>
                    <a:pt x="553175" y="844664"/>
                  </a:cubicBezTo>
                  <a:cubicBezTo>
                    <a:pt x="560949" y="839357"/>
                    <a:pt x="568508" y="836301"/>
                    <a:pt x="575799" y="829600"/>
                  </a:cubicBezTo>
                  <a:cubicBezTo>
                    <a:pt x="584162" y="827938"/>
                    <a:pt x="588880" y="819896"/>
                    <a:pt x="593437" y="813355"/>
                  </a:cubicBezTo>
                  <a:cubicBezTo>
                    <a:pt x="595850" y="809710"/>
                    <a:pt x="604535" y="803008"/>
                    <a:pt x="605285" y="799095"/>
                  </a:cubicBezTo>
                  <a:cubicBezTo>
                    <a:pt x="601639" y="799095"/>
                    <a:pt x="596493" y="800918"/>
                    <a:pt x="592526" y="801400"/>
                  </a:cubicBezTo>
                  <a:cubicBezTo>
                    <a:pt x="586307" y="802151"/>
                    <a:pt x="579445" y="800006"/>
                    <a:pt x="573815" y="802901"/>
                  </a:cubicBezTo>
                  <a:cubicBezTo>
                    <a:pt x="572314" y="803652"/>
                    <a:pt x="571081" y="806386"/>
                    <a:pt x="570009" y="804724"/>
                  </a:cubicBezTo>
                  <a:cubicBezTo>
                    <a:pt x="568937" y="803062"/>
                    <a:pt x="564219" y="800918"/>
                    <a:pt x="564219" y="799416"/>
                  </a:cubicBezTo>
                  <a:cubicBezTo>
                    <a:pt x="571510" y="799416"/>
                    <a:pt x="588237" y="799256"/>
                    <a:pt x="593115" y="793198"/>
                  </a:cubicBezTo>
                  <a:cubicBezTo>
                    <a:pt x="599495" y="785424"/>
                    <a:pt x="600889" y="767947"/>
                    <a:pt x="599173" y="758404"/>
                  </a:cubicBezTo>
                  <a:lnTo>
                    <a:pt x="598584" y="735887"/>
                  </a:lnTo>
                  <a:cubicBezTo>
                    <a:pt x="598262" y="727363"/>
                    <a:pt x="586414" y="724039"/>
                    <a:pt x="580785" y="731009"/>
                  </a:cubicBezTo>
                  <a:cubicBezTo>
                    <a:pt x="576817" y="736048"/>
                    <a:pt x="569848" y="744519"/>
                    <a:pt x="562986" y="744251"/>
                  </a:cubicBezTo>
                  <a:cubicBezTo>
                    <a:pt x="556284" y="744090"/>
                    <a:pt x="552371" y="740605"/>
                    <a:pt x="545991" y="746073"/>
                  </a:cubicBezTo>
                  <a:cubicBezTo>
                    <a:pt x="536716" y="753847"/>
                    <a:pt x="535215" y="748968"/>
                    <a:pt x="524708" y="746824"/>
                  </a:cubicBezTo>
                  <a:cubicBezTo>
                    <a:pt x="518918" y="745591"/>
                    <a:pt x="509643" y="742428"/>
                    <a:pt x="517416" y="736960"/>
                  </a:cubicBezTo>
                  <a:cubicBezTo>
                    <a:pt x="519722" y="735298"/>
                    <a:pt x="521813" y="737281"/>
                    <a:pt x="524386" y="736960"/>
                  </a:cubicBezTo>
                  <a:cubicBezTo>
                    <a:pt x="530176" y="736370"/>
                    <a:pt x="533821" y="730580"/>
                    <a:pt x="540201" y="731330"/>
                  </a:cubicBezTo>
                  <a:cubicBezTo>
                    <a:pt x="548886" y="732403"/>
                    <a:pt x="560252" y="732081"/>
                    <a:pt x="568293" y="728596"/>
                  </a:cubicBezTo>
                  <a:cubicBezTo>
                    <a:pt x="571778" y="727095"/>
                    <a:pt x="573762" y="724200"/>
                    <a:pt x="575906" y="721144"/>
                  </a:cubicBezTo>
                  <a:cubicBezTo>
                    <a:pt x="576389" y="720394"/>
                    <a:pt x="569848" y="715837"/>
                    <a:pt x="568454" y="714443"/>
                  </a:cubicBezTo>
                  <a:cubicBezTo>
                    <a:pt x="569848" y="713049"/>
                    <a:pt x="580302" y="717928"/>
                    <a:pt x="577407" y="713371"/>
                  </a:cubicBezTo>
                  <a:cubicBezTo>
                    <a:pt x="575585" y="710315"/>
                    <a:pt x="577407" y="702863"/>
                    <a:pt x="581803" y="701844"/>
                  </a:cubicBezTo>
                  <a:cubicBezTo>
                    <a:pt x="586360" y="720555"/>
                    <a:pt x="599120" y="711280"/>
                    <a:pt x="612040" y="704257"/>
                  </a:cubicBezTo>
                  <a:cubicBezTo>
                    <a:pt x="612951" y="703506"/>
                    <a:pt x="625389" y="695733"/>
                    <a:pt x="618098" y="695465"/>
                  </a:cubicBezTo>
                  <a:cubicBezTo>
                    <a:pt x="614453" y="695304"/>
                    <a:pt x="611129" y="693481"/>
                    <a:pt x="607483" y="692570"/>
                  </a:cubicBezTo>
                  <a:cubicBezTo>
                    <a:pt x="607001" y="692409"/>
                    <a:pt x="603998" y="691658"/>
                    <a:pt x="603998" y="691497"/>
                  </a:cubicBezTo>
                  <a:cubicBezTo>
                    <a:pt x="603838" y="690264"/>
                    <a:pt x="609145" y="689675"/>
                    <a:pt x="607483" y="687852"/>
                  </a:cubicBezTo>
                  <a:cubicBezTo>
                    <a:pt x="605982" y="686190"/>
                    <a:pt x="596707" y="683456"/>
                    <a:pt x="602176" y="681150"/>
                  </a:cubicBezTo>
                  <a:cubicBezTo>
                    <a:pt x="605982" y="679649"/>
                    <a:pt x="609467" y="675092"/>
                    <a:pt x="610861" y="671125"/>
                  </a:cubicBezTo>
                  <a:cubicBezTo>
                    <a:pt x="612523" y="677987"/>
                    <a:pt x="614506" y="691819"/>
                    <a:pt x="623781" y="691819"/>
                  </a:cubicBezTo>
                  <a:lnTo>
                    <a:pt x="633056" y="691980"/>
                  </a:lnTo>
                  <a:cubicBezTo>
                    <a:pt x="633967" y="691980"/>
                    <a:pt x="628820" y="693642"/>
                    <a:pt x="627266" y="693642"/>
                  </a:cubicBezTo>
                  <a:cubicBezTo>
                    <a:pt x="619385" y="693642"/>
                    <a:pt x="627105" y="698788"/>
                    <a:pt x="628660" y="702595"/>
                  </a:cubicBezTo>
                  <a:cubicBezTo>
                    <a:pt x="633538" y="715193"/>
                    <a:pt x="635951" y="711387"/>
                    <a:pt x="648281" y="711387"/>
                  </a:cubicBezTo>
                  <a:cubicBezTo>
                    <a:pt x="653428" y="711387"/>
                    <a:pt x="659057" y="713049"/>
                    <a:pt x="663614" y="709993"/>
                  </a:cubicBezTo>
                  <a:lnTo>
                    <a:pt x="680502" y="698896"/>
                  </a:lnTo>
                  <a:cubicBezTo>
                    <a:pt x="688543" y="697395"/>
                    <a:pt x="695566" y="691015"/>
                    <a:pt x="700874" y="685064"/>
                  </a:cubicBezTo>
                  <a:cubicBezTo>
                    <a:pt x="706181" y="679006"/>
                    <a:pt x="725052" y="665282"/>
                    <a:pt x="721568" y="656060"/>
                  </a:cubicBezTo>
                  <a:cubicBezTo>
                    <a:pt x="720978" y="654666"/>
                    <a:pt x="716528" y="647858"/>
                    <a:pt x="715510" y="647375"/>
                  </a:cubicBezTo>
                  <a:cubicBezTo>
                    <a:pt x="713687" y="646625"/>
                    <a:pt x="715349" y="655900"/>
                    <a:pt x="715349" y="657240"/>
                  </a:cubicBezTo>
                  <a:cubicBezTo>
                    <a:pt x="715349" y="662386"/>
                    <a:pt x="711221" y="659652"/>
                    <a:pt x="708808" y="659652"/>
                  </a:cubicBezTo>
                  <a:cubicBezTo>
                    <a:pt x="705002" y="659652"/>
                    <a:pt x="703930" y="663459"/>
                    <a:pt x="701195" y="658580"/>
                  </a:cubicBezTo>
                  <a:cubicBezTo>
                    <a:pt x="700713" y="657830"/>
                    <a:pt x="689347" y="654774"/>
                    <a:pt x="687203" y="653702"/>
                  </a:cubicBezTo>
                  <a:cubicBezTo>
                    <a:pt x="683236" y="651879"/>
                    <a:pt x="692350" y="647161"/>
                    <a:pt x="694172" y="646089"/>
                  </a:cubicBezTo>
                  <a:cubicBezTo>
                    <a:pt x="697228" y="644105"/>
                    <a:pt x="693261" y="643515"/>
                    <a:pt x="693851" y="640781"/>
                  </a:cubicBezTo>
                  <a:cubicBezTo>
                    <a:pt x="694333" y="638958"/>
                    <a:pt x="700981" y="636653"/>
                    <a:pt x="702804" y="637297"/>
                  </a:cubicBezTo>
                  <a:cubicBezTo>
                    <a:pt x="708111" y="639280"/>
                    <a:pt x="708755" y="630005"/>
                    <a:pt x="711596" y="626950"/>
                  </a:cubicBezTo>
                  <a:cubicBezTo>
                    <a:pt x="716153" y="622982"/>
                    <a:pt x="722854" y="617514"/>
                    <a:pt x="721460" y="610866"/>
                  </a:cubicBezTo>
                  <a:lnTo>
                    <a:pt x="721300" y="610705"/>
                  </a:lnTo>
                  <a:cubicBezTo>
                    <a:pt x="718887" y="610705"/>
                    <a:pt x="718404" y="615584"/>
                    <a:pt x="714169" y="613118"/>
                  </a:cubicBezTo>
                  <a:cubicBezTo>
                    <a:pt x="706556" y="608990"/>
                    <a:pt x="704573" y="614512"/>
                    <a:pt x="697443" y="615691"/>
                  </a:cubicBezTo>
                  <a:cubicBezTo>
                    <a:pt x="690312" y="616871"/>
                    <a:pt x="681467" y="609312"/>
                    <a:pt x="677070" y="611295"/>
                  </a:cubicBezTo>
                  <a:cubicBezTo>
                    <a:pt x="665062" y="616335"/>
                    <a:pt x="656859" y="613440"/>
                    <a:pt x="644421" y="610973"/>
                  </a:cubicBezTo>
                  <a:cubicBezTo>
                    <a:pt x="639275" y="610062"/>
                    <a:pt x="639275" y="607650"/>
                    <a:pt x="644743" y="607489"/>
                  </a:cubicBezTo>
                  <a:cubicBezTo>
                    <a:pt x="648978" y="607328"/>
                    <a:pt x="650801" y="603843"/>
                    <a:pt x="655358" y="605505"/>
                  </a:cubicBezTo>
                  <a:cubicBezTo>
                    <a:pt x="661898" y="608078"/>
                    <a:pt x="667688" y="604111"/>
                    <a:pt x="673586" y="601699"/>
                  </a:cubicBezTo>
                  <a:cubicBezTo>
                    <a:pt x="681949" y="598214"/>
                    <a:pt x="678464" y="601216"/>
                    <a:pt x="683933" y="604004"/>
                  </a:cubicBezTo>
                  <a:cubicBezTo>
                    <a:pt x="687149" y="605666"/>
                    <a:pt x="690151" y="604004"/>
                    <a:pt x="693797" y="605827"/>
                  </a:cubicBezTo>
                  <a:cubicBezTo>
                    <a:pt x="700016" y="609043"/>
                    <a:pt x="701088" y="602503"/>
                    <a:pt x="706556" y="603414"/>
                  </a:cubicBezTo>
                  <a:cubicBezTo>
                    <a:pt x="709773" y="603897"/>
                    <a:pt x="715510" y="606899"/>
                    <a:pt x="717815" y="604487"/>
                  </a:cubicBezTo>
                  <a:cubicBezTo>
                    <a:pt x="716314" y="597035"/>
                    <a:pt x="714330" y="588832"/>
                    <a:pt x="707307" y="585776"/>
                  </a:cubicBezTo>
                  <a:cubicBezTo>
                    <a:pt x="698032" y="581648"/>
                    <a:pt x="687525" y="578807"/>
                    <a:pt x="680233" y="571033"/>
                  </a:cubicBezTo>
                  <a:cubicBezTo>
                    <a:pt x="678732" y="567977"/>
                    <a:pt x="674443" y="564493"/>
                    <a:pt x="674443" y="560847"/>
                  </a:cubicBezTo>
                  <a:cubicBezTo>
                    <a:pt x="676266" y="561330"/>
                    <a:pt x="682217" y="567709"/>
                    <a:pt x="683879" y="569371"/>
                  </a:cubicBezTo>
                  <a:cubicBezTo>
                    <a:pt x="686452" y="571784"/>
                    <a:pt x="690098" y="573178"/>
                    <a:pt x="693315" y="574518"/>
                  </a:cubicBezTo>
                  <a:cubicBezTo>
                    <a:pt x="698622" y="576662"/>
                    <a:pt x="702268" y="580147"/>
                    <a:pt x="708379" y="581648"/>
                  </a:cubicBezTo>
                  <a:cubicBezTo>
                    <a:pt x="714759" y="583310"/>
                    <a:pt x="719316" y="584543"/>
                    <a:pt x="719906" y="591834"/>
                  </a:cubicBezTo>
                  <a:cubicBezTo>
                    <a:pt x="721407" y="599876"/>
                    <a:pt x="720817" y="601538"/>
                    <a:pt x="728591" y="606416"/>
                  </a:cubicBezTo>
                  <a:cubicBezTo>
                    <a:pt x="730574" y="607650"/>
                    <a:pt x="732397" y="616442"/>
                    <a:pt x="733148" y="618854"/>
                  </a:cubicBezTo>
                  <a:cubicBezTo>
                    <a:pt x="733630" y="618693"/>
                    <a:pt x="740760" y="605934"/>
                    <a:pt x="744674" y="603521"/>
                  </a:cubicBezTo>
                  <a:cubicBezTo>
                    <a:pt x="753466" y="598214"/>
                    <a:pt x="755182" y="588350"/>
                    <a:pt x="763813" y="584061"/>
                  </a:cubicBezTo>
                  <a:cubicBezTo>
                    <a:pt x="769871" y="581166"/>
                    <a:pt x="771855" y="578592"/>
                    <a:pt x="773678" y="572534"/>
                  </a:cubicBezTo>
                  <a:cubicBezTo>
                    <a:pt x="775340" y="567227"/>
                    <a:pt x="779736" y="562026"/>
                    <a:pt x="781880" y="556558"/>
                  </a:cubicBezTo>
                  <a:cubicBezTo>
                    <a:pt x="783703" y="555486"/>
                    <a:pt x="786115" y="550929"/>
                    <a:pt x="788099" y="549106"/>
                  </a:cubicBezTo>
                  <a:cubicBezTo>
                    <a:pt x="796301" y="540743"/>
                    <a:pt x="810616" y="540314"/>
                    <a:pt x="817746" y="531629"/>
                  </a:cubicBezTo>
                  <a:cubicBezTo>
                    <a:pt x="827342" y="519781"/>
                    <a:pt x="831899" y="504555"/>
                    <a:pt x="834473" y="489705"/>
                  </a:cubicBezTo>
                  <a:cubicBezTo>
                    <a:pt x="835223" y="484398"/>
                    <a:pt x="837689" y="480270"/>
                    <a:pt x="839780" y="475445"/>
                  </a:cubicBezTo>
                  <a:cubicBezTo>
                    <a:pt x="842675" y="468582"/>
                    <a:pt x="840852" y="455555"/>
                    <a:pt x="841925" y="447781"/>
                  </a:cubicBezTo>
                  <a:lnTo>
                    <a:pt x="843908" y="433789"/>
                  </a:lnTo>
                  <a:cubicBezTo>
                    <a:pt x="844498" y="428910"/>
                    <a:pt x="843426" y="423174"/>
                    <a:pt x="844659" y="418456"/>
                  </a:cubicBezTo>
                  <a:cubicBezTo>
                    <a:pt x="846482" y="409771"/>
                    <a:pt x="852111" y="401729"/>
                    <a:pt x="859831" y="397333"/>
                  </a:cubicBezTo>
                  <a:cubicBezTo>
                    <a:pt x="860903" y="389559"/>
                    <a:pt x="864548" y="375299"/>
                    <a:pt x="868194" y="368329"/>
                  </a:cubicBezTo>
                  <a:cubicBezTo>
                    <a:pt x="872751" y="359537"/>
                    <a:pt x="881114" y="349351"/>
                    <a:pt x="881114" y="339165"/>
                  </a:cubicBezTo>
                  <a:cubicBezTo>
                    <a:pt x="879131" y="324100"/>
                    <a:pt x="881114" y="315898"/>
                    <a:pt x="889317" y="303299"/>
                  </a:cubicBezTo>
                  <a:cubicBezTo>
                    <a:pt x="896930" y="291612"/>
                    <a:pt x="882937" y="274403"/>
                    <a:pt x="881865" y="262716"/>
                  </a:cubicBezTo>
                  <a:cubicBezTo>
                    <a:pt x="878970" y="252690"/>
                    <a:pt x="880471" y="236875"/>
                    <a:pt x="882347" y="226528"/>
                  </a:cubicBezTo>
                  <a:cubicBezTo>
                    <a:pt x="885242" y="210552"/>
                    <a:pt x="881436" y="202189"/>
                    <a:pt x="876718" y="187017"/>
                  </a:cubicBezTo>
                  <a:lnTo>
                    <a:pt x="873662" y="175329"/>
                  </a:lnTo>
                  <a:cubicBezTo>
                    <a:pt x="866961" y="153724"/>
                    <a:pt x="856936" y="140965"/>
                    <a:pt x="841120" y="125203"/>
                  </a:cubicBezTo>
                  <a:cubicBezTo>
                    <a:pt x="837153" y="121236"/>
                    <a:pt x="828683" y="115607"/>
                    <a:pt x="827449" y="110299"/>
                  </a:cubicBezTo>
                  <a:lnTo>
                    <a:pt x="770783" y="63818"/>
                  </a:lnTo>
                  <a:lnTo>
                    <a:pt x="752984" y="49075"/>
                  </a:lnTo>
                  <a:cubicBezTo>
                    <a:pt x="737812" y="38568"/>
                    <a:pt x="721085" y="30097"/>
                    <a:pt x="702857" y="26130"/>
                  </a:cubicBezTo>
                  <a:cubicBezTo>
                    <a:pt x="685702" y="22323"/>
                    <a:pt x="665008" y="27524"/>
                    <a:pt x="649997" y="17606"/>
                  </a:cubicBezTo>
                  <a:cubicBezTo>
                    <a:pt x="641312" y="12888"/>
                    <a:pt x="630375" y="11065"/>
                    <a:pt x="621261" y="7259"/>
                  </a:cubicBezTo>
                  <a:cubicBezTo>
                    <a:pt x="609735" y="2380"/>
                    <a:pt x="607269" y="6937"/>
                    <a:pt x="597083" y="11387"/>
                  </a:cubicBezTo>
                  <a:cubicBezTo>
                    <a:pt x="590542" y="14282"/>
                    <a:pt x="584645" y="13692"/>
                    <a:pt x="577622" y="13799"/>
                  </a:cubicBezTo>
                  <a:cubicBezTo>
                    <a:pt x="570760" y="13960"/>
                    <a:pt x="565023" y="19268"/>
                    <a:pt x="561646" y="9993"/>
                  </a:cubicBezTo>
                  <a:cubicBezTo>
                    <a:pt x="558322" y="557"/>
                    <a:pt x="543257" y="9082"/>
                    <a:pt x="534572" y="6937"/>
                  </a:cubicBezTo>
                  <a:cubicBezTo>
                    <a:pt x="524547" y="6186"/>
                    <a:pt x="507230" y="-1855"/>
                    <a:pt x="497795" y="396"/>
                  </a:cubicBezTo>
                  <a:cubicBezTo>
                    <a:pt x="497795" y="3881"/>
                    <a:pt x="501119" y="3881"/>
                    <a:pt x="502834" y="5865"/>
                  </a:cubicBezTo>
                  <a:cubicBezTo>
                    <a:pt x="505890" y="9350"/>
                    <a:pt x="499189" y="7527"/>
                    <a:pt x="496883" y="7527"/>
                  </a:cubicBezTo>
                  <a:cubicBezTo>
                    <a:pt x="488091" y="7527"/>
                    <a:pt x="479889" y="9939"/>
                    <a:pt x="471043" y="9350"/>
                  </a:cubicBezTo>
                  <a:cubicBezTo>
                    <a:pt x="447615" y="7688"/>
                    <a:pt x="440324" y="12834"/>
                    <a:pt x="431049" y="34868"/>
                  </a:cubicBezTo>
                  <a:cubicBezTo>
                    <a:pt x="427403" y="43553"/>
                    <a:pt x="429548" y="56742"/>
                    <a:pt x="420273" y="62693"/>
                  </a:cubicBezTo>
                  <a:cubicBezTo>
                    <a:pt x="416467" y="68751"/>
                    <a:pt x="424401" y="79098"/>
                    <a:pt x="416628" y="84888"/>
                  </a:cubicBezTo>
                  <a:cubicBezTo>
                    <a:pt x="408103" y="91106"/>
                    <a:pt x="396738" y="93251"/>
                    <a:pt x="391537" y="103866"/>
                  </a:cubicBezTo>
                  <a:cubicBezTo>
                    <a:pt x="388214" y="110567"/>
                    <a:pt x="388482" y="110996"/>
                    <a:pt x="381941" y="107994"/>
                  </a:cubicBezTo>
                  <a:cubicBezTo>
                    <a:pt x="374167" y="104348"/>
                    <a:pt x="366876" y="103759"/>
                    <a:pt x="358245" y="104348"/>
                  </a:cubicBezTo>
                  <a:cubicBezTo>
                    <a:pt x="357334" y="104509"/>
                    <a:pt x="356422" y="104509"/>
                    <a:pt x="355511" y="104670"/>
                  </a:cubicBezTo>
                  <a:lnTo>
                    <a:pt x="355511" y="104670"/>
                  </a:lnTo>
                  <a:lnTo>
                    <a:pt x="347737" y="125042"/>
                  </a:lnTo>
                  <a:cubicBezTo>
                    <a:pt x="346504" y="126704"/>
                    <a:pt x="346343" y="127937"/>
                    <a:pt x="346343" y="129921"/>
                  </a:cubicBezTo>
                  <a:cubicBezTo>
                    <a:pt x="348756" y="130511"/>
                    <a:pt x="351222" y="133245"/>
                    <a:pt x="353956" y="134049"/>
                  </a:cubicBezTo>
                  <a:cubicBezTo>
                    <a:pt x="353956" y="136461"/>
                    <a:pt x="350150" y="138284"/>
                    <a:pt x="348166" y="140107"/>
                  </a:cubicBezTo>
                  <a:cubicBezTo>
                    <a:pt x="343931" y="144342"/>
                    <a:pt x="338891" y="148899"/>
                    <a:pt x="335085" y="153349"/>
                  </a:cubicBezTo>
                  <a:cubicBezTo>
                    <a:pt x="330528" y="158388"/>
                    <a:pt x="324738" y="157745"/>
                    <a:pt x="318680" y="160050"/>
                  </a:cubicBezTo>
                  <a:lnTo>
                    <a:pt x="318680" y="160050"/>
                  </a:lnTo>
                  <a:lnTo>
                    <a:pt x="310156" y="159300"/>
                  </a:lnTo>
                  <a:cubicBezTo>
                    <a:pt x="306189" y="159621"/>
                    <a:pt x="301632" y="159782"/>
                    <a:pt x="298897" y="162624"/>
                  </a:cubicBezTo>
                  <a:cubicBezTo>
                    <a:pt x="295842" y="165680"/>
                    <a:pt x="291124" y="168575"/>
                    <a:pt x="286728" y="166591"/>
                  </a:cubicBezTo>
                  <a:cubicBezTo>
                    <a:pt x="276220" y="161551"/>
                    <a:pt x="275201" y="180851"/>
                    <a:pt x="275469" y="186963"/>
                  </a:cubicBezTo>
                  <a:cubicBezTo>
                    <a:pt x="275952" y="195916"/>
                    <a:pt x="276542" y="193504"/>
                    <a:pt x="270323" y="198811"/>
                  </a:cubicBezTo>
                  <a:cubicBezTo>
                    <a:pt x="262120" y="205781"/>
                    <a:pt x="258153" y="204279"/>
                    <a:pt x="247806" y="205352"/>
                  </a:cubicBezTo>
                  <a:lnTo>
                    <a:pt x="247806" y="205352"/>
                  </a:lnTo>
                  <a:cubicBezTo>
                    <a:pt x="243249" y="201706"/>
                    <a:pt x="243088" y="199401"/>
                    <a:pt x="237298" y="197578"/>
                  </a:cubicBezTo>
                  <a:cubicBezTo>
                    <a:pt x="232580" y="196077"/>
                    <a:pt x="229257" y="201706"/>
                    <a:pt x="225879" y="200795"/>
                  </a:cubicBezTo>
                  <a:cubicBezTo>
                    <a:pt x="211887" y="196988"/>
                    <a:pt x="212530" y="213876"/>
                    <a:pt x="203094" y="209480"/>
                  </a:cubicBezTo>
                  <a:cubicBezTo>
                    <a:pt x="197465" y="206907"/>
                    <a:pt x="187923" y="210552"/>
                    <a:pt x="187011" y="209801"/>
                  </a:cubicBezTo>
                  <a:cubicBezTo>
                    <a:pt x="184706" y="207979"/>
                    <a:pt x="185617" y="202510"/>
                    <a:pt x="183526" y="201438"/>
                  </a:cubicBezTo>
                  <a:cubicBezTo>
                    <a:pt x="173930" y="197203"/>
                    <a:pt x="168194" y="221971"/>
                    <a:pt x="160420" y="205673"/>
                  </a:cubicBezTo>
                  <a:cubicBezTo>
                    <a:pt x="156935" y="198222"/>
                    <a:pt x="155702" y="198811"/>
                    <a:pt x="147339" y="197471"/>
                  </a:cubicBezTo>
                  <a:cubicBezTo>
                    <a:pt x="135491" y="195648"/>
                    <a:pt x="113457" y="222722"/>
                    <a:pt x="101126" y="214466"/>
                  </a:cubicBezTo>
                  <a:cubicBezTo>
                    <a:pt x="90189" y="207174"/>
                    <a:pt x="86222" y="216610"/>
                    <a:pt x="76947" y="218862"/>
                  </a:cubicBezTo>
                  <a:lnTo>
                    <a:pt x="76947" y="218862"/>
                  </a:lnTo>
                  <a:cubicBezTo>
                    <a:pt x="80003" y="220684"/>
                    <a:pt x="83649" y="220684"/>
                    <a:pt x="83917" y="224813"/>
                  </a:cubicBezTo>
                  <a:cubicBezTo>
                    <a:pt x="84078" y="226957"/>
                    <a:pt x="87402" y="228029"/>
                    <a:pt x="87402" y="230120"/>
                  </a:cubicBezTo>
                  <a:cubicBezTo>
                    <a:pt x="87402" y="231192"/>
                    <a:pt x="84507" y="232854"/>
                    <a:pt x="83917" y="233766"/>
                  </a:cubicBezTo>
                  <a:cubicBezTo>
                    <a:pt x="80593" y="238805"/>
                    <a:pt x="77537" y="250492"/>
                    <a:pt x="82255" y="255961"/>
                  </a:cubicBezTo>
                  <a:cubicBezTo>
                    <a:pt x="87402" y="262019"/>
                    <a:pt x="100054" y="253226"/>
                    <a:pt x="107613" y="254138"/>
                  </a:cubicBezTo>
                  <a:lnTo>
                    <a:pt x="107613" y="254138"/>
                  </a:lnTo>
                  <a:lnTo>
                    <a:pt x="109007" y="263091"/>
                  </a:lnTo>
                  <a:cubicBezTo>
                    <a:pt x="106112" y="270382"/>
                    <a:pt x="111741" y="269042"/>
                    <a:pt x="112224" y="274778"/>
                  </a:cubicBezTo>
                  <a:cubicBezTo>
                    <a:pt x="112384" y="277834"/>
                    <a:pt x="107988" y="281748"/>
                    <a:pt x="109329" y="283892"/>
                  </a:cubicBezTo>
                  <a:cubicBezTo>
                    <a:pt x="113457" y="290754"/>
                    <a:pt x="126967" y="294078"/>
                    <a:pt x="129111" y="298474"/>
                  </a:cubicBezTo>
                  <a:cubicBezTo>
                    <a:pt x="131416" y="303031"/>
                    <a:pt x="130612" y="308821"/>
                    <a:pt x="133668" y="313807"/>
                  </a:cubicBezTo>
                  <a:cubicBezTo>
                    <a:pt x="138708" y="321688"/>
                    <a:pt x="126055" y="325816"/>
                    <a:pt x="125466" y="334018"/>
                  </a:cubicBezTo>
                  <a:cubicBezTo>
                    <a:pt x="125144" y="338575"/>
                    <a:pt x="130344" y="337986"/>
                    <a:pt x="125466" y="342972"/>
                  </a:cubicBezTo>
                  <a:lnTo>
                    <a:pt x="111795" y="356803"/>
                  </a:lnTo>
                  <a:cubicBezTo>
                    <a:pt x="105844" y="360609"/>
                    <a:pt x="104182" y="367740"/>
                    <a:pt x="98124" y="371064"/>
                  </a:cubicBezTo>
                  <a:cubicBezTo>
                    <a:pt x="95979" y="372297"/>
                    <a:pt x="92495" y="373047"/>
                    <a:pt x="89921" y="373476"/>
                  </a:cubicBezTo>
                  <a:cubicBezTo>
                    <a:pt x="82469" y="374548"/>
                    <a:pt x="87187" y="371653"/>
                    <a:pt x="83970" y="377711"/>
                  </a:cubicBezTo>
                  <a:cubicBezTo>
                    <a:pt x="81558" y="382429"/>
                    <a:pt x="78824" y="389131"/>
                    <a:pt x="84292" y="393044"/>
                  </a:cubicBezTo>
                  <a:cubicBezTo>
                    <a:pt x="87509" y="395350"/>
                    <a:pt x="87616" y="405965"/>
                    <a:pt x="87616" y="409932"/>
                  </a:cubicBezTo>
                  <a:lnTo>
                    <a:pt x="87616" y="409932"/>
                  </a:lnTo>
                  <a:lnTo>
                    <a:pt x="76197" y="411433"/>
                  </a:lnTo>
                  <a:cubicBezTo>
                    <a:pt x="67834" y="414167"/>
                    <a:pt x="61025" y="421297"/>
                    <a:pt x="64349" y="431215"/>
                  </a:cubicBezTo>
                  <a:cubicBezTo>
                    <a:pt x="67083" y="439257"/>
                    <a:pt x="66761" y="453089"/>
                    <a:pt x="54752" y="448371"/>
                  </a:cubicBezTo>
                  <a:cubicBezTo>
                    <a:pt x="50035" y="446548"/>
                    <a:pt x="46711" y="441991"/>
                    <a:pt x="44245" y="438024"/>
                  </a:cubicBezTo>
                  <a:cubicBezTo>
                    <a:pt x="40277" y="431644"/>
                    <a:pt x="29073" y="435129"/>
                    <a:pt x="24462" y="439686"/>
                  </a:cubicBezTo>
                  <a:cubicBezTo>
                    <a:pt x="17493" y="446655"/>
                    <a:pt x="29502" y="462471"/>
                    <a:pt x="22639" y="467510"/>
                  </a:cubicBezTo>
                  <a:cubicBezTo>
                    <a:pt x="19423" y="469815"/>
                    <a:pt x="15670" y="479197"/>
                    <a:pt x="15670" y="483004"/>
                  </a:cubicBezTo>
                  <a:lnTo>
                    <a:pt x="15670" y="483004"/>
                  </a:lnTo>
                  <a:cubicBezTo>
                    <a:pt x="27089" y="490616"/>
                    <a:pt x="31646" y="486971"/>
                    <a:pt x="30252" y="502465"/>
                  </a:cubicBezTo>
                  <a:cubicBezTo>
                    <a:pt x="29502" y="512490"/>
                    <a:pt x="27840" y="515385"/>
                    <a:pt x="38026" y="518548"/>
                  </a:cubicBezTo>
                  <a:cubicBezTo>
                    <a:pt x="45478" y="520853"/>
                    <a:pt x="41350" y="543316"/>
                    <a:pt x="36364" y="547444"/>
                  </a:cubicBezTo>
                  <a:cubicBezTo>
                    <a:pt x="31807" y="551251"/>
                    <a:pt x="21942" y="557041"/>
                    <a:pt x="21942" y="563420"/>
                  </a:cubicBezTo>
                  <a:cubicBezTo>
                    <a:pt x="30467" y="563420"/>
                    <a:pt x="34863" y="572105"/>
                    <a:pt x="34863" y="579825"/>
                  </a:cubicBezTo>
                  <a:cubicBezTo>
                    <a:pt x="34863" y="585455"/>
                    <a:pt x="30627" y="588939"/>
                    <a:pt x="30627" y="592746"/>
                  </a:cubicBezTo>
                  <a:cubicBezTo>
                    <a:pt x="30627" y="598965"/>
                    <a:pt x="33040" y="601431"/>
                    <a:pt x="33040" y="606577"/>
                  </a:cubicBezTo>
                  <a:lnTo>
                    <a:pt x="31539" y="614190"/>
                  </a:lnTo>
                  <a:lnTo>
                    <a:pt x="31539" y="614190"/>
                  </a:lnTo>
                  <a:cubicBezTo>
                    <a:pt x="30627" y="621964"/>
                    <a:pt x="20763" y="631346"/>
                    <a:pt x="18458" y="640352"/>
                  </a:cubicBezTo>
                  <a:cubicBezTo>
                    <a:pt x="14812" y="654774"/>
                    <a:pt x="19530" y="649627"/>
                    <a:pt x="27250" y="657347"/>
                  </a:cubicBezTo>
                  <a:cubicBezTo>
                    <a:pt x="32718" y="662815"/>
                    <a:pt x="37436" y="662654"/>
                    <a:pt x="44405" y="664799"/>
                  </a:cubicBezTo>
                  <a:cubicBezTo>
                    <a:pt x="50035" y="666461"/>
                    <a:pt x="61400" y="675414"/>
                    <a:pt x="65850" y="679381"/>
                  </a:cubicBezTo>
                  <a:cubicBezTo>
                    <a:pt x="73302" y="686351"/>
                    <a:pt x="74642" y="689085"/>
                    <a:pt x="66761" y="696108"/>
                  </a:cubicBezTo>
                  <a:lnTo>
                    <a:pt x="66761" y="696108"/>
                  </a:lnTo>
                  <a:cubicBezTo>
                    <a:pt x="62204" y="699593"/>
                    <a:pt x="59631" y="705061"/>
                    <a:pt x="53841" y="702970"/>
                  </a:cubicBezTo>
                  <a:cubicBezTo>
                    <a:pt x="48694" y="700987"/>
                    <a:pt x="48534" y="697823"/>
                    <a:pt x="42422" y="699646"/>
                  </a:cubicBezTo>
                  <a:cubicBezTo>
                    <a:pt x="30895" y="703292"/>
                    <a:pt x="28161" y="700718"/>
                    <a:pt x="22639" y="692033"/>
                  </a:cubicBezTo>
                  <a:cubicBezTo>
                    <a:pt x="19584" y="687316"/>
                    <a:pt x="18833" y="675628"/>
                    <a:pt x="13365" y="678684"/>
                  </a:cubicBezTo>
                  <a:cubicBezTo>
                    <a:pt x="6073" y="682812"/>
                    <a:pt x="-3362" y="682008"/>
                    <a:pt x="1195" y="690532"/>
                  </a:cubicBezTo>
                  <a:cubicBezTo>
                    <a:pt x="2589" y="693106"/>
                    <a:pt x="2589" y="699807"/>
                    <a:pt x="6502" y="699217"/>
                  </a:cubicBezTo>
                  <a:cubicBezTo>
                    <a:pt x="19423" y="697234"/>
                    <a:pt x="19744" y="722913"/>
                    <a:pt x="27196" y="730365"/>
                  </a:cubicBezTo>
                  <a:cubicBezTo>
                    <a:pt x="42690" y="745859"/>
                    <a:pt x="66868" y="730365"/>
                    <a:pt x="66868" y="762264"/>
                  </a:cubicBezTo>
                  <a:cubicBezTo>
                    <a:pt x="66868" y="766231"/>
                    <a:pt x="66118" y="770467"/>
                    <a:pt x="68370" y="773790"/>
                  </a:cubicBezTo>
                  <a:cubicBezTo>
                    <a:pt x="71425" y="778347"/>
                    <a:pt x="83113" y="772396"/>
                    <a:pt x="83113" y="779098"/>
                  </a:cubicBezTo>
                  <a:cubicBezTo>
                    <a:pt x="83113" y="783816"/>
                    <a:pt x="75661" y="790035"/>
                    <a:pt x="72927" y="794592"/>
                  </a:cubicBezTo>
                  <a:cubicBezTo>
                    <a:pt x="71854" y="797808"/>
                    <a:pt x="73087" y="801454"/>
                    <a:pt x="74749" y="804188"/>
                  </a:cubicBezTo>
                  <a:cubicBezTo>
                    <a:pt x="75339" y="805260"/>
                    <a:pt x="75339" y="808745"/>
                    <a:pt x="75500" y="810139"/>
                  </a:cubicBezTo>
                  <a:cubicBezTo>
                    <a:pt x="75822" y="813355"/>
                    <a:pt x="75500" y="815285"/>
                    <a:pt x="76894" y="818020"/>
                  </a:cubicBezTo>
                  <a:cubicBezTo>
                    <a:pt x="77966" y="820432"/>
                    <a:pt x="82845" y="821236"/>
                    <a:pt x="85418" y="821987"/>
                  </a:cubicBezTo>
                  <a:lnTo>
                    <a:pt x="85418" y="821987"/>
                  </a:lnTo>
                  <a:cubicBezTo>
                    <a:pt x="90565" y="817752"/>
                    <a:pt x="88635" y="808477"/>
                    <a:pt x="88635" y="802687"/>
                  </a:cubicBezTo>
                  <a:cubicBezTo>
                    <a:pt x="90779" y="802687"/>
                    <a:pt x="95175" y="810889"/>
                    <a:pt x="96837" y="812551"/>
                  </a:cubicBezTo>
                  <a:cubicBezTo>
                    <a:pt x="100483" y="816197"/>
                    <a:pt x="104128" y="811961"/>
                    <a:pt x="108095" y="811961"/>
                  </a:cubicBezTo>
                  <a:cubicBezTo>
                    <a:pt x="117960" y="811961"/>
                    <a:pt x="121016" y="816358"/>
                    <a:pt x="131202" y="811211"/>
                  </a:cubicBezTo>
                  <a:cubicBezTo>
                    <a:pt x="137260" y="808155"/>
                    <a:pt x="144712" y="800703"/>
                    <a:pt x="151413" y="799684"/>
                  </a:cubicBezTo>
                  <a:cubicBezTo>
                    <a:pt x="160366" y="798291"/>
                    <a:pt x="167979" y="803169"/>
                    <a:pt x="175431" y="794806"/>
                  </a:cubicBezTo>
                  <a:cubicBezTo>
                    <a:pt x="179398" y="790571"/>
                    <a:pt x="177415" y="785692"/>
                    <a:pt x="184223" y="783279"/>
                  </a:cubicBezTo>
                  <a:cubicBezTo>
                    <a:pt x="188780" y="781778"/>
                    <a:pt x="193498" y="782690"/>
                    <a:pt x="197733" y="781457"/>
                  </a:cubicBezTo>
                  <a:cubicBezTo>
                    <a:pt x="204595" y="780867"/>
                    <a:pt x="206847" y="773844"/>
                    <a:pt x="213227" y="770949"/>
                  </a:cubicBezTo>
                  <a:cubicBezTo>
                    <a:pt x="219017" y="768215"/>
                    <a:pt x="231026" y="771539"/>
                    <a:pt x="237995" y="771539"/>
                  </a:cubicBezTo>
                  <a:cubicBezTo>
                    <a:pt x="241319" y="771539"/>
                    <a:pt x="245447" y="773362"/>
                    <a:pt x="248932" y="773844"/>
                  </a:cubicBezTo>
                  <a:cubicBezTo>
                    <a:pt x="253328" y="774434"/>
                    <a:pt x="258207" y="774434"/>
                    <a:pt x="262603" y="774005"/>
                  </a:cubicBezTo>
                  <a:lnTo>
                    <a:pt x="262603" y="774005"/>
                  </a:lnTo>
                  <a:lnTo>
                    <a:pt x="262603" y="774755"/>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8" name="Freeform: Shape 47">
              <a:extLst>
                <a:ext uri="{FF2B5EF4-FFF2-40B4-BE49-F238E27FC236}">
                  <a16:creationId xmlns:a16="http://schemas.microsoft.com/office/drawing/2014/main" id="{919E2D43-AB8F-505B-A9B5-6CEBF4CA2889}"/>
                </a:ext>
              </a:extLst>
            </p:cNvPr>
            <p:cNvSpPr/>
            <p:nvPr/>
          </p:nvSpPr>
          <p:spPr>
            <a:xfrm>
              <a:off x="5291430" y="2353026"/>
              <a:ext cx="802007" cy="911111"/>
            </a:xfrm>
            <a:custGeom>
              <a:avLst/>
              <a:gdLst>
                <a:gd name="connsiteX0" fmla="*/ 324723 w 854400"/>
                <a:gd name="connsiteY0" fmla="*/ 122501 h 970632"/>
                <a:gd name="connsiteX1" fmla="*/ 325312 w 854400"/>
                <a:gd name="connsiteY1" fmla="*/ 126147 h 970632"/>
                <a:gd name="connsiteX2" fmla="*/ 318772 w 854400"/>
                <a:gd name="connsiteY2" fmla="*/ 141051 h 970632"/>
                <a:gd name="connsiteX3" fmla="*/ 315555 w 854400"/>
                <a:gd name="connsiteY3" fmla="*/ 145447 h 970632"/>
                <a:gd name="connsiteX4" fmla="*/ 312231 w 854400"/>
                <a:gd name="connsiteY4" fmla="*/ 152148 h 970632"/>
                <a:gd name="connsiteX5" fmla="*/ 309014 w 854400"/>
                <a:gd name="connsiteY5" fmla="*/ 157777 h 970632"/>
                <a:gd name="connsiteX6" fmla="*/ 315984 w 854400"/>
                <a:gd name="connsiteY6" fmla="*/ 158528 h 970632"/>
                <a:gd name="connsiteX7" fmla="*/ 314322 w 854400"/>
                <a:gd name="connsiteY7" fmla="*/ 161101 h 970632"/>
                <a:gd name="connsiteX8" fmla="*/ 298989 w 854400"/>
                <a:gd name="connsiteY8" fmla="*/ 174451 h 970632"/>
                <a:gd name="connsiteX9" fmla="*/ 295344 w 854400"/>
                <a:gd name="connsiteY9" fmla="*/ 180080 h 970632"/>
                <a:gd name="connsiteX10" fmla="*/ 295344 w 854400"/>
                <a:gd name="connsiteY10" fmla="*/ 180080 h 970632"/>
                <a:gd name="connsiteX11" fmla="*/ 280279 w 854400"/>
                <a:gd name="connsiteY11" fmla="*/ 182653 h 970632"/>
                <a:gd name="connsiteX12" fmla="*/ 266930 w 854400"/>
                <a:gd name="connsiteY12" fmla="*/ 179597 h 970632"/>
                <a:gd name="connsiteX13" fmla="*/ 259156 w 854400"/>
                <a:gd name="connsiteY13" fmla="*/ 173807 h 970632"/>
                <a:gd name="connsiteX14" fmla="*/ 257333 w 854400"/>
                <a:gd name="connsiteY14" fmla="*/ 165605 h 970632"/>
                <a:gd name="connsiteX15" fmla="*/ 249560 w 854400"/>
                <a:gd name="connsiteY15" fmla="*/ 169250 h 970632"/>
                <a:gd name="connsiteX16" fmla="*/ 249560 w 854400"/>
                <a:gd name="connsiteY16" fmla="*/ 169250 h 970632"/>
                <a:gd name="connsiteX17" fmla="*/ 234388 w 854400"/>
                <a:gd name="connsiteY17" fmla="*/ 175201 h 970632"/>
                <a:gd name="connsiteX18" fmla="*/ 224363 w 854400"/>
                <a:gd name="connsiteY18" fmla="*/ 163192 h 970632"/>
                <a:gd name="connsiteX19" fmla="*/ 209780 w 854400"/>
                <a:gd name="connsiteY19" fmla="*/ 164693 h 970632"/>
                <a:gd name="connsiteX20" fmla="*/ 197771 w 854400"/>
                <a:gd name="connsiteY20" fmla="*/ 173807 h 970632"/>
                <a:gd name="connsiteX21" fmla="*/ 185602 w 854400"/>
                <a:gd name="connsiteY21" fmla="*/ 174129 h 970632"/>
                <a:gd name="connsiteX22" fmla="*/ 169036 w 854400"/>
                <a:gd name="connsiteY22" fmla="*/ 180670 h 970632"/>
                <a:gd name="connsiteX23" fmla="*/ 154454 w 854400"/>
                <a:gd name="connsiteY23" fmla="*/ 176434 h 970632"/>
                <a:gd name="connsiteX24" fmla="*/ 148664 w 854400"/>
                <a:gd name="connsiteY24" fmla="*/ 172789 h 970632"/>
                <a:gd name="connsiteX25" fmla="*/ 141801 w 854400"/>
                <a:gd name="connsiteY25" fmla="*/ 164265 h 970632"/>
                <a:gd name="connsiteX26" fmla="*/ 154400 w 854400"/>
                <a:gd name="connsiteY26" fmla="*/ 155151 h 970632"/>
                <a:gd name="connsiteX27" fmla="*/ 132366 w 854400"/>
                <a:gd name="connsiteY27" fmla="*/ 146037 h 970632"/>
                <a:gd name="connsiteX28" fmla="*/ 129953 w 854400"/>
                <a:gd name="connsiteY28" fmla="*/ 126576 h 970632"/>
                <a:gd name="connsiteX29" fmla="*/ 113548 w 854400"/>
                <a:gd name="connsiteY29" fmla="*/ 118802 h 970632"/>
                <a:gd name="connsiteX30" fmla="*/ 100628 w 854400"/>
                <a:gd name="connsiteY30" fmla="*/ 109688 h 970632"/>
                <a:gd name="connsiteX31" fmla="*/ 97143 w 854400"/>
                <a:gd name="connsiteY31" fmla="*/ 85992 h 970632"/>
                <a:gd name="connsiteX32" fmla="*/ 82722 w 854400"/>
                <a:gd name="connsiteY32" fmla="*/ 76557 h 970632"/>
                <a:gd name="connsiteX33" fmla="*/ 82722 w 854400"/>
                <a:gd name="connsiteY33" fmla="*/ 76557 h 970632"/>
                <a:gd name="connsiteX34" fmla="*/ 82400 w 854400"/>
                <a:gd name="connsiteY34" fmla="*/ 68033 h 970632"/>
                <a:gd name="connsiteX35" fmla="*/ 81918 w 854400"/>
                <a:gd name="connsiteY35" fmla="*/ 61653 h 970632"/>
                <a:gd name="connsiteX36" fmla="*/ 81006 w 854400"/>
                <a:gd name="connsiteY36" fmla="*/ 57417 h 970632"/>
                <a:gd name="connsiteX37" fmla="*/ 76610 w 854400"/>
                <a:gd name="connsiteY37" fmla="*/ 54683 h 970632"/>
                <a:gd name="connsiteX38" fmla="*/ 75216 w 854400"/>
                <a:gd name="connsiteY38" fmla="*/ 51038 h 970632"/>
                <a:gd name="connsiteX39" fmla="*/ 75216 w 854400"/>
                <a:gd name="connsiteY39" fmla="*/ 51038 h 970632"/>
                <a:gd name="connsiteX40" fmla="*/ 67925 w 854400"/>
                <a:gd name="connsiteY40" fmla="*/ 50555 h 970632"/>
                <a:gd name="connsiteX41" fmla="*/ 63529 w 854400"/>
                <a:gd name="connsiteY41" fmla="*/ 48893 h 970632"/>
                <a:gd name="connsiteX42" fmla="*/ 55756 w 854400"/>
                <a:gd name="connsiteY42" fmla="*/ 39619 h 970632"/>
                <a:gd name="connsiteX43" fmla="*/ 49054 w 854400"/>
                <a:gd name="connsiteY43" fmla="*/ 41924 h 970632"/>
                <a:gd name="connsiteX44" fmla="*/ 45087 w 854400"/>
                <a:gd name="connsiteY44" fmla="*/ 38707 h 970632"/>
                <a:gd name="connsiteX45" fmla="*/ 45087 w 854400"/>
                <a:gd name="connsiteY45" fmla="*/ 38707 h 970632"/>
                <a:gd name="connsiteX46" fmla="*/ 42514 w 854400"/>
                <a:gd name="connsiteY46" fmla="*/ 41281 h 970632"/>
                <a:gd name="connsiteX47" fmla="*/ 40530 w 854400"/>
                <a:gd name="connsiteY47" fmla="*/ 44336 h 970632"/>
                <a:gd name="connsiteX48" fmla="*/ 37635 w 854400"/>
                <a:gd name="connsiteY48" fmla="*/ 49376 h 970632"/>
                <a:gd name="connsiteX49" fmla="*/ 37474 w 854400"/>
                <a:gd name="connsiteY49" fmla="*/ 58651 h 970632"/>
                <a:gd name="connsiteX50" fmla="*/ 30505 w 854400"/>
                <a:gd name="connsiteY50" fmla="*/ 60152 h 970632"/>
                <a:gd name="connsiteX51" fmla="*/ 22624 w 854400"/>
                <a:gd name="connsiteY51" fmla="*/ 57739 h 970632"/>
                <a:gd name="connsiteX52" fmla="*/ 22624 w 854400"/>
                <a:gd name="connsiteY52" fmla="*/ 57739 h 970632"/>
                <a:gd name="connsiteX53" fmla="*/ 20051 w 854400"/>
                <a:gd name="connsiteY53" fmla="*/ 68515 h 970632"/>
                <a:gd name="connsiteX54" fmla="*/ 14260 w 854400"/>
                <a:gd name="connsiteY54" fmla="*/ 80524 h 970632"/>
                <a:gd name="connsiteX55" fmla="*/ 13671 w 854400"/>
                <a:gd name="connsiteY55" fmla="*/ 89316 h 970632"/>
                <a:gd name="connsiteX56" fmla="*/ 0 w 854400"/>
                <a:gd name="connsiteY56" fmla="*/ 104810 h 970632"/>
                <a:gd name="connsiteX57" fmla="*/ 0 w 854400"/>
                <a:gd name="connsiteY57" fmla="*/ 104810 h 970632"/>
                <a:gd name="connsiteX58" fmla="*/ 2734 w 854400"/>
                <a:gd name="connsiteY58" fmla="*/ 109956 h 970632"/>
                <a:gd name="connsiteX59" fmla="*/ 11526 w 854400"/>
                <a:gd name="connsiteY59" fmla="*/ 117408 h 970632"/>
                <a:gd name="connsiteX60" fmla="*/ 6969 w 854400"/>
                <a:gd name="connsiteY60" fmla="*/ 130007 h 970632"/>
                <a:gd name="connsiteX61" fmla="*/ 911 w 854400"/>
                <a:gd name="connsiteY61" fmla="*/ 137459 h 970632"/>
                <a:gd name="connsiteX62" fmla="*/ 911 w 854400"/>
                <a:gd name="connsiteY62" fmla="*/ 137459 h 970632"/>
                <a:gd name="connsiteX63" fmla="*/ 7130 w 854400"/>
                <a:gd name="connsiteY63" fmla="*/ 145822 h 970632"/>
                <a:gd name="connsiteX64" fmla="*/ 4235 w 854400"/>
                <a:gd name="connsiteY64" fmla="*/ 165605 h 970632"/>
                <a:gd name="connsiteX65" fmla="*/ 3646 w 854400"/>
                <a:gd name="connsiteY65" fmla="*/ 201471 h 970632"/>
                <a:gd name="connsiteX66" fmla="*/ 10776 w 854400"/>
                <a:gd name="connsiteY66" fmla="*/ 217286 h 970632"/>
                <a:gd name="connsiteX67" fmla="*/ 13349 w 854400"/>
                <a:gd name="connsiteY67" fmla="*/ 224899 h 970632"/>
                <a:gd name="connsiteX68" fmla="*/ 11526 w 854400"/>
                <a:gd name="connsiteY68" fmla="*/ 232511 h 970632"/>
                <a:gd name="connsiteX69" fmla="*/ 11526 w 854400"/>
                <a:gd name="connsiteY69" fmla="*/ 232511 h 970632"/>
                <a:gd name="connsiteX70" fmla="*/ 20051 w 854400"/>
                <a:gd name="connsiteY70" fmla="*/ 227365 h 970632"/>
                <a:gd name="connsiteX71" fmla="*/ 20640 w 854400"/>
                <a:gd name="connsiteY71" fmla="*/ 227686 h 970632"/>
                <a:gd name="connsiteX72" fmla="*/ 60634 w 854400"/>
                <a:gd name="connsiteY72" fmla="*/ 252937 h 970632"/>
                <a:gd name="connsiteX73" fmla="*/ 72053 w 854400"/>
                <a:gd name="connsiteY73" fmla="*/ 270736 h 970632"/>
                <a:gd name="connsiteX74" fmla="*/ 76932 w 854400"/>
                <a:gd name="connsiteY74" fmla="*/ 293682 h 970632"/>
                <a:gd name="connsiteX75" fmla="*/ 80899 w 854400"/>
                <a:gd name="connsiteY75" fmla="*/ 307942 h 970632"/>
                <a:gd name="connsiteX76" fmla="*/ 87440 w 854400"/>
                <a:gd name="connsiteY76" fmla="*/ 335606 h 970632"/>
                <a:gd name="connsiteX77" fmla="*/ 90013 w 854400"/>
                <a:gd name="connsiteY77" fmla="*/ 356889 h 970632"/>
                <a:gd name="connsiteX78" fmla="*/ 73447 w 854400"/>
                <a:gd name="connsiteY78" fmla="*/ 370560 h 970632"/>
                <a:gd name="connsiteX79" fmla="*/ 62671 w 854400"/>
                <a:gd name="connsiteY79" fmla="*/ 395328 h 970632"/>
                <a:gd name="connsiteX80" fmla="*/ 64655 w 854400"/>
                <a:gd name="connsiteY80" fmla="*/ 422241 h 970632"/>
                <a:gd name="connsiteX81" fmla="*/ 74251 w 854400"/>
                <a:gd name="connsiteY81" fmla="*/ 431355 h 970632"/>
                <a:gd name="connsiteX82" fmla="*/ 102344 w 854400"/>
                <a:gd name="connsiteY82" fmla="*/ 444704 h 970632"/>
                <a:gd name="connsiteX83" fmla="*/ 114942 w 854400"/>
                <a:gd name="connsiteY83" fmla="*/ 443793 h 970632"/>
                <a:gd name="connsiteX84" fmla="*/ 148396 w 854400"/>
                <a:gd name="connsiteY84" fmla="*/ 463093 h 970632"/>
                <a:gd name="connsiteX85" fmla="*/ 146734 w 854400"/>
                <a:gd name="connsiteY85" fmla="*/ 474190 h 970632"/>
                <a:gd name="connsiteX86" fmla="*/ 147323 w 854400"/>
                <a:gd name="connsiteY86" fmla="*/ 484698 h 970632"/>
                <a:gd name="connsiteX87" fmla="*/ 137620 w 854400"/>
                <a:gd name="connsiteY87" fmla="*/ 493222 h 970632"/>
                <a:gd name="connsiteX88" fmla="*/ 117837 w 854400"/>
                <a:gd name="connsiteY88" fmla="*/ 505070 h 970632"/>
                <a:gd name="connsiteX89" fmla="*/ 112369 w 854400"/>
                <a:gd name="connsiteY89" fmla="*/ 522065 h 970632"/>
                <a:gd name="connsiteX90" fmla="*/ 126200 w 854400"/>
                <a:gd name="connsiteY90" fmla="*/ 527855 h 970632"/>
                <a:gd name="connsiteX91" fmla="*/ 131079 w 854400"/>
                <a:gd name="connsiteY91" fmla="*/ 541687 h 970632"/>
                <a:gd name="connsiteX92" fmla="*/ 150057 w 854400"/>
                <a:gd name="connsiteY92" fmla="*/ 542276 h 970632"/>
                <a:gd name="connsiteX93" fmla="*/ 150647 w 854400"/>
                <a:gd name="connsiteY93" fmla="*/ 550479 h 970632"/>
                <a:gd name="connsiteX94" fmla="*/ 163889 w 854400"/>
                <a:gd name="connsiteY94" fmla="*/ 564150 h 970632"/>
                <a:gd name="connsiteX95" fmla="*/ 167535 w 854400"/>
                <a:gd name="connsiteY95" fmla="*/ 574497 h 970632"/>
                <a:gd name="connsiteX96" fmla="*/ 160244 w 854400"/>
                <a:gd name="connsiteY96" fmla="*/ 579643 h 970632"/>
                <a:gd name="connsiteX97" fmla="*/ 158582 w 854400"/>
                <a:gd name="connsiteY97" fmla="*/ 590419 h 970632"/>
                <a:gd name="connsiteX98" fmla="*/ 162066 w 854400"/>
                <a:gd name="connsiteY98" fmla="*/ 602589 h 970632"/>
                <a:gd name="connsiteX99" fmla="*/ 169358 w 854400"/>
                <a:gd name="connsiteY99" fmla="*/ 608969 h 970632"/>
                <a:gd name="connsiteX100" fmla="*/ 179383 w 854400"/>
                <a:gd name="connsiteY100" fmla="*/ 621406 h 970632"/>
                <a:gd name="connsiteX101" fmla="*/ 208279 w 854400"/>
                <a:gd name="connsiteY101" fmla="*/ 638884 h 970632"/>
                <a:gd name="connsiteX102" fmla="*/ 224684 w 854400"/>
                <a:gd name="connsiteY102" fmla="*/ 649391 h 970632"/>
                <a:gd name="connsiteX103" fmla="*/ 240339 w 854400"/>
                <a:gd name="connsiteY103" fmla="*/ 658076 h 970632"/>
                <a:gd name="connsiteX104" fmla="*/ 270575 w 854400"/>
                <a:gd name="connsiteY104" fmla="*/ 690618 h 970632"/>
                <a:gd name="connsiteX105" fmla="*/ 289714 w 854400"/>
                <a:gd name="connsiteY105" fmla="*/ 725894 h 970632"/>
                <a:gd name="connsiteX106" fmla="*/ 289714 w 854400"/>
                <a:gd name="connsiteY106" fmla="*/ 725894 h 970632"/>
                <a:gd name="connsiteX107" fmla="*/ 297917 w 854400"/>
                <a:gd name="connsiteY107" fmla="*/ 740155 h 970632"/>
                <a:gd name="connsiteX108" fmla="*/ 291698 w 854400"/>
                <a:gd name="connsiteY108" fmla="*/ 753397 h 970632"/>
                <a:gd name="connsiteX109" fmla="*/ 274382 w 854400"/>
                <a:gd name="connsiteY109" fmla="*/ 757042 h 970632"/>
                <a:gd name="connsiteX110" fmla="*/ 285801 w 854400"/>
                <a:gd name="connsiteY110" fmla="*/ 774520 h 970632"/>
                <a:gd name="connsiteX111" fmla="*/ 279743 w 854400"/>
                <a:gd name="connsiteY111" fmla="*/ 790764 h 970632"/>
                <a:gd name="connsiteX112" fmla="*/ 282048 w 854400"/>
                <a:gd name="connsiteY112" fmla="*/ 805346 h 970632"/>
                <a:gd name="connsiteX113" fmla="*/ 257441 w 854400"/>
                <a:gd name="connsiteY113" fmla="*/ 823145 h 970632"/>
                <a:gd name="connsiteX114" fmla="*/ 269610 w 854400"/>
                <a:gd name="connsiteY114" fmla="*/ 842767 h 970632"/>
                <a:gd name="connsiteX115" fmla="*/ 242269 w 854400"/>
                <a:gd name="connsiteY115" fmla="*/ 860405 h 970632"/>
                <a:gd name="connsiteX116" fmla="*/ 242269 w 854400"/>
                <a:gd name="connsiteY116" fmla="*/ 860405 h 970632"/>
                <a:gd name="connsiteX117" fmla="*/ 261086 w 854400"/>
                <a:gd name="connsiteY117" fmla="*/ 886674 h 970632"/>
                <a:gd name="connsiteX118" fmla="*/ 273256 w 854400"/>
                <a:gd name="connsiteY118" fmla="*/ 903401 h 970632"/>
                <a:gd name="connsiteX119" fmla="*/ 264142 w 854400"/>
                <a:gd name="connsiteY119" fmla="*/ 903723 h 970632"/>
                <a:gd name="connsiteX120" fmla="*/ 252133 w 854400"/>
                <a:gd name="connsiteY120" fmla="*/ 913909 h 970632"/>
                <a:gd name="connsiteX121" fmla="*/ 252133 w 854400"/>
                <a:gd name="connsiteY121" fmla="*/ 927579 h 970632"/>
                <a:gd name="connsiteX122" fmla="*/ 267627 w 854400"/>
                <a:gd name="connsiteY122" fmla="*/ 935943 h 970632"/>
                <a:gd name="connsiteX123" fmla="*/ 273685 w 854400"/>
                <a:gd name="connsiteY123" fmla="*/ 948113 h 970632"/>
                <a:gd name="connsiteX124" fmla="*/ 281566 w 854400"/>
                <a:gd name="connsiteY124" fmla="*/ 967734 h 970632"/>
                <a:gd name="connsiteX125" fmla="*/ 296309 w 854400"/>
                <a:gd name="connsiteY125" fmla="*/ 969718 h 970632"/>
                <a:gd name="connsiteX126" fmla="*/ 307996 w 854400"/>
                <a:gd name="connsiteY126" fmla="*/ 970039 h 970632"/>
                <a:gd name="connsiteX127" fmla="*/ 332764 w 854400"/>
                <a:gd name="connsiteY127" fmla="*/ 951222 h 970632"/>
                <a:gd name="connsiteX128" fmla="*/ 332764 w 854400"/>
                <a:gd name="connsiteY128" fmla="*/ 951222 h 970632"/>
                <a:gd name="connsiteX129" fmla="*/ 332014 w 854400"/>
                <a:gd name="connsiteY129" fmla="*/ 934817 h 970632"/>
                <a:gd name="connsiteX130" fmla="*/ 340806 w 854400"/>
                <a:gd name="connsiteY130" fmla="*/ 924631 h 970632"/>
                <a:gd name="connsiteX131" fmla="*/ 365253 w 854400"/>
                <a:gd name="connsiteY131" fmla="*/ 920503 h 970632"/>
                <a:gd name="connsiteX132" fmla="*/ 383051 w 854400"/>
                <a:gd name="connsiteY132" fmla="*/ 916268 h 970632"/>
                <a:gd name="connsiteX133" fmla="*/ 391737 w 854400"/>
                <a:gd name="connsiteY133" fmla="*/ 928276 h 970632"/>
                <a:gd name="connsiteX134" fmla="*/ 400422 w 854400"/>
                <a:gd name="connsiteY134" fmla="*/ 934066 h 970632"/>
                <a:gd name="connsiteX135" fmla="*/ 408302 w 854400"/>
                <a:gd name="connsiteY135" fmla="*/ 945914 h 970632"/>
                <a:gd name="connsiteX136" fmla="*/ 422724 w 854400"/>
                <a:gd name="connsiteY136" fmla="*/ 937230 h 970632"/>
                <a:gd name="connsiteX137" fmla="*/ 422724 w 854400"/>
                <a:gd name="connsiteY137" fmla="*/ 937230 h 970632"/>
                <a:gd name="connsiteX138" fmla="*/ 421330 w 854400"/>
                <a:gd name="connsiteY138" fmla="*/ 926722 h 970632"/>
                <a:gd name="connsiteX139" fmla="*/ 421651 w 854400"/>
                <a:gd name="connsiteY139" fmla="*/ 912300 h 970632"/>
                <a:gd name="connsiteX140" fmla="*/ 411144 w 854400"/>
                <a:gd name="connsiteY140" fmla="*/ 902436 h 970632"/>
                <a:gd name="connsiteX141" fmla="*/ 410983 w 854400"/>
                <a:gd name="connsiteY141" fmla="*/ 886192 h 970632"/>
                <a:gd name="connsiteX142" fmla="*/ 427978 w 854400"/>
                <a:gd name="connsiteY142" fmla="*/ 877989 h 970632"/>
                <a:gd name="connsiteX143" fmla="*/ 438914 w 854400"/>
                <a:gd name="connsiteY143" fmla="*/ 870537 h 970632"/>
                <a:gd name="connsiteX144" fmla="*/ 454569 w 854400"/>
                <a:gd name="connsiteY144" fmla="*/ 859601 h 970632"/>
                <a:gd name="connsiteX145" fmla="*/ 471456 w 854400"/>
                <a:gd name="connsiteY145" fmla="*/ 848074 h 970632"/>
                <a:gd name="connsiteX146" fmla="*/ 483626 w 854400"/>
                <a:gd name="connsiteY146" fmla="*/ 844590 h 970632"/>
                <a:gd name="connsiteX147" fmla="*/ 483626 w 854400"/>
                <a:gd name="connsiteY147" fmla="*/ 844590 h 970632"/>
                <a:gd name="connsiteX148" fmla="*/ 490595 w 854400"/>
                <a:gd name="connsiteY148" fmla="*/ 829096 h 970632"/>
                <a:gd name="connsiteX149" fmla="*/ 492418 w 854400"/>
                <a:gd name="connsiteY149" fmla="*/ 801272 h 970632"/>
                <a:gd name="connsiteX150" fmla="*/ 512201 w 854400"/>
                <a:gd name="connsiteY150" fmla="*/ 799610 h 970632"/>
                <a:gd name="connsiteX151" fmla="*/ 522708 w 854400"/>
                <a:gd name="connsiteY151" fmla="*/ 809957 h 970632"/>
                <a:gd name="connsiteX152" fmla="*/ 532305 w 854400"/>
                <a:gd name="connsiteY152" fmla="*/ 792801 h 970632"/>
                <a:gd name="connsiteX153" fmla="*/ 544153 w 854400"/>
                <a:gd name="connsiteY153" fmla="*/ 773019 h 970632"/>
                <a:gd name="connsiteX154" fmla="*/ 555572 w 854400"/>
                <a:gd name="connsiteY154" fmla="*/ 771518 h 970632"/>
                <a:gd name="connsiteX155" fmla="*/ 555572 w 854400"/>
                <a:gd name="connsiteY155" fmla="*/ 771518 h 970632"/>
                <a:gd name="connsiteX156" fmla="*/ 552248 w 854400"/>
                <a:gd name="connsiteY156" fmla="*/ 754630 h 970632"/>
                <a:gd name="connsiteX157" fmla="*/ 551926 w 854400"/>
                <a:gd name="connsiteY157" fmla="*/ 739297 h 970632"/>
                <a:gd name="connsiteX158" fmla="*/ 557877 w 854400"/>
                <a:gd name="connsiteY158" fmla="*/ 735062 h 970632"/>
                <a:gd name="connsiteX159" fmla="*/ 566080 w 854400"/>
                <a:gd name="connsiteY159" fmla="*/ 732649 h 970632"/>
                <a:gd name="connsiteX160" fmla="*/ 579751 w 854400"/>
                <a:gd name="connsiteY160" fmla="*/ 718389 h 970632"/>
                <a:gd name="connsiteX161" fmla="*/ 593422 w 854400"/>
                <a:gd name="connsiteY161" fmla="*/ 704557 h 970632"/>
                <a:gd name="connsiteX162" fmla="*/ 593422 w 854400"/>
                <a:gd name="connsiteY162" fmla="*/ 695604 h 970632"/>
                <a:gd name="connsiteX163" fmla="*/ 601624 w 854400"/>
                <a:gd name="connsiteY163" fmla="*/ 675393 h 970632"/>
                <a:gd name="connsiteX164" fmla="*/ 597067 w 854400"/>
                <a:gd name="connsiteY164" fmla="*/ 660060 h 970632"/>
                <a:gd name="connsiteX165" fmla="*/ 577285 w 854400"/>
                <a:gd name="connsiteY165" fmla="*/ 645478 h 970632"/>
                <a:gd name="connsiteX166" fmla="*/ 580180 w 854400"/>
                <a:gd name="connsiteY166" fmla="*/ 636364 h 970632"/>
                <a:gd name="connsiteX167" fmla="*/ 576963 w 854400"/>
                <a:gd name="connsiteY167" fmla="*/ 624677 h 970632"/>
                <a:gd name="connsiteX168" fmla="*/ 575569 w 854400"/>
                <a:gd name="connsiteY168" fmla="*/ 615724 h 970632"/>
                <a:gd name="connsiteX169" fmla="*/ 575569 w 854400"/>
                <a:gd name="connsiteY169" fmla="*/ 615724 h 970632"/>
                <a:gd name="connsiteX170" fmla="*/ 550211 w 854400"/>
                <a:gd name="connsiteY170" fmla="*/ 617546 h 970632"/>
                <a:gd name="connsiteX171" fmla="*/ 551873 w 854400"/>
                <a:gd name="connsiteY171" fmla="*/ 595352 h 970632"/>
                <a:gd name="connsiteX172" fmla="*/ 555358 w 854400"/>
                <a:gd name="connsiteY172" fmla="*/ 591706 h 970632"/>
                <a:gd name="connsiteX173" fmla="*/ 551873 w 854400"/>
                <a:gd name="connsiteY173" fmla="*/ 586398 h 970632"/>
                <a:gd name="connsiteX174" fmla="*/ 544903 w 854400"/>
                <a:gd name="connsiteY174" fmla="*/ 580447 h 970632"/>
                <a:gd name="connsiteX175" fmla="*/ 544903 w 854400"/>
                <a:gd name="connsiteY175" fmla="*/ 580447 h 970632"/>
                <a:gd name="connsiteX176" fmla="*/ 569082 w 854400"/>
                <a:gd name="connsiteY176" fmla="*/ 576051 h 970632"/>
                <a:gd name="connsiteX177" fmla="*/ 615295 w 854400"/>
                <a:gd name="connsiteY177" fmla="*/ 559057 h 970632"/>
                <a:gd name="connsiteX178" fmla="*/ 628376 w 854400"/>
                <a:gd name="connsiteY178" fmla="*/ 567259 h 970632"/>
                <a:gd name="connsiteX179" fmla="*/ 651482 w 854400"/>
                <a:gd name="connsiteY179" fmla="*/ 563024 h 970632"/>
                <a:gd name="connsiteX180" fmla="*/ 654967 w 854400"/>
                <a:gd name="connsiteY180" fmla="*/ 571387 h 970632"/>
                <a:gd name="connsiteX181" fmla="*/ 671050 w 854400"/>
                <a:gd name="connsiteY181" fmla="*/ 571066 h 970632"/>
                <a:gd name="connsiteX182" fmla="*/ 693835 w 854400"/>
                <a:gd name="connsiteY182" fmla="*/ 562381 h 970632"/>
                <a:gd name="connsiteX183" fmla="*/ 705254 w 854400"/>
                <a:gd name="connsiteY183" fmla="*/ 559164 h 970632"/>
                <a:gd name="connsiteX184" fmla="*/ 715762 w 854400"/>
                <a:gd name="connsiteY184" fmla="*/ 566938 h 970632"/>
                <a:gd name="connsiteX185" fmla="*/ 715762 w 854400"/>
                <a:gd name="connsiteY185" fmla="*/ 566938 h 970632"/>
                <a:gd name="connsiteX186" fmla="*/ 738279 w 854400"/>
                <a:gd name="connsiteY186" fmla="*/ 560397 h 970632"/>
                <a:gd name="connsiteX187" fmla="*/ 743425 w 854400"/>
                <a:gd name="connsiteY187" fmla="*/ 548549 h 970632"/>
                <a:gd name="connsiteX188" fmla="*/ 754684 w 854400"/>
                <a:gd name="connsiteY188" fmla="*/ 528177 h 970632"/>
                <a:gd name="connsiteX189" fmla="*/ 766853 w 854400"/>
                <a:gd name="connsiteY189" fmla="*/ 524209 h 970632"/>
                <a:gd name="connsiteX190" fmla="*/ 778112 w 854400"/>
                <a:gd name="connsiteY190" fmla="*/ 520886 h 970632"/>
                <a:gd name="connsiteX191" fmla="*/ 786636 w 854400"/>
                <a:gd name="connsiteY191" fmla="*/ 521636 h 970632"/>
                <a:gd name="connsiteX192" fmla="*/ 786636 w 854400"/>
                <a:gd name="connsiteY192" fmla="*/ 521636 h 970632"/>
                <a:gd name="connsiteX193" fmla="*/ 803041 w 854400"/>
                <a:gd name="connsiteY193" fmla="*/ 514935 h 970632"/>
                <a:gd name="connsiteX194" fmla="*/ 816122 w 854400"/>
                <a:gd name="connsiteY194" fmla="*/ 501693 h 970632"/>
                <a:gd name="connsiteX195" fmla="*/ 821912 w 854400"/>
                <a:gd name="connsiteY195" fmla="*/ 495635 h 970632"/>
                <a:gd name="connsiteX196" fmla="*/ 814299 w 854400"/>
                <a:gd name="connsiteY196" fmla="*/ 491507 h 970632"/>
                <a:gd name="connsiteX197" fmla="*/ 815693 w 854400"/>
                <a:gd name="connsiteY197" fmla="*/ 486628 h 970632"/>
                <a:gd name="connsiteX198" fmla="*/ 823467 w 854400"/>
                <a:gd name="connsiteY198" fmla="*/ 466256 h 970632"/>
                <a:gd name="connsiteX199" fmla="*/ 823467 w 854400"/>
                <a:gd name="connsiteY199" fmla="*/ 466256 h 970632"/>
                <a:gd name="connsiteX200" fmla="*/ 804167 w 854400"/>
                <a:gd name="connsiteY200" fmla="*/ 454729 h 970632"/>
                <a:gd name="connsiteX201" fmla="*/ 773019 w 854400"/>
                <a:gd name="connsiteY201" fmla="*/ 423742 h 970632"/>
                <a:gd name="connsiteX202" fmla="*/ 759938 w 854400"/>
                <a:gd name="connsiteY202" fmla="*/ 420097 h 970632"/>
                <a:gd name="connsiteX203" fmla="*/ 750234 w 854400"/>
                <a:gd name="connsiteY203" fmla="*/ 414950 h 970632"/>
                <a:gd name="connsiteX204" fmla="*/ 730023 w 854400"/>
                <a:gd name="connsiteY204" fmla="*/ 420097 h 970632"/>
                <a:gd name="connsiteX205" fmla="*/ 745677 w 854400"/>
                <a:gd name="connsiteY205" fmla="*/ 394417 h 970632"/>
                <a:gd name="connsiteX206" fmla="*/ 756292 w 854400"/>
                <a:gd name="connsiteY206" fmla="*/ 389860 h 970632"/>
                <a:gd name="connsiteX207" fmla="*/ 764173 w 854400"/>
                <a:gd name="connsiteY207" fmla="*/ 372865 h 970632"/>
                <a:gd name="connsiteX208" fmla="*/ 779345 w 854400"/>
                <a:gd name="connsiteY208" fmla="*/ 353083 h 970632"/>
                <a:gd name="connsiteX209" fmla="*/ 809581 w 854400"/>
                <a:gd name="connsiteY209" fmla="*/ 327725 h 970632"/>
                <a:gd name="connsiteX210" fmla="*/ 843142 w 854400"/>
                <a:gd name="connsiteY210" fmla="*/ 300061 h 970632"/>
                <a:gd name="connsiteX211" fmla="*/ 848932 w 854400"/>
                <a:gd name="connsiteY211" fmla="*/ 297649 h 970632"/>
                <a:gd name="connsiteX212" fmla="*/ 854400 w 854400"/>
                <a:gd name="connsiteY212" fmla="*/ 246718 h 970632"/>
                <a:gd name="connsiteX213" fmla="*/ 852256 w 854400"/>
                <a:gd name="connsiteY213" fmla="*/ 230903 h 970632"/>
                <a:gd name="connsiteX214" fmla="*/ 842981 w 854400"/>
                <a:gd name="connsiteY214" fmla="*/ 195037 h 970632"/>
                <a:gd name="connsiteX215" fmla="*/ 829310 w 854400"/>
                <a:gd name="connsiteY215" fmla="*/ 163568 h 970632"/>
                <a:gd name="connsiteX216" fmla="*/ 807437 w 854400"/>
                <a:gd name="connsiteY216" fmla="*/ 116283 h 970632"/>
                <a:gd name="connsiteX217" fmla="*/ 801808 w 854400"/>
                <a:gd name="connsiteY217" fmla="*/ 100199 h 970632"/>
                <a:gd name="connsiteX218" fmla="*/ 790710 w 854400"/>
                <a:gd name="connsiteY218" fmla="*/ 82561 h 970632"/>
                <a:gd name="connsiteX219" fmla="*/ 779023 w 854400"/>
                <a:gd name="connsiteY219" fmla="*/ 65834 h 970632"/>
                <a:gd name="connsiteX220" fmla="*/ 765781 w 854400"/>
                <a:gd name="connsiteY220" fmla="*/ 65513 h 970632"/>
                <a:gd name="connsiteX221" fmla="*/ 754845 w 854400"/>
                <a:gd name="connsiteY221" fmla="*/ 51520 h 970632"/>
                <a:gd name="connsiteX222" fmla="*/ 745570 w 854400"/>
                <a:gd name="connsiteY222" fmla="*/ 44980 h 970632"/>
                <a:gd name="connsiteX223" fmla="*/ 737796 w 854400"/>
                <a:gd name="connsiteY223" fmla="*/ 39351 h 970632"/>
                <a:gd name="connsiteX224" fmla="*/ 737796 w 854400"/>
                <a:gd name="connsiteY224" fmla="*/ 39351 h 970632"/>
                <a:gd name="connsiteX225" fmla="*/ 723053 w 854400"/>
                <a:gd name="connsiteY225" fmla="*/ 53343 h 970632"/>
                <a:gd name="connsiteX226" fmla="*/ 699035 w 854400"/>
                <a:gd name="connsiteY226" fmla="*/ 64280 h 970632"/>
                <a:gd name="connsiteX227" fmla="*/ 689439 w 854400"/>
                <a:gd name="connsiteY227" fmla="*/ 84652 h 970632"/>
                <a:gd name="connsiteX228" fmla="*/ 688528 w 854400"/>
                <a:gd name="connsiteY228" fmla="*/ 97411 h 970632"/>
                <a:gd name="connsiteX229" fmla="*/ 676840 w 854400"/>
                <a:gd name="connsiteY229" fmla="*/ 103630 h 970632"/>
                <a:gd name="connsiteX230" fmla="*/ 664831 w 854400"/>
                <a:gd name="connsiteY230" fmla="*/ 87386 h 970632"/>
                <a:gd name="connsiteX231" fmla="*/ 658130 w 854400"/>
                <a:gd name="connsiteY231" fmla="*/ 85724 h 970632"/>
                <a:gd name="connsiteX232" fmla="*/ 658720 w 854400"/>
                <a:gd name="connsiteY232" fmla="*/ 78433 h 970632"/>
                <a:gd name="connsiteX233" fmla="*/ 658720 w 854400"/>
                <a:gd name="connsiteY233" fmla="*/ 78111 h 970632"/>
                <a:gd name="connsiteX234" fmla="*/ 650035 w 854400"/>
                <a:gd name="connsiteY234" fmla="*/ 65191 h 970632"/>
                <a:gd name="connsiteX235" fmla="*/ 645907 w 854400"/>
                <a:gd name="connsiteY235" fmla="*/ 49697 h 970632"/>
                <a:gd name="connsiteX236" fmla="*/ 644245 w 854400"/>
                <a:gd name="connsiteY236" fmla="*/ 27342 h 970632"/>
                <a:gd name="connsiteX237" fmla="*/ 634649 w 854400"/>
                <a:gd name="connsiteY237" fmla="*/ 15815 h 970632"/>
                <a:gd name="connsiteX238" fmla="*/ 622318 w 854400"/>
                <a:gd name="connsiteY238" fmla="*/ 7452 h 970632"/>
                <a:gd name="connsiteX239" fmla="*/ 617010 w 854400"/>
                <a:gd name="connsiteY239" fmla="*/ 0 h 970632"/>
                <a:gd name="connsiteX240" fmla="*/ 617010 w 854400"/>
                <a:gd name="connsiteY240" fmla="*/ 0 h 970632"/>
                <a:gd name="connsiteX241" fmla="*/ 609130 w 854400"/>
                <a:gd name="connsiteY241" fmla="*/ 1394 h 970632"/>
                <a:gd name="connsiteX242" fmla="*/ 607146 w 854400"/>
                <a:gd name="connsiteY242" fmla="*/ 25251 h 970632"/>
                <a:gd name="connsiteX243" fmla="*/ 581788 w 854400"/>
                <a:gd name="connsiteY243" fmla="*/ 31041 h 970632"/>
                <a:gd name="connsiteX244" fmla="*/ 567045 w 854400"/>
                <a:gd name="connsiteY244" fmla="*/ 23428 h 970632"/>
                <a:gd name="connsiteX245" fmla="*/ 554125 w 854400"/>
                <a:gd name="connsiteY245" fmla="*/ 38922 h 970632"/>
                <a:gd name="connsiteX246" fmla="*/ 542866 w 854400"/>
                <a:gd name="connsiteY246" fmla="*/ 45623 h 970632"/>
                <a:gd name="connsiteX247" fmla="*/ 556376 w 854400"/>
                <a:gd name="connsiteY247" fmla="*/ 44872 h 970632"/>
                <a:gd name="connsiteX248" fmla="*/ 566562 w 854400"/>
                <a:gd name="connsiteY248" fmla="*/ 41549 h 970632"/>
                <a:gd name="connsiteX249" fmla="*/ 575837 w 854400"/>
                <a:gd name="connsiteY249" fmla="*/ 59348 h 970632"/>
                <a:gd name="connsiteX250" fmla="*/ 554232 w 854400"/>
                <a:gd name="connsiteY250" fmla="*/ 62082 h 970632"/>
                <a:gd name="connsiteX251" fmla="*/ 547262 w 854400"/>
                <a:gd name="connsiteY251" fmla="*/ 73340 h 970632"/>
                <a:gd name="connsiteX252" fmla="*/ 549246 w 854400"/>
                <a:gd name="connsiteY252" fmla="*/ 82025 h 970632"/>
                <a:gd name="connsiteX253" fmla="*/ 530268 w 854400"/>
                <a:gd name="connsiteY253" fmla="*/ 87064 h 970632"/>
                <a:gd name="connsiteX254" fmla="*/ 501103 w 854400"/>
                <a:gd name="connsiteY254" fmla="*/ 91943 h 970632"/>
                <a:gd name="connsiteX255" fmla="*/ 498691 w 854400"/>
                <a:gd name="connsiteY255" fmla="*/ 59133 h 970632"/>
                <a:gd name="connsiteX256" fmla="*/ 498530 w 854400"/>
                <a:gd name="connsiteY256" fmla="*/ 58972 h 970632"/>
                <a:gd name="connsiteX257" fmla="*/ 473440 w 854400"/>
                <a:gd name="connsiteY257" fmla="*/ 58651 h 970632"/>
                <a:gd name="connsiteX258" fmla="*/ 461109 w 854400"/>
                <a:gd name="connsiteY258" fmla="*/ 55916 h 970632"/>
                <a:gd name="connsiteX259" fmla="*/ 451084 w 854400"/>
                <a:gd name="connsiteY259" fmla="*/ 66103 h 970632"/>
                <a:gd name="connsiteX260" fmla="*/ 445026 w 854400"/>
                <a:gd name="connsiteY260" fmla="*/ 81006 h 970632"/>
                <a:gd name="connsiteX261" fmla="*/ 436073 w 854400"/>
                <a:gd name="connsiteY261" fmla="*/ 95589 h 970632"/>
                <a:gd name="connsiteX262" fmla="*/ 436073 w 854400"/>
                <a:gd name="connsiteY262" fmla="*/ 95589 h 970632"/>
                <a:gd name="connsiteX263" fmla="*/ 411626 w 854400"/>
                <a:gd name="connsiteY263" fmla="*/ 89048 h 970632"/>
                <a:gd name="connsiteX264" fmla="*/ 394631 w 854400"/>
                <a:gd name="connsiteY264" fmla="*/ 83901 h 970632"/>
                <a:gd name="connsiteX265" fmla="*/ 398760 w 854400"/>
                <a:gd name="connsiteY265" fmla="*/ 79934 h 970632"/>
                <a:gd name="connsiteX266" fmla="*/ 389967 w 854400"/>
                <a:gd name="connsiteY266" fmla="*/ 66692 h 970632"/>
                <a:gd name="connsiteX267" fmla="*/ 389967 w 854400"/>
                <a:gd name="connsiteY267" fmla="*/ 66692 h 970632"/>
                <a:gd name="connsiteX268" fmla="*/ 373080 w 854400"/>
                <a:gd name="connsiteY268" fmla="*/ 86743 h 970632"/>
                <a:gd name="connsiteX269" fmla="*/ 357104 w 854400"/>
                <a:gd name="connsiteY269" fmla="*/ 111082 h 970632"/>
                <a:gd name="connsiteX270" fmla="*/ 345095 w 854400"/>
                <a:gd name="connsiteY270" fmla="*/ 108670 h 970632"/>
                <a:gd name="connsiteX271" fmla="*/ 324562 w 854400"/>
                <a:gd name="connsiteY271" fmla="*/ 122823 h 970632"/>
                <a:gd name="connsiteX272" fmla="*/ 324562 w 854400"/>
                <a:gd name="connsiteY272" fmla="*/ 122823 h 970632"/>
                <a:gd name="connsiteX273" fmla="*/ 324723 w 854400"/>
                <a:gd name="connsiteY273" fmla="*/ 122501 h 9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854400" h="970632">
                  <a:moveTo>
                    <a:pt x="324723" y="122501"/>
                  </a:moveTo>
                  <a:cubicBezTo>
                    <a:pt x="325634" y="125075"/>
                    <a:pt x="325312" y="124485"/>
                    <a:pt x="325312" y="126147"/>
                  </a:cubicBezTo>
                  <a:cubicBezTo>
                    <a:pt x="317539" y="126147"/>
                    <a:pt x="321828" y="137566"/>
                    <a:pt x="318772" y="141051"/>
                  </a:cubicBezTo>
                  <a:cubicBezTo>
                    <a:pt x="317378" y="142552"/>
                    <a:pt x="315555" y="143356"/>
                    <a:pt x="315555" y="145447"/>
                  </a:cubicBezTo>
                  <a:cubicBezTo>
                    <a:pt x="315555" y="149253"/>
                    <a:pt x="318879" y="152148"/>
                    <a:pt x="312231" y="152148"/>
                  </a:cubicBezTo>
                  <a:cubicBezTo>
                    <a:pt x="309819" y="152148"/>
                    <a:pt x="307085" y="156276"/>
                    <a:pt x="309014" y="157777"/>
                  </a:cubicBezTo>
                  <a:cubicBezTo>
                    <a:pt x="310998" y="159171"/>
                    <a:pt x="313893" y="157617"/>
                    <a:pt x="315984" y="158528"/>
                  </a:cubicBezTo>
                  <a:cubicBezTo>
                    <a:pt x="317485" y="159118"/>
                    <a:pt x="314751" y="160673"/>
                    <a:pt x="314322" y="161101"/>
                  </a:cubicBezTo>
                  <a:cubicBezTo>
                    <a:pt x="310087" y="165658"/>
                    <a:pt x="304136" y="171288"/>
                    <a:pt x="298989" y="174451"/>
                  </a:cubicBezTo>
                  <a:lnTo>
                    <a:pt x="295344" y="180080"/>
                  </a:lnTo>
                  <a:lnTo>
                    <a:pt x="295344" y="180080"/>
                  </a:lnTo>
                  <a:cubicBezTo>
                    <a:pt x="290465" y="182224"/>
                    <a:pt x="285158" y="181474"/>
                    <a:pt x="280279" y="182653"/>
                  </a:cubicBezTo>
                  <a:cubicBezTo>
                    <a:pt x="274060" y="184315"/>
                    <a:pt x="271916" y="183725"/>
                    <a:pt x="266930" y="179597"/>
                  </a:cubicBezTo>
                  <a:cubicBezTo>
                    <a:pt x="264035" y="177292"/>
                    <a:pt x="260389" y="177774"/>
                    <a:pt x="259156" y="173807"/>
                  </a:cubicBezTo>
                  <a:cubicBezTo>
                    <a:pt x="257923" y="170162"/>
                    <a:pt x="263713" y="167749"/>
                    <a:pt x="257333" y="165605"/>
                  </a:cubicBezTo>
                  <a:cubicBezTo>
                    <a:pt x="254760" y="164693"/>
                    <a:pt x="252937" y="169250"/>
                    <a:pt x="249560" y="169250"/>
                  </a:cubicBezTo>
                  <a:lnTo>
                    <a:pt x="249560" y="169250"/>
                  </a:lnTo>
                  <a:cubicBezTo>
                    <a:pt x="246075" y="176381"/>
                    <a:pt x="241036" y="175201"/>
                    <a:pt x="234388" y="175201"/>
                  </a:cubicBezTo>
                  <a:cubicBezTo>
                    <a:pt x="225435" y="175201"/>
                    <a:pt x="224363" y="170966"/>
                    <a:pt x="224363" y="163192"/>
                  </a:cubicBezTo>
                  <a:cubicBezTo>
                    <a:pt x="219645" y="161959"/>
                    <a:pt x="214337" y="163192"/>
                    <a:pt x="209780" y="164693"/>
                  </a:cubicBezTo>
                  <a:cubicBezTo>
                    <a:pt x="203722" y="166677"/>
                    <a:pt x="203401" y="173646"/>
                    <a:pt x="197771" y="173807"/>
                  </a:cubicBezTo>
                  <a:lnTo>
                    <a:pt x="185602" y="174129"/>
                  </a:lnTo>
                  <a:cubicBezTo>
                    <a:pt x="179383" y="174290"/>
                    <a:pt x="174504" y="180670"/>
                    <a:pt x="169036" y="180670"/>
                  </a:cubicBezTo>
                  <a:cubicBezTo>
                    <a:pt x="160244" y="180670"/>
                    <a:pt x="162817" y="172467"/>
                    <a:pt x="154454" y="176434"/>
                  </a:cubicBezTo>
                  <a:cubicBezTo>
                    <a:pt x="149575" y="178739"/>
                    <a:pt x="152148" y="172789"/>
                    <a:pt x="148664" y="172789"/>
                  </a:cubicBezTo>
                  <a:cubicBezTo>
                    <a:pt x="141212" y="172789"/>
                    <a:pt x="139979" y="172467"/>
                    <a:pt x="141801" y="164265"/>
                  </a:cubicBezTo>
                  <a:cubicBezTo>
                    <a:pt x="146197" y="159225"/>
                    <a:pt x="148342" y="156652"/>
                    <a:pt x="154400" y="155151"/>
                  </a:cubicBezTo>
                  <a:cubicBezTo>
                    <a:pt x="153917" y="153757"/>
                    <a:pt x="135690" y="147699"/>
                    <a:pt x="132366" y="146037"/>
                  </a:cubicBezTo>
                  <a:cubicBezTo>
                    <a:pt x="123091" y="141319"/>
                    <a:pt x="136494" y="131294"/>
                    <a:pt x="129953" y="126576"/>
                  </a:cubicBezTo>
                  <a:cubicBezTo>
                    <a:pt x="124324" y="122448"/>
                    <a:pt x="115961" y="128560"/>
                    <a:pt x="113548" y="118802"/>
                  </a:cubicBezTo>
                  <a:cubicBezTo>
                    <a:pt x="111136" y="109206"/>
                    <a:pt x="103201" y="116229"/>
                    <a:pt x="100628" y="109688"/>
                  </a:cubicBezTo>
                  <a:cubicBezTo>
                    <a:pt x="98966" y="105292"/>
                    <a:pt x="99127" y="87064"/>
                    <a:pt x="97143" y="85992"/>
                  </a:cubicBezTo>
                  <a:cubicBezTo>
                    <a:pt x="90924" y="82776"/>
                    <a:pt x="88190" y="82347"/>
                    <a:pt x="82722" y="76557"/>
                  </a:cubicBezTo>
                  <a:lnTo>
                    <a:pt x="82722" y="76557"/>
                  </a:lnTo>
                  <a:cubicBezTo>
                    <a:pt x="81489" y="73340"/>
                    <a:pt x="81221" y="71249"/>
                    <a:pt x="82400" y="68033"/>
                  </a:cubicBezTo>
                  <a:cubicBezTo>
                    <a:pt x="83473" y="65298"/>
                    <a:pt x="84223" y="63797"/>
                    <a:pt x="81918" y="61653"/>
                  </a:cubicBezTo>
                  <a:cubicBezTo>
                    <a:pt x="80256" y="60152"/>
                    <a:pt x="80524" y="59508"/>
                    <a:pt x="81006" y="57417"/>
                  </a:cubicBezTo>
                  <a:cubicBezTo>
                    <a:pt x="81596" y="55005"/>
                    <a:pt x="77522" y="55595"/>
                    <a:pt x="76610" y="54683"/>
                  </a:cubicBezTo>
                  <a:cubicBezTo>
                    <a:pt x="75860" y="53933"/>
                    <a:pt x="75860" y="52110"/>
                    <a:pt x="75216" y="51038"/>
                  </a:cubicBezTo>
                  <a:lnTo>
                    <a:pt x="75216" y="51038"/>
                  </a:lnTo>
                  <a:cubicBezTo>
                    <a:pt x="73715" y="51628"/>
                    <a:pt x="69587" y="50126"/>
                    <a:pt x="67925" y="50555"/>
                  </a:cubicBezTo>
                  <a:cubicBezTo>
                    <a:pt x="66424" y="50877"/>
                    <a:pt x="64441" y="49966"/>
                    <a:pt x="63529" y="48893"/>
                  </a:cubicBezTo>
                  <a:cubicBezTo>
                    <a:pt x="61545" y="46481"/>
                    <a:pt x="59133" y="40369"/>
                    <a:pt x="55756" y="39619"/>
                  </a:cubicBezTo>
                  <a:cubicBezTo>
                    <a:pt x="52860" y="39029"/>
                    <a:pt x="51199" y="42835"/>
                    <a:pt x="49054" y="41924"/>
                  </a:cubicBezTo>
                  <a:cubicBezTo>
                    <a:pt x="47553" y="41334"/>
                    <a:pt x="46159" y="40101"/>
                    <a:pt x="45087" y="38707"/>
                  </a:cubicBezTo>
                  <a:lnTo>
                    <a:pt x="45087" y="38707"/>
                  </a:lnTo>
                  <a:cubicBezTo>
                    <a:pt x="44604" y="39619"/>
                    <a:pt x="43264" y="40369"/>
                    <a:pt x="42514" y="41281"/>
                  </a:cubicBezTo>
                  <a:cubicBezTo>
                    <a:pt x="41763" y="42192"/>
                    <a:pt x="41120" y="43264"/>
                    <a:pt x="40530" y="44336"/>
                  </a:cubicBezTo>
                  <a:cubicBezTo>
                    <a:pt x="39458" y="46159"/>
                    <a:pt x="38386" y="47392"/>
                    <a:pt x="37635" y="49376"/>
                  </a:cubicBezTo>
                  <a:cubicBezTo>
                    <a:pt x="36563" y="51949"/>
                    <a:pt x="42674" y="56667"/>
                    <a:pt x="37474" y="58651"/>
                  </a:cubicBezTo>
                  <a:cubicBezTo>
                    <a:pt x="35330" y="59401"/>
                    <a:pt x="32756" y="60313"/>
                    <a:pt x="30505" y="60152"/>
                  </a:cubicBezTo>
                  <a:cubicBezTo>
                    <a:pt x="27288" y="59991"/>
                    <a:pt x="25465" y="58329"/>
                    <a:pt x="22624" y="57739"/>
                  </a:cubicBezTo>
                  <a:lnTo>
                    <a:pt x="22624" y="57739"/>
                  </a:lnTo>
                  <a:lnTo>
                    <a:pt x="20051" y="68515"/>
                  </a:lnTo>
                  <a:cubicBezTo>
                    <a:pt x="17156" y="71249"/>
                    <a:pt x="14260" y="76396"/>
                    <a:pt x="14260" y="80524"/>
                  </a:cubicBezTo>
                  <a:cubicBezTo>
                    <a:pt x="14260" y="84009"/>
                    <a:pt x="14850" y="86153"/>
                    <a:pt x="13671" y="89316"/>
                  </a:cubicBezTo>
                  <a:cubicBezTo>
                    <a:pt x="11258" y="96286"/>
                    <a:pt x="4557" y="99824"/>
                    <a:pt x="0" y="104810"/>
                  </a:cubicBezTo>
                  <a:lnTo>
                    <a:pt x="0" y="104810"/>
                  </a:lnTo>
                  <a:lnTo>
                    <a:pt x="2734" y="109956"/>
                  </a:lnTo>
                  <a:cubicBezTo>
                    <a:pt x="5147" y="111350"/>
                    <a:pt x="10776" y="114674"/>
                    <a:pt x="11526" y="117408"/>
                  </a:cubicBezTo>
                  <a:cubicBezTo>
                    <a:pt x="12759" y="121054"/>
                    <a:pt x="8310" y="126844"/>
                    <a:pt x="6969" y="130007"/>
                  </a:cubicBezTo>
                  <a:cubicBezTo>
                    <a:pt x="5897" y="132420"/>
                    <a:pt x="3163" y="136065"/>
                    <a:pt x="911" y="137459"/>
                  </a:cubicBezTo>
                  <a:lnTo>
                    <a:pt x="911" y="137459"/>
                  </a:lnTo>
                  <a:cubicBezTo>
                    <a:pt x="1984" y="142177"/>
                    <a:pt x="6862" y="142606"/>
                    <a:pt x="7130" y="145822"/>
                  </a:cubicBezTo>
                  <a:cubicBezTo>
                    <a:pt x="7452" y="151612"/>
                    <a:pt x="2252" y="160994"/>
                    <a:pt x="4235" y="165605"/>
                  </a:cubicBezTo>
                  <a:cubicBezTo>
                    <a:pt x="9275" y="177774"/>
                    <a:pt x="1662" y="188550"/>
                    <a:pt x="3646" y="201471"/>
                  </a:cubicBezTo>
                  <a:cubicBezTo>
                    <a:pt x="4718" y="207689"/>
                    <a:pt x="4557" y="213801"/>
                    <a:pt x="10776" y="217286"/>
                  </a:cubicBezTo>
                  <a:cubicBezTo>
                    <a:pt x="14904" y="219591"/>
                    <a:pt x="19729" y="221414"/>
                    <a:pt x="13349" y="224899"/>
                  </a:cubicBezTo>
                  <a:lnTo>
                    <a:pt x="11526" y="232511"/>
                  </a:lnTo>
                  <a:lnTo>
                    <a:pt x="11526" y="232511"/>
                  </a:lnTo>
                  <a:cubicBezTo>
                    <a:pt x="17156" y="233423"/>
                    <a:pt x="16566" y="228276"/>
                    <a:pt x="20051" y="227365"/>
                  </a:cubicBezTo>
                  <a:cubicBezTo>
                    <a:pt x="20211" y="227526"/>
                    <a:pt x="20372" y="227686"/>
                    <a:pt x="20640" y="227686"/>
                  </a:cubicBezTo>
                  <a:cubicBezTo>
                    <a:pt x="23857" y="240017"/>
                    <a:pt x="53772" y="241840"/>
                    <a:pt x="60634" y="252937"/>
                  </a:cubicBezTo>
                  <a:cubicBezTo>
                    <a:pt x="63851" y="258245"/>
                    <a:pt x="73876" y="263445"/>
                    <a:pt x="72053" y="270736"/>
                  </a:cubicBezTo>
                  <a:cubicBezTo>
                    <a:pt x="69480" y="281351"/>
                    <a:pt x="68837" y="284568"/>
                    <a:pt x="76932" y="293682"/>
                  </a:cubicBezTo>
                  <a:cubicBezTo>
                    <a:pt x="85134" y="303385"/>
                    <a:pt x="83633" y="296416"/>
                    <a:pt x="80899" y="307942"/>
                  </a:cubicBezTo>
                  <a:cubicBezTo>
                    <a:pt x="79505" y="313411"/>
                    <a:pt x="81060" y="335606"/>
                    <a:pt x="87440" y="335606"/>
                  </a:cubicBezTo>
                  <a:cubicBezTo>
                    <a:pt x="91997" y="335606"/>
                    <a:pt x="91246" y="353405"/>
                    <a:pt x="90013" y="356889"/>
                  </a:cubicBezTo>
                  <a:cubicBezTo>
                    <a:pt x="87708" y="363859"/>
                    <a:pt x="79505" y="367826"/>
                    <a:pt x="73447" y="370560"/>
                  </a:cubicBezTo>
                  <a:cubicBezTo>
                    <a:pt x="65566" y="374045"/>
                    <a:pt x="69962" y="388198"/>
                    <a:pt x="62671" y="395328"/>
                  </a:cubicBezTo>
                  <a:cubicBezTo>
                    <a:pt x="50984" y="407016"/>
                    <a:pt x="63422" y="411304"/>
                    <a:pt x="64655" y="422241"/>
                  </a:cubicBezTo>
                  <a:cubicBezTo>
                    <a:pt x="60420" y="428192"/>
                    <a:pt x="68783" y="433178"/>
                    <a:pt x="74251" y="431355"/>
                  </a:cubicBezTo>
                  <a:cubicBezTo>
                    <a:pt x="80041" y="429532"/>
                    <a:pt x="97519" y="441380"/>
                    <a:pt x="102344" y="444704"/>
                  </a:cubicBezTo>
                  <a:cubicBezTo>
                    <a:pt x="107061" y="447921"/>
                    <a:pt x="110385" y="444865"/>
                    <a:pt x="114942" y="443793"/>
                  </a:cubicBezTo>
                  <a:cubicBezTo>
                    <a:pt x="120732" y="442399"/>
                    <a:pt x="155526" y="460680"/>
                    <a:pt x="148396" y="463093"/>
                  </a:cubicBezTo>
                  <a:cubicBezTo>
                    <a:pt x="142177" y="465237"/>
                    <a:pt x="141533" y="471134"/>
                    <a:pt x="146734" y="474190"/>
                  </a:cubicBezTo>
                  <a:cubicBezTo>
                    <a:pt x="151880" y="477246"/>
                    <a:pt x="149789" y="480570"/>
                    <a:pt x="147323" y="484698"/>
                  </a:cubicBezTo>
                  <a:cubicBezTo>
                    <a:pt x="144107" y="490006"/>
                    <a:pt x="144911" y="492901"/>
                    <a:pt x="137620" y="493222"/>
                  </a:cubicBezTo>
                  <a:cubicBezTo>
                    <a:pt x="126522" y="493705"/>
                    <a:pt x="121804" y="493544"/>
                    <a:pt x="117837" y="505070"/>
                  </a:cubicBezTo>
                  <a:cubicBezTo>
                    <a:pt x="115854" y="510700"/>
                    <a:pt x="112369" y="515846"/>
                    <a:pt x="112369" y="522065"/>
                  </a:cubicBezTo>
                  <a:cubicBezTo>
                    <a:pt x="112369" y="528016"/>
                    <a:pt x="121965" y="526461"/>
                    <a:pt x="126200" y="527855"/>
                  </a:cubicBezTo>
                  <a:cubicBezTo>
                    <a:pt x="132419" y="529839"/>
                    <a:pt x="125611" y="537720"/>
                    <a:pt x="131079" y="541687"/>
                  </a:cubicBezTo>
                  <a:cubicBezTo>
                    <a:pt x="135314" y="544903"/>
                    <a:pt x="145340" y="544260"/>
                    <a:pt x="150057" y="542276"/>
                  </a:cubicBezTo>
                  <a:lnTo>
                    <a:pt x="150647" y="550479"/>
                  </a:lnTo>
                  <a:lnTo>
                    <a:pt x="163889" y="564150"/>
                  </a:lnTo>
                  <a:cubicBezTo>
                    <a:pt x="166462" y="566884"/>
                    <a:pt x="168929" y="570851"/>
                    <a:pt x="167535" y="574497"/>
                  </a:cubicBezTo>
                  <a:cubicBezTo>
                    <a:pt x="166462" y="577231"/>
                    <a:pt x="162817" y="578732"/>
                    <a:pt x="160244" y="579643"/>
                  </a:cubicBezTo>
                  <a:cubicBezTo>
                    <a:pt x="157831" y="580394"/>
                    <a:pt x="157188" y="589079"/>
                    <a:pt x="158582" y="590419"/>
                  </a:cubicBezTo>
                  <a:cubicBezTo>
                    <a:pt x="162817" y="594976"/>
                    <a:pt x="162066" y="596209"/>
                    <a:pt x="162066" y="602589"/>
                  </a:cubicBezTo>
                  <a:cubicBezTo>
                    <a:pt x="163460" y="605484"/>
                    <a:pt x="166945" y="606985"/>
                    <a:pt x="169358" y="608969"/>
                  </a:cubicBezTo>
                  <a:cubicBezTo>
                    <a:pt x="173754" y="612614"/>
                    <a:pt x="173164" y="617654"/>
                    <a:pt x="179383" y="621406"/>
                  </a:cubicBezTo>
                  <a:lnTo>
                    <a:pt x="208279" y="638884"/>
                  </a:lnTo>
                  <a:lnTo>
                    <a:pt x="224684" y="649391"/>
                  </a:lnTo>
                  <a:cubicBezTo>
                    <a:pt x="229563" y="652608"/>
                    <a:pt x="235942" y="654109"/>
                    <a:pt x="240339" y="658076"/>
                  </a:cubicBezTo>
                  <a:cubicBezTo>
                    <a:pt x="252026" y="667351"/>
                    <a:pt x="260389" y="679950"/>
                    <a:pt x="270575" y="690618"/>
                  </a:cubicBezTo>
                  <a:cubicBezTo>
                    <a:pt x="280172" y="700483"/>
                    <a:pt x="286551" y="712813"/>
                    <a:pt x="289714" y="725894"/>
                  </a:cubicBezTo>
                  <a:lnTo>
                    <a:pt x="289714" y="725894"/>
                  </a:lnTo>
                  <a:lnTo>
                    <a:pt x="297917" y="740155"/>
                  </a:lnTo>
                  <a:cubicBezTo>
                    <a:pt x="297917" y="745784"/>
                    <a:pt x="300222" y="750663"/>
                    <a:pt x="291698" y="753397"/>
                  </a:cubicBezTo>
                  <a:cubicBezTo>
                    <a:pt x="285908" y="755220"/>
                    <a:pt x="280279" y="755059"/>
                    <a:pt x="274382" y="757042"/>
                  </a:cubicBezTo>
                  <a:cubicBezTo>
                    <a:pt x="257977" y="762672"/>
                    <a:pt x="278027" y="773126"/>
                    <a:pt x="285801" y="774520"/>
                  </a:cubicBezTo>
                  <a:cubicBezTo>
                    <a:pt x="285801" y="779398"/>
                    <a:pt x="281244" y="785939"/>
                    <a:pt x="279743" y="790764"/>
                  </a:cubicBezTo>
                  <a:cubicBezTo>
                    <a:pt x="277920" y="796393"/>
                    <a:pt x="283228" y="802022"/>
                    <a:pt x="282048" y="805346"/>
                  </a:cubicBezTo>
                  <a:cubicBezTo>
                    <a:pt x="279904" y="811297"/>
                    <a:pt x="257441" y="821751"/>
                    <a:pt x="257441" y="823145"/>
                  </a:cubicBezTo>
                  <a:cubicBezTo>
                    <a:pt x="257441" y="829096"/>
                    <a:pt x="269610" y="837298"/>
                    <a:pt x="269610" y="842767"/>
                  </a:cubicBezTo>
                  <a:cubicBezTo>
                    <a:pt x="258352" y="849629"/>
                    <a:pt x="246343" y="844161"/>
                    <a:pt x="242269" y="860405"/>
                  </a:cubicBezTo>
                  <a:lnTo>
                    <a:pt x="242269" y="860405"/>
                  </a:lnTo>
                  <a:cubicBezTo>
                    <a:pt x="247576" y="871502"/>
                    <a:pt x="252616" y="878204"/>
                    <a:pt x="261086" y="886674"/>
                  </a:cubicBezTo>
                  <a:cubicBezTo>
                    <a:pt x="264571" y="890159"/>
                    <a:pt x="273256" y="898522"/>
                    <a:pt x="273256" y="903401"/>
                  </a:cubicBezTo>
                  <a:cubicBezTo>
                    <a:pt x="270522" y="903991"/>
                    <a:pt x="267305" y="903240"/>
                    <a:pt x="264142" y="903723"/>
                  </a:cubicBezTo>
                  <a:cubicBezTo>
                    <a:pt x="258674" y="904795"/>
                    <a:pt x="237712" y="909030"/>
                    <a:pt x="252133" y="913909"/>
                  </a:cubicBezTo>
                  <a:cubicBezTo>
                    <a:pt x="251061" y="918144"/>
                    <a:pt x="244520" y="925328"/>
                    <a:pt x="252133" y="927579"/>
                  </a:cubicBezTo>
                  <a:cubicBezTo>
                    <a:pt x="257012" y="929081"/>
                    <a:pt x="266715" y="928813"/>
                    <a:pt x="267627" y="935943"/>
                  </a:cubicBezTo>
                  <a:cubicBezTo>
                    <a:pt x="268860" y="940661"/>
                    <a:pt x="273685" y="942805"/>
                    <a:pt x="273685" y="948113"/>
                  </a:cubicBezTo>
                  <a:cubicBezTo>
                    <a:pt x="273685" y="955886"/>
                    <a:pt x="275347" y="963016"/>
                    <a:pt x="281566" y="967734"/>
                  </a:cubicBezTo>
                  <a:cubicBezTo>
                    <a:pt x="286283" y="971219"/>
                    <a:pt x="290680" y="969718"/>
                    <a:pt x="296309" y="969718"/>
                  </a:cubicBezTo>
                  <a:cubicBezTo>
                    <a:pt x="301026" y="969718"/>
                    <a:pt x="303010" y="971541"/>
                    <a:pt x="307996" y="970039"/>
                  </a:cubicBezTo>
                  <a:cubicBezTo>
                    <a:pt x="315769" y="967895"/>
                    <a:pt x="328797" y="958191"/>
                    <a:pt x="332764" y="951222"/>
                  </a:cubicBezTo>
                  <a:lnTo>
                    <a:pt x="332764" y="951222"/>
                  </a:lnTo>
                  <a:cubicBezTo>
                    <a:pt x="329119" y="945003"/>
                    <a:pt x="323972" y="940125"/>
                    <a:pt x="332014" y="934817"/>
                  </a:cubicBezTo>
                  <a:cubicBezTo>
                    <a:pt x="335820" y="932244"/>
                    <a:pt x="336892" y="927526"/>
                    <a:pt x="340806" y="924631"/>
                  </a:cubicBezTo>
                  <a:cubicBezTo>
                    <a:pt x="344612" y="921736"/>
                    <a:pt x="360267" y="920503"/>
                    <a:pt x="365253" y="920503"/>
                  </a:cubicBezTo>
                  <a:cubicBezTo>
                    <a:pt x="370560" y="920503"/>
                    <a:pt x="378923" y="910906"/>
                    <a:pt x="383051" y="916268"/>
                  </a:cubicBezTo>
                  <a:cubicBezTo>
                    <a:pt x="386858" y="920985"/>
                    <a:pt x="385035" y="925060"/>
                    <a:pt x="391737" y="928276"/>
                  </a:cubicBezTo>
                  <a:cubicBezTo>
                    <a:pt x="394149" y="929510"/>
                    <a:pt x="398706" y="931761"/>
                    <a:pt x="400422" y="934066"/>
                  </a:cubicBezTo>
                  <a:cubicBezTo>
                    <a:pt x="403638" y="938302"/>
                    <a:pt x="402566" y="943663"/>
                    <a:pt x="408302" y="945914"/>
                  </a:cubicBezTo>
                  <a:cubicBezTo>
                    <a:pt x="411787" y="947308"/>
                    <a:pt x="419400" y="938463"/>
                    <a:pt x="422724" y="937230"/>
                  </a:cubicBezTo>
                  <a:lnTo>
                    <a:pt x="422724" y="937230"/>
                  </a:lnTo>
                  <a:cubicBezTo>
                    <a:pt x="423313" y="933423"/>
                    <a:pt x="422724" y="929938"/>
                    <a:pt x="421330" y="926722"/>
                  </a:cubicBezTo>
                  <a:cubicBezTo>
                    <a:pt x="419829" y="922915"/>
                    <a:pt x="422724" y="917447"/>
                    <a:pt x="421651" y="912300"/>
                  </a:cubicBezTo>
                  <a:cubicBezTo>
                    <a:pt x="420418" y="906081"/>
                    <a:pt x="411948" y="905438"/>
                    <a:pt x="411144" y="902436"/>
                  </a:cubicBezTo>
                  <a:cubicBezTo>
                    <a:pt x="402030" y="901364"/>
                    <a:pt x="403263" y="889194"/>
                    <a:pt x="410983" y="886192"/>
                  </a:cubicBezTo>
                  <a:cubicBezTo>
                    <a:pt x="418113" y="883297"/>
                    <a:pt x="423313" y="885709"/>
                    <a:pt x="427978" y="877989"/>
                  </a:cubicBezTo>
                  <a:cubicBezTo>
                    <a:pt x="429639" y="875416"/>
                    <a:pt x="435751" y="871020"/>
                    <a:pt x="438914" y="870537"/>
                  </a:cubicBezTo>
                  <a:cubicBezTo>
                    <a:pt x="444704" y="869947"/>
                    <a:pt x="448779" y="862174"/>
                    <a:pt x="454569" y="859601"/>
                  </a:cubicBezTo>
                  <a:cubicBezTo>
                    <a:pt x="462021" y="856277"/>
                    <a:pt x="463683" y="850648"/>
                    <a:pt x="471456" y="848074"/>
                  </a:cubicBezTo>
                  <a:lnTo>
                    <a:pt x="483626" y="844590"/>
                  </a:lnTo>
                  <a:lnTo>
                    <a:pt x="483626" y="844590"/>
                  </a:lnTo>
                  <a:cubicBezTo>
                    <a:pt x="483626" y="840783"/>
                    <a:pt x="487432" y="831348"/>
                    <a:pt x="490595" y="829096"/>
                  </a:cubicBezTo>
                  <a:cubicBezTo>
                    <a:pt x="497458" y="824056"/>
                    <a:pt x="485449" y="808295"/>
                    <a:pt x="492418" y="801272"/>
                  </a:cubicBezTo>
                  <a:cubicBezTo>
                    <a:pt x="496975" y="796715"/>
                    <a:pt x="508233" y="793230"/>
                    <a:pt x="512201" y="799610"/>
                  </a:cubicBezTo>
                  <a:cubicBezTo>
                    <a:pt x="514774" y="803738"/>
                    <a:pt x="518151" y="808295"/>
                    <a:pt x="522708" y="809957"/>
                  </a:cubicBezTo>
                  <a:cubicBezTo>
                    <a:pt x="534878" y="814514"/>
                    <a:pt x="535039" y="800843"/>
                    <a:pt x="532305" y="792801"/>
                  </a:cubicBezTo>
                  <a:cubicBezTo>
                    <a:pt x="528981" y="782776"/>
                    <a:pt x="535790" y="775806"/>
                    <a:pt x="544153" y="773019"/>
                  </a:cubicBezTo>
                  <a:lnTo>
                    <a:pt x="555572" y="771518"/>
                  </a:lnTo>
                  <a:lnTo>
                    <a:pt x="555572" y="771518"/>
                  </a:lnTo>
                  <a:cubicBezTo>
                    <a:pt x="555572" y="767711"/>
                    <a:pt x="555411" y="756935"/>
                    <a:pt x="552248" y="754630"/>
                  </a:cubicBezTo>
                  <a:cubicBezTo>
                    <a:pt x="546780" y="750663"/>
                    <a:pt x="549514" y="744015"/>
                    <a:pt x="551926" y="739297"/>
                  </a:cubicBezTo>
                  <a:cubicBezTo>
                    <a:pt x="554982" y="733239"/>
                    <a:pt x="550425" y="736081"/>
                    <a:pt x="557877" y="735062"/>
                  </a:cubicBezTo>
                  <a:cubicBezTo>
                    <a:pt x="560451" y="734740"/>
                    <a:pt x="563828" y="733829"/>
                    <a:pt x="566080" y="732649"/>
                  </a:cubicBezTo>
                  <a:cubicBezTo>
                    <a:pt x="572138" y="729326"/>
                    <a:pt x="573853" y="722142"/>
                    <a:pt x="579751" y="718389"/>
                  </a:cubicBezTo>
                  <a:lnTo>
                    <a:pt x="593422" y="704557"/>
                  </a:lnTo>
                  <a:cubicBezTo>
                    <a:pt x="598300" y="699679"/>
                    <a:pt x="593100" y="700161"/>
                    <a:pt x="593422" y="695604"/>
                  </a:cubicBezTo>
                  <a:cubicBezTo>
                    <a:pt x="594011" y="687563"/>
                    <a:pt x="606503" y="683274"/>
                    <a:pt x="601624" y="675393"/>
                  </a:cubicBezTo>
                  <a:cubicBezTo>
                    <a:pt x="598407" y="670353"/>
                    <a:pt x="599319" y="664617"/>
                    <a:pt x="597067" y="660060"/>
                  </a:cubicBezTo>
                  <a:cubicBezTo>
                    <a:pt x="594762" y="655664"/>
                    <a:pt x="581413" y="652179"/>
                    <a:pt x="577285" y="645478"/>
                  </a:cubicBezTo>
                  <a:cubicBezTo>
                    <a:pt x="576051" y="643494"/>
                    <a:pt x="580501" y="639420"/>
                    <a:pt x="580180" y="636364"/>
                  </a:cubicBezTo>
                  <a:cubicBezTo>
                    <a:pt x="579697" y="630574"/>
                    <a:pt x="574229" y="631968"/>
                    <a:pt x="576963" y="624677"/>
                  </a:cubicBezTo>
                  <a:lnTo>
                    <a:pt x="575569" y="615724"/>
                  </a:lnTo>
                  <a:lnTo>
                    <a:pt x="575569" y="615724"/>
                  </a:lnTo>
                  <a:cubicBezTo>
                    <a:pt x="567956" y="614812"/>
                    <a:pt x="555358" y="623605"/>
                    <a:pt x="550211" y="617546"/>
                  </a:cubicBezTo>
                  <a:cubicBezTo>
                    <a:pt x="545493" y="612078"/>
                    <a:pt x="548549" y="600391"/>
                    <a:pt x="551873" y="595352"/>
                  </a:cubicBezTo>
                  <a:cubicBezTo>
                    <a:pt x="552623" y="594279"/>
                    <a:pt x="555358" y="592617"/>
                    <a:pt x="555358" y="591706"/>
                  </a:cubicBezTo>
                  <a:cubicBezTo>
                    <a:pt x="555358" y="589401"/>
                    <a:pt x="552034" y="588489"/>
                    <a:pt x="551873" y="586398"/>
                  </a:cubicBezTo>
                  <a:cubicBezTo>
                    <a:pt x="551551" y="582270"/>
                    <a:pt x="547906" y="582270"/>
                    <a:pt x="544903" y="580447"/>
                  </a:cubicBezTo>
                  <a:lnTo>
                    <a:pt x="544903" y="580447"/>
                  </a:lnTo>
                  <a:cubicBezTo>
                    <a:pt x="554178" y="578035"/>
                    <a:pt x="558253" y="568760"/>
                    <a:pt x="569082" y="576051"/>
                  </a:cubicBezTo>
                  <a:cubicBezTo>
                    <a:pt x="581413" y="584254"/>
                    <a:pt x="603447" y="557234"/>
                    <a:pt x="615295" y="559057"/>
                  </a:cubicBezTo>
                  <a:cubicBezTo>
                    <a:pt x="623658" y="560290"/>
                    <a:pt x="624891" y="559807"/>
                    <a:pt x="628376" y="567259"/>
                  </a:cubicBezTo>
                  <a:cubicBezTo>
                    <a:pt x="636150" y="583503"/>
                    <a:pt x="641886" y="558735"/>
                    <a:pt x="651482" y="563024"/>
                  </a:cubicBezTo>
                  <a:cubicBezTo>
                    <a:pt x="653627" y="563935"/>
                    <a:pt x="652715" y="569564"/>
                    <a:pt x="654967" y="571387"/>
                  </a:cubicBezTo>
                  <a:cubicBezTo>
                    <a:pt x="655878" y="572138"/>
                    <a:pt x="665475" y="568331"/>
                    <a:pt x="671050" y="571066"/>
                  </a:cubicBezTo>
                  <a:cubicBezTo>
                    <a:pt x="680325" y="575462"/>
                    <a:pt x="679843" y="558628"/>
                    <a:pt x="693835" y="562381"/>
                  </a:cubicBezTo>
                  <a:cubicBezTo>
                    <a:pt x="697159" y="563292"/>
                    <a:pt x="700536" y="557824"/>
                    <a:pt x="705254" y="559164"/>
                  </a:cubicBezTo>
                  <a:cubicBezTo>
                    <a:pt x="711044" y="560987"/>
                    <a:pt x="711205" y="563292"/>
                    <a:pt x="715762" y="566938"/>
                  </a:cubicBezTo>
                  <a:lnTo>
                    <a:pt x="715762" y="566938"/>
                  </a:lnTo>
                  <a:cubicBezTo>
                    <a:pt x="726109" y="566026"/>
                    <a:pt x="730023" y="567420"/>
                    <a:pt x="738279" y="560397"/>
                  </a:cubicBezTo>
                  <a:cubicBezTo>
                    <a:pt x="744498" y="555090"/>
                    <a:pt x="743908" y="557502"/>
                    <a:pt x="743425" y="548549"/>
                  </a:cubicBezTo>
                  <a:cubicBezTo>
                    <a:pt x="743104" y="542491"/>
                    <a:pt x="744176" y="523191"/>
                    <a:pt x="754684" y="528177"/>
                  </a:cubicBezTo>
                  <a:cubicBezTo>
                    <a:pt x="759080" y="530321"/>
                    <a:pt x="763798" y="527426"/>
                    <a:pt x="766853" y="524209"/>
                  </a:cubicBezTo>
                  <a:cubicBezTo>
                    <a:pt x="769588" y="521475"/>
                    <a:pt x="774145" y="521154"/>
                    <a:pt x="778112" y="520886"/>
                  </a:cubicBezTo>
                  <a:lnTo>
                    <a:pt x="786636" y="521636"/>
                  </a:lnTo>
                  <a:lnTo>
                    <a:pt x="786636" y="521636"/>
                  </a:lnTo>
                  <a:cubicBezTo>
                    <a:pt x="792694" y="519331"/>
                    <a:pt x="798484" y="520135"/>
                    <a:pt x="803041" y="514935"/>
                  </a:cubicBezTo>
                  <a:cubicBezTo>
                    <a:pt x="807008" y="510539"/>
                    <a:pt x="811833" y="506143"/>
                    <a:pt x="816122" y="501693"/>
                  </a:cubicBezTo>
                  <a:cubicBezTo>
                    <a:pt x="817945" y="499870"/>
                    <a:pt x="821912" y="498047"/>
                    <a:pt x="821912" y="495635"/>
                  </a:cubicBezTo>
                  <a:cubicBezTo>
                    <a:pt x="819178" y="495045"/>
                    <a:pt x="816873" y="492150"/>
                    <a:pt x="814299" y="491507"/>
                  </a:cubicBezTo>
                  <a:cubicBezTo>
                    <a:pt x="814299" y="489523"/>
                    <a:pt x="814460" y="488290"/>
                    <a:pt x="815693" y="486628"/>
                  </a:cubicBezTo>
                  <a:lnTo>
                    <a:pt x="823467" y="466256"/>
                  </a:lnTo>
                  <a:lnTo>
                    <a:pt x="823467" y="466256"/>
                  </a:lnTo>
                  <a:cubicBezTo>
                    <a:pt x="810547" y="467489"/>
                    <a:pt x="808134" y="468079"/>
                    <a:pt x="804167" y="454729"/>
                  </a:cubicBezTo>
                  <a:cubicBezTo>
                    <a:pt x="799610" y="439236"/>
                    <a:pt x="783205" y="434036"/>
                    <a:pt x="773019" y="423742"/>
                  </a:cubicBezTo>
                  <a:cubicBezTo>
                    <a:pt x="770713" y="421920"/>
                    <a:pt x="762994" y="421008"/>
                    <a:pt x="759938" y="420097"/>
                  </a:cubicBezTo>
                  <a:cubicBezTo>
                    <a:pt x="756131" y="419024"/>
                    <a:pt x="753236" y="417202"/>
                    <a:pt x="750234" y="414950"/>
                  </a:cubicBezTo>
                  <a:cubicBezTo>
                    <a:pt x="742782" y="409160"/>
                    <a:pt x="736885" y="420097"/>
                    <a:pt x="730023" y="420097"/>
                  </a:cubicBezTo>
                  <a:cubicBezTo>
                    <a:pt x="730023" y="413878"/>
                    <a:pt x="738547" y="393023"/>
                    <a:pt x="745677" y="394417"/>
                  </a:cubicBezTo>
                  <a:cubicBezTo>
                    <a:pt x="751735" y="395650"/>
                    <a:pt x="752646" y="394578"/>
                    <a:pt x="756292" y="389860"/>
                  </a:cubicBezTo>
                  <a:cubicBezTo>
                    <a:pt x="759938" y="384981"/>
                    <a:pt x="760259" y="378012"/>
                    <a:pt x="764173" y="372865"/>
                  </a:cubicBezTo>
                  <a:lnTo>
                    <a:pt x="779345" y="353083"/>
                  </a:lnTo>
                  <a:cubicBezTo>
                    <a:pt x="788137" y="341985"/>
                    <a:pt x="800307" y="337268"/>
                    <a:pt x="809581" y="327725"/>
                  </a:cubicBezTo>
                  <a:cubicBezTo>
                    <a:pt x="815532" y="321506"/>
                    <a:pt x="834672" y="300383"/>
                    <a:pt x="843142" y="300061"/>
                  </a:cubicBezTo>
                  <a:cubicBezTo>
                    <a:pt x="846466" y="299901"/>
                    <a:pt x="847699" y="301134"/>
                    <a:pt x="848932" y="297649"/>
                  </a:cubicBezTo>
                  <a:cubicBezTo>
                    <a:pt x="852149" y="281405"/>
                    <a:pt x="854400" y="263284"/>
                    <a:pt x="854400" y="246718"/>
                  </a:cubicBezTo>
                  <a:cubicBezTo>
                    <a:pt x="854400" y="241089"/>
                    <a:pt x="852417" y="236211"/>
                    <a:pt x="852256" y="230903"/>
                  </a:cubicBezTo>
                  <a:cubicBezTo>
                    <a:pt x="848128" y="218572"/>
                    <a:pt x="848932" y="207046"/>
                    <a:pt x="842981" y="195037"/>
                  </a:cubicBezTo>
                  <a:cubicBezTo>
                    <a:pt x="839657" y="188175"/>
                    <a:pt x="828560" y="171019"/>
                    <a:pt x="829310" y="163568"/>
                  </a:cubicBezTo>
                  <a:cubicBezTo>
                    <a:pt x="821269" y="148503"/>
                    <a:pt x="813066" y="132420"/>
                    <a:pt x="807437" y="116283"/>
                  </a:cubicBezTo>
                  <a:cubicBezTo>
                    <a:pt x="806043" y="112315"/>
                    <a:pt x="801218" y="103952"/>
                    <a:pt x="801808" y="100199"/>
                  </a:cubicBezTo>
                  <a:cubicBezTo>
                    <a:pt x="799824" y="92158"/>
                    <a:pt x="794356" y="89423"/>
                    <a:pt x="790710" y="82561"/>
                  </a:cubicBezTo>
                  <a:cubicBezTo>
                    <a:pt x="788888" y="79076"/>
                    <a:pt x="782830" y="66478"/>
                    <a:pt x="779023" y="65834"/>
                  </a:cubicBezTo>
                  <a:cubicBezTo>
                    <a:pt x="774466" y="65084"/>
                    <a:pt x="770499" y="67818"/>
                    <a:pt x="765781" y="65513"/>
                  </a:cubicBezTo>
                  <a:cubicBezTo>
                    <a:pt x="758919" y="62189"/>
                    <a:pt x="758008" y="58061"/>
                    <a:pt x="754845" y="51520"/>
                  </a:cubicBezTo>
                  <a:cubicBezTo>
                    <a:pt x="752861" y="47553"/>
                    <a:pt x="748786" y="47392"/>
                    <a:pt x="745570" y="44980"/>
                  </a:cubicBezTo>
                  <a:cubicBezTo>
                    <a:pt x="742675" y="43318"/>
                    <a:pt x="740262" y="41495"/>
                    <a:pt x="737796" y="39351"/>
                  </a:cubicBezTo>
                  <a:lnTo>
                    <a:pt x="737796" y="39351"/>
                  </a:lnTo>
                  <a:lnTo>
                    <a:pt x="723053" y="53343"/>
                  </a:lnTo>
                  <a:cubicBezTo>
                    <a:pt x="714529" y="58811"/>
                    <a:pt x="699625" y="52110"/>
                    <a:pt x="699035" y="64280"/>
                  </a:cubicBezTo>
                  <a:cubicBezTo>
                    <a:pt x="698714" y="71249"/>
                    <a:pt x="686598" y="77629"/>
                    <a:pt x="689439" y="84652"/>
                  </a:cubicBezTo>
                  <a:cubicBezTo>
                    <a:pt x="693085" y="93766"/>
                    <a:pt x="694478" y="89209"/>
                    <a:pt x="688528" y="97411"/>
                  </a:cubicBezTo>
                  <a:cubicBezTo>
                    <a:pt x="686383" y="100306"/>
                    <a:pt x="680754" y="104702"/>
                    <a:pt x="676840" y="103630"/>
                  </a:cubicBezTo>
                  <a:cubicBezTo>
                    <a:pt x="668960" y="101486"/>
                    <a:pt x="672712" y="90388"/>
                    <a:pt x="664831" y="87386"/>
                  </a:cubicBezTo>
                  <a:cubicBezTo>
                    <a:pt x="663009" y="86636"/>
                    <a:pt x="659042" y="87869"/>
                    <a:pt x="658130" y="85724"/>
                  </a:cubicBezTo>
                  <a:cubicBezTo>
                    <a:pt x="657540" y="84223"/>
                    <a:pt x="659792" y="78862"/>
                    <a:pt x="658720" y="78433"/>
                  </a:cubicBezTo>
                  <a:lnTo>
                    <a:pt x="658720" y="78111"/>
                  </a:lnTo>
                  <a:cubicBezTo>
                    <a:pt x="652501" y="76610"/>
                    <a:pt x="650035" y="71732"/>
                    <a:pt x="650035" y="65191"/>
                  </a:cubicBezTo>
                  <a:cubicBezTo>
                    <a:pt x="650035" y="56828"/>
                    <a:pt x="648641" y="56667"/>
                    <a:pt x="645907" y="49697"/>
                  </a:cubicBezTo>
                  <a:cubicBezTo>
                    <a:pt x="641779" y="38761"/>
                    <a:pt x="666440" y="30558"/>
                    <a:pt x="644245" y="27342"/>
                  </a:cubicBezTo>
                  <a:cubicBezTo>
                    <a:pt x="636954" y="26269"/>
                    <a:pt x="639366" y="18228"/>
                    <a:pt x="634649" y="15815"/>
                  </a:cubicBezTo>
                  <a:cubicBezTo>
                    <a:pt x="629931" y="13510"/>
                    <a:pt x="626124" y="11419"/>
                    <a:pt x="622318" y="7452"/>
                  </a:cubicBezTo>
                  <a:lnTo>
                    <a:pt x="617010" y="0"/>
                  </a:lnTo>
                  <a:lnTo>
                    <a:pt x="617010" y="0"/>
                  </a:lnTo>
                  <a:lnTo>
                    <a:pt x="609130" y="1394"/>
                  </a:lnTo>
                  <a:cubicBezTo>
                    <a:pt x="604251" y="7023"/>
                    <a:pt x="613097" y="17209"/>
                    <a:pt x="607146" y="25251"/>
                  </a:cubicBezTo>
                  <a:cubicBezTo>
                    <a:pt x="598943" y="36348"/>
                    <a:pt x="592993" y="29486"/>
                    <a:pt x="581788" y="31041"/>
                  </a:cubicBezTo>
                  <a:cubicBezTo>
                    <a:pt x="574926" y="31952"/>
                    <a:pt x="571763" y="27235"/>
                    <a:pt x="567045" y="23428"/>
                  </a:cubicBezTo>
                  <a:cubicBezTo>
                    <a:pt x="564471" y="21284"/>
                    <a:pt x="556430" y="36188"/>
                    <a:pt x="554125" y="38922"/>
                  </a:cubicBezTo>
                  <a:cubicBezTo>
                    <a:pt x="552302" y="41227"/>
                    <a:pt x="543188" y="43318"/>
                    <a:pt x="542866" y="45623"/>
                  </a:cubicBezTo>
                  <a:cubicBezTo>
                    <a:pt x="547584" y="46856"/>
                    <a:pt x="551658" y="45945"/>
                    <a:pt x="556376" y="44872"/>
                  </a:cubicBezTo>
                  <a:cubicBezTo>
                    <a:pt x="559700" y="44122"/>
                    <a:pt x="563667" y="40905"/>
                    <a:pt x="566562" y="41549"/>
                  </a:cubicBezTo>
                  <a:cubicBezTo>
                    <a:pt x="570369" y="42299"/>
                    <a:pt x="580394" y="56292"/>
                    <a:pt x="575837" y="59348"/>
                  </a:cubicBezTo>
                  <a:cubicBezTo>
                    <a:pt x="573532" y="60849"/>
                    <a:pt x="557770" y="61760"/>
                    <a:pt x="554232" y="62082"/>
                  </a:cubicBezTo>
                  <a:cubicBezTo>
                    <a:pt x="548013" y="68301"/>
                    <a:pt x="547262" y="62993"/>
                    <a:pt x="547262" y="73340"/>
                  </a:cubicBezTo>
                  <a:cubicBezTo>
                    <a:pt x="547262" y="75753"/>
                    <a:pt x="549675" y="82025"/>
                    <a:pt x="549246" y="82025"/>
                  </a:cubicBezTo>
                  <a:cubicBezTo>
                    <a:pt x="548763" y="83687"/>
                    <a:pt x="532358" y="86743"/>
                    <a:pt x="530268" y="87064"/>
                  </a:cubicBezTo>
                  <a:cubicBezTo>
                    <a:pt x="521904" y="88458"/>
                    <a:pt x="508984" y="93927"/>
                    <a:pt x="501103" y="91943"/>
                  </a:cubicBezTo>
                  <a:cubicBezTo>
                    <a:pt x="486843" y="88458"/>
                    <a:pt x="498691" y="67175"/>
                    <a:pt x="498691" y="59133"/>
                  </a:cubicBezTo>
                  <a:lnTo>
                    <a:pt x="498530" y="58972"/>
                  </a:lnTo>
                  <a:cubicBezTo>
                    <a:pt x="489845" y="58972"/>
                    <a:pt x="482125" y="59723"/>
                    <a:pt x="473440" y="58651"/>
                  </a:cubicBezTo>
                  <a:cubicBezTo>
                    <a:pt x="470384" y="58168"/>
                    <a:pt x="465559" y="56506"/>
                    <a:pt x="461109" y="55916"/>
                  </a:cubicBezTo>
                  <a:cubicBezTo>
                    <a:pt x="456231" y="59884"/>
                    <a:pt x="452156" y="59401"/>
                    <a:pt x="451084" y="66103"/>
                  </a:cubicBezTo>
                  <a:cubicBezTo>
                    <a:pt x="450173" y="71732"/>
                    <a:pt x="449261" y="76717"/>
                    <a:pt x="445026" y="81006"/>
                  </a:cubicBezTo>
                  <a:cubicBezTo>
                    <a:pt x="441059" y="84974"/>
                    <a:pt x="436984" y="90120"/>
                    <a:pt x="436073" y="95589"/>
                  </a:cubicBezTo>
                  <a:lnTo>
                    <a:pt x="436073" y="95589"/>
                  </a:lnTo>
                  <a:cubicBezTo>
                    <a:pt x="428192" y="94088"/>
                    <a:pt x="419829" y="89531"/>
                    <a:pt x="411626" y="89048"/>
                  </a:cubicBezTo>
                  <a:cubicBezTo>
                    <a:pt x="406319" y="88726"/>
                    <a:pt x="390021" y="95267"/>
                    <a:pt x="394631" y="83901"/>
                  </a:cubicBezTo>
                  <a:cubicBezTo>
                    <a:pt x="395543" y="81757"/>
                    <a:pt x="397848" y="81596"/>
                    <a:pt x="398760" y="79934"/>
                  </a:cubicBezTo>
                  <a:cubicBezTo>
                    <a:pt x="399349" y="78540"/>
                    <a:pt x="391468" y="68086"/>
                    <a:pt x="389967" y="66692"/>
                  </a:cubicBezTo>
                  <a:lnTo>
                    <a:pt x="389967" y="66692"/>
                  </a:lnTo>
                  <a:cubicBezTo>
                    <a:pt x="385571" y="74305"/>
                    <a:pt x="377369" y="79452"/>
                    <a:pt x="373080" y="86743"/>
                  </a:cubicBezTo>
                  <a:cubicBezTo>
                    <a:pt x="367933" y="95696"/>
                    <a:pt x="371096" y="107544"/>
                    <a:pt x="357104" y="111082"/>
                  </a:cubicBezTo>
                  <a:cubicBezTo>
                    <a:pt x="351957" y="112315"/>
                    <a:pt x="350241" y="109849"/>
                    <a:pt x="345095" y="108670"/>
                  </a:cubicBezTo>
                  <a:cubicBezTo>
                    <a:pt x="335070" y="106525"/>
                    <a:pt x="332174" y="120196"/>
                    <a:pt x="324562" y="122823"/>
                  </a:cubicBezTo>
                  <a:lnTo>
                    <a:pt x="324562" y="122823"/>
                  </a:lnTo>
                  <a:lnTo>
                    <a:pt x="324723" y="122501"/>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9" name="Freeform: Shape 48">
              <a:extLst>
                <a:ext uri="{FF2B5EF4-FFF2-40B4-BE49-F238E27FC236}">
                  <a16:creationId xmlns:a16="http://schemas.microsoft.com/office/drawing/2014/main" id="{C767A3B9-54FE-0165-7F24-C93EA4418D12}"/>
                </a:ext>
              </a:extLst>
            </p:cNvPr>
            <p:cNvSpPr/>
            <p:nvPr/>
          </p:nvSpPr>
          <p:spPr>
            <a:xfrm>
              <a:off x="5069603" y="1063835"/>
              <a:ext cx="638607" cy="804674"/>
            </a:xfrm>
            <a:custGeom>
              <a:avLst/>
              <a:gdLst>
                <a:gd name="connsiteX0" fmla="*/ 136923 w 680325"/>
                <a:gd name="connsiteY0" fmla="*/ 648266 h 857241"/>
                <a:gd name="connsiteX1" fmla="*/ 134618 w 680325"/>
                <a:gd name="connsiteY1" fmla="*/ 662848 h 857241"/>
                <a:gd name="connsiteX2" fmla="*/ 130650 w 680325"/>
                <a:gd name="connsiteY2" fmla="*/ 689439 h 857241"/>
                <a:gd name="connsiteX3" fmla="*/ 134778 w 680325"/>
                <a:gd name="connsiteY3" fmla="*/ 720748 h 857241"/>
                <a:gd name="connsiteX4" fmla="*/ 144214 w 680325"/>
                <a:gd name="connsiteY4" fmla="*/ 731845 h 857241"/>
                <a:gd name="connsiteX5" fmla="*/ 139657 w 680325"/>
                <a:gd name="connsiteY5" fmla="*/ 739726 h 857241"/>
                <a:gd name="connsiteX6" fmla="*/ 132956 w 680325"/>
                <a:gd name="connsiteY6" fmla="*/ 749162 h 857241"/>
                <a:gd name="connsiteX7" fmla="*/ 150111 w 680325"/>
                <a:gd name="connsiteY7" fmla="*/ 776503 h 857241"/>
                <a:gd name="connsiteX8" fmla="*/ 158796 w 680325"/>
                <a:gd name="connsiteY8" fmla="*/ 786689 h 857241"/>
                <a:gd name="connsiteX9" fmla="*/ 173057 w 680325"/>
                <a:gd name="connsiteY9" fmla="*/ 802183 h 857241"/>
                <a:gd name="connsiteX10" fmla="*/ 182760 w 680325"/>
                <a:gd name="connsiteY10" fmla="*/ 806740 h 857241"/>
                <a:gd name="connsiteX11" fmla="*/ 185655 w 680325"/>
                <a:gd name="connsiteY11" fmla="*/ 855204 h 857241"/>
                <a:gd name="connsiteX12" fmla="*/ 185655 w 680325"/>
                <a:gd name="connsiteY12" fmla="*/ 855204 h 857241"/>
                <a:gd name="connsiteX13" fmla="*/ 207689 w 680325"/>
                <a:gd name="connsiteY13" fmla="*/ 849146 h 857241"/>
                <a:gd name="connsiteX14" fmla="*/ 229295 w 680325"/>
                <a:gd name="connsiteY14" fmla="*/ 837620 h 857241"/>
                <a:gd name="connsiteX15" fmla="*/ 236264 w 680325"/>
                <a:gd name="connsiteY15" fmla="*/ 844161 h 857241"/>
                <a:gd name="connsiteX16" fmla="*/ 249613 w 680325"/>
                <a:gd name="connsiteY16" fmla="*/ 847377 h 857241"/>
                <a:gd name="connsiteX17" fmla="*/ 262212 w 680325"/>
                <a:gd name="connsiteY17" fmla="*/ 857242 h 857241"/>
                <a:gd name="connsiteX18" fmla="*/ 284246 w 680325"/>
                <a:gd name="connsiteY18" fmla="*/ 847056 h 857241"/>
                <a:gd name="connsiteX19" fmla="*/ 297595 w 680325"/>
                <a:gd name="connsiteY19" fmla="*/ 837191 h 857241"/>
                <a:gd name="connsiteX20" fmla="*/ 298507 w 680325"/>
                <a:gd name="connsiteY20" fmla="*/ 826683 h 857241"/>
                <a:gd name="connsiteX21" fmla="*/ 307299 w 680325"/>
                <a:gd name="connsiteY21" fmla="*/ 825290 h 857241"/>
                <a:gd name="connsiteX22" fmla="*/ 321720 w 680325"/>
                <a:gd name="connsiteY22" fmla="*/ 833170 h 857241"/>
                <a:gd name="connsiteX23" fmla="*/ 326760 w 680325"/>
                <a:gd name="connsiteY23" fmla="*/ 826951 h 857241"/>
                <a:gd name="connsiteX24" fmla="*/ 326438 w 680325"/>
                <a:gd name="connsiteY24" fmla="*/ 811619 h 857241"/>
                <a:gd name="connsiteX25" fmla="*/ 352868 w 680325"/>
                <a:gd name="connsiteY25" fmla="*/ 795643 h 857241"/>
                <a:gd name="connsiteX26" fmla="*/ 352868 w 680325"/>
                <a:gd name="connsiteY26" fmla="*/ 795643 h 857241"/>
                <a:gd name="connsiteX27" fmla="*/ 372919 w 680325"/>
                <a:gd name="connsiteY27" fmla="*/ 800950 h 857241"/>
                <a:gd name="connsiteX28" fmla="*/ 378977 w 680325"/>
                <a:gd name="connsiteY28" fmla="*/ 808724 h 857241"/>
                <a:gd name="connsiteX29" fmla="*/ 398116 w 680325"/>
                <a:gd name="connsiteY29" fmla="*/ 816604 h 857241"/>
                <a:gd name="connsiteX30" fmla="*/ 420633 w 680325"/>
                <a:gd name="connsiteY30" fmla="*/ 838210 h 857241"/>
                <a:gd name="connsiteX31" fmla="*/ 437520 w 680325"/>
                <a:gd name="connsiteY31" fmla="*/ 845179 h 857241"/>
                <a:gd name="connsiteX32" fmla="*/ 443739 w 680325"/>
                <a:gd name="connsiteY32" fmla="*/ 845769 h 857241"/>
                <a:gd name="connsiteX33" fmla="*/ 440844 w 680325"/>
                <a:gd name="connsiteY33" fmla="*/ 821912 h 857241"/>
                <a:gd name="connsiteX34" fmla="*/ 452692 w 680325"/>
                <a:gd name="connsiteY34" fmla="*/ 829525 h 857241"/>
                <a:gd name="connsiteX35" fmla="*/ 452692 w 680325"/>
                <a:gd name="connsiteY35" fmla="*/ 829525 h 857241"/>
                <a:gd name="connsiteX36" fmla="*/ 459072 w 680325"/>
                <a:gd name="connsiteY36" fmla="*/ 834082 h 857241"/>
                <a:gd name="connsiteX37" fmla="*/ 467864 w 680325"/>
                <a:gd name="connsiteY37" fmla="*/ 828131 h 857241"/>
                <a:gd name="connsiteX38" fmla="*/ 472904 w 680325"/>
                <a:gd name="connsiteY38" fmla="*/ 845447 h 857241"/>
                <a:gd name="connsiteX39" fmla="*/ 478050 w 680325"/>
                <a:gd name="connsiteY39" fmla="*/ 844053 h 857241"/>
                <a:gd name="connsiteX40" fmla="*/ 487164 w 680325"/>
                <a:gd name="connsiteY40" fmla="*/ 846466 h 857241"/>
                <a:gd name="connsiteX41" fmla="*/ 497190 w 680325"/>
                <a:gd name="connsiteY41" fmla="*/ 840247 h 857241"/>
                <a:gd name="connsiteX42" fmla="*/ 503248 w 680325"/>
                <a:gd name="connsiteY42" fmla="*/ 834457 h 857241"/>
                <a:gd name="connsiteX43" fmla="*/ 513273 w 680325"/>
                <a:gd name="connsiteY43" fmla="*/ 830329 h 857241"/>
                <a:gd name="connsiteX44" fmla="*/ 521636 w 680325"/>
                <a:gd name="connsiteY44" fmla="*/ 819821 h 857241"/>
                <a:gd name="connsiteX45" fmla="*/ 521636 w 680325"/>
                <a:gd name="connsiteY45" fmla="*/ 819821 h 857241"/>
                <a:gd name="connsiteX46" fmla="*/ 533967 w 680325"/>
                <a:gd name="connsiteY46" fmla="*/ 820411 h 857241"/>
                <a:gd name="connsiteX47" fmla="*/ 545815 w 680325"/>
                <a:gd name="connsiteY47" fmla="*/ 822555 h 857241"/>
                <a:gd name="connsiteX48" fmla="*/ 548871 w 680325"/>
                <a:gd name="connsiteY48" fmla="*/ 824861 h 857241"/>
                <a:gd name="connsiteX49" fmla="*/ 548871 w 680325"/>
                <a:gd name="connsiteY49" fmla="*/ 824861 h 857241"/>
                <a:gd name="connsiteX50" fmla="*/ 573478 w 680325"/>
                <a:gd name="connsiteY50" fmla="*/ 824539 h 857241"/>
                <a:gd name="connsiteX51" fmla="*/ 592189 w 680325"/>
                <a:gd name="connsiteY51" fmla="*/ 829418 h 857241"/>
                <a:gd name="connsiteX52" fmla="*/ 604948 w 680325"/>
                <a:gd name="connsiteY52" fmla="*/ 825290 h 857241"/>
                <a:gd name="connsiteX53" fmla="*/ 622586 w 680325"/>
                <a:gd name="connsiteY53" fmla="*/ 831508 h 857241"/>
                <a:gd name="connsiteX54" fmla="*/ 648266 w 680325"/>
                <a:gd name="connsiteY54" fmla="*/ 826630 h 857241"/>
                <a:gd name="connsiteX55" fmla="*/ 660275 w 680325"/>
                <a:gd name="connsiteY55" fmla="*/ 833170 h 857241"/>
                <a:gd name="connsiteX56" fmla="*/ 659363 w 680325"/>
                <a:gd name="connsiteY56" fmla="*/ 819821 h 857241"/>
                <a:gd name="connsiteX57" fmla="*/ 662097 w 680325"/>
                <a:gd name="connsiteY57" fmla="*/ 800199 h 857241"/>
                <a:gd name="connsiteX58" fmla="*/ 676090 w 680325"/>
                <a:gd name="connsiteY58" fmla="*/ 791407 h 857241"/>
                <a:gd name="connsiteX59" fmla="*/ 680325 w 680325"/>
                <a:gd name="connsiteY59" fmla="*/ 783955 h 857241"/>
                <a:gd name="connsiteX60" fmla="*/ 680325 w 680325"/>
                <a:gd name="connsiteY60" fmla="*/ 783955 h 857241"/>
                <a:gd name="connsiteX61" fmla="*/ 677913 w 680325"/>
                <a:gd name="connsiteY61" fmla="*/ 783794 h 857241"/>
                <a:gd name="connsiteX62" fmla="*/ 659524 w 680325"/>
                <a:gd name="connsiteY62" fmla="*/ 777254 h 857241"/>
                <a:gd name="connsiteX63" fmla="*/ 631539 w 680325"/>
                <a:gd name="connsiteY63" fmla="*/ 767389 h 857241"/>
                <a:gd name="connsiteX64" fmla="*/ 618029 w 680325"/>
                <a:gd name="connsiteY64" fmla="*/ 767550 h 857241"/>
                <a:gd name="connsiteX65" fmla="*/ 591438 w 680325"/>
                <a:gd name="connsiteY65" fmla="*/ 751735 h 857241"/>
                <a:gd name="connsiteX66" fmla="*/ 568492 w 680325"/>
                <a:gd name="connsiteY66" fmla="*/ 743372 h 857241"/>
                <a:gd name="connsiteX67" fmla="*/ 557234 w 680325"/>
                <a:gd name="connsiteY67" fmla="*/ 731684 h 857241"/>
                <a:gd name="connsiteX68" fmla="*/ 553749 w 680325"/>
                <a:gd name="connsiteY68" fmla="*/ 740638 h 857241"/>
                <a:gd name="connsiteX69" fmla="*/ 552999 w 680325"/>
                <a:gd name="connsiteY69" fmla="*/ 750824 h 857241"/>
                <a:gd name="connsiteX70" fmla="*/ 549192 w 680325"/>
                <a:gd name="connsiteY70" fmla="*/ 756131 h 857241"/>
                <a:gd name="connsiteX71" fmla="*/ 549031 w 680325"/>
                <a:gd name="connsiteY71" fmla="*/ 756131 h 857241"/>
                <a:gd name="connsiteX72" fmla="*/ 549621 w 680325"/>
                <a:gd name="connsiteY72" fmla="*/ 746428 h 857241"/>
                <a:gd name="connsiteX73" fmla="*/ 536111 w 680325"/>
                <a:gd name="connsiteY73" fmla="*/ 744444 h 857241"/>
                <a:gd name="connsiteX74" fmla="*/ 539757 w 680325"/>
                <a:gd name="connsiteY74" fmla="*/ 738815 h 857241"/>
                <a:gd name="connsiteX75" fmla="*/ 549782 w 680325"/>
                <a:gd name="connsiteY75" fmla="*/ 736670 h 857241"/>
                <a:gd name="connsiteX76" fmla="*/ 545225 w 680325"/>
                <a:gd name="connsiteY76" fmla="*/ 725412 h 857241"/>
                <a:gd name="connsiteX77" fmla="*/ 537023 w 680325"/>
                <a:gd name="connsiteY77" fmla="*/ 710830 h 857241"/>
                <a:gd name="connsiteX78" fmla="*/ 537773 w 680325"/>
                <a:gd name="connsiteY78" fmla="*/ 698660 h 857241"/>
                <a:gd name="connsiteX79" fmla="*/ 544743 w 680325"/>
                <a:gd name="connsiteY79" fmla="*/ 698982 h 857241"/>
                <a:gd name="connsiteX80" fmla="*/ 538041 w 680325"/>
                <a:gd name="connsiteY80" fmla="*/ 693942 h 857241"/>
                <a:gd name="connsiteX81" fmla="*/ 521797 w 680325"/>
                <a:gd name="connsiteY81" fmla="*/ 684828 h 857241"/>
                <a:gd name="connsiteX82" fmla="*/ 503730 w 680325"/>
                <a:gd name="connsiteY82" fmla="*/ 660650 h 857241"/>
                <a:gd name="connsiteX83" fmla="*/ 494938 w 680325"/>
                <a:gd name="connsiteY83" fmla="*/ 631646 h 857241"/>
                <a:gd name="connsiteX84" fmla="*/ 486253 w 680325"/>
                <a:gd name="connsiteY84" fmla="*/ 606878 h 857241"/>
                <a:gd name="connsiteX85" fmla="*/ 479551 w 680325"/>
                <a:gd name="connsiteY85" fmla="*/ 587417 h 857241"/>
                <a:gd name="connsiteX86" fmla="*/ 478962 w 680325"/>
                <a:gd name="connsiteY86" fmla="*/ 571334 h 857241"/>
                <a:gd name="connsiteX87" fmla="*/ 476978 w 680325"/>
                <a:gd name="connsiteY87" fmla="*/ 558092 h 857241"/>
                <a:gd name="connsiteX88" fmla="*/ 477568 w 680325"/>
                <a:gd name="connsiteY88" fmla="*/ 529678 h 857241"/>
                <a:gd name="connsiteX89" fmla="*/ 467221 w 680325"/>
                <a:gd name="connsiteY89" fmla="*/ 516436 h 857241"/>
                <a:gd name="connsiteX90" fmla="*/ 458107 w 680325"/>
                <a:gd name="connsiteY90" fmla="*/ 508984 h 857241"/>
                <a:gd name="connsiteX91" fmla="*/ 453711 w 680325"/>
                <a:gd name="connsiteY91" fmla="*/ 503516 h 857241"/>
                <a:gd name="connsiteX92" fmla="*/ 458268 w 680325"/>
                <a:gd name="connsiteY92" fmla="*/ 500942 h 857241"/>
                <a:gd name="connsiteX93" fmla="*/ 446098 w 680325"/>
                <a:gd name="connsiteY93" fmla="*/ 475852 h 857241"/>
                <a:gd name="connsiteX94" fmla="*/ 445508 w 680325"/>
                <a:gd name="connsiteY94" fmla="*/ 467167 h 857241"/>
                <a:gd name="connsiteX95" fmla="*/ 432427 w 680325"/>
                <a:gd name="connsiteY95" fmla="*/ 449529 h 857241"/>
                <a:gd name="connsiteX96" fmla="*/ 429532 w 680325"/>
                <a:gd name="connsiteY96" fmla="*/ 431891 h 857241"/>
                <a:gd name="connsiteX97" fmla="*/ 422831 w 680325"/>
                <a:gd name="connsiteY97" fmla="*/ 420204 h 857241"/>
                <a:gd name="connsiteX98" fmla="*/ 427709 w 680325"/>
                <a:gd name="connsiteY98" fmla="*/ 394203 h 857241"/>
                <a:gd name="connsiteX99" fmla="*/ 420847 w 680325"/>
                <a:gd name="connsiteY99" fmla="*/ 380532 h 857241"/>
                <a:gd name="connsiteX100" fmla="*/ 418113 w 680325"/>
                <a:gd name="connsiteY100" fmla="*/ 368094 h 857241"/>
                <a:gd name="connsiteX101" fmla="*/ 410500 w 680325"/>
                <a:gd name="connsiteY101" fmla="*/ 359731 h 857241"/>
                <a:gd name="connsiteX102" fmla="*/ 403638 w 680325"/>
                <a:gd name="connsiteY102" fmla="*/ 328261 h 857241"/>
                <a:gd name="connsiteX103" fmla="*/ 411841 w 680325"/>
                <a:gd name="connsiteY103" fmla="*/ 312178 h 857241"/>
                <a:gd name="connsiteX104" fmla="*/ 408624 w 680325"/>
                <a:gd name="connsiteY104" fmla="*/ 304726 h 857241"/>
                <a:gd name="connsiteX105" fmla="*/ 390396 w 680325"/>
                <a:gd name="connsiteY105" fmla="*/ 278724 h 857241"/>
                <a:gd name="connsiteX106" fmla="*/ 399188 w 680325"/>
                <a:gd name="connsiteY106" fmla="*/ 253473 h 857241"/>
                <a:gd name="connsiteX107" fmla="*/ 400690 w 680325"/>
                <a:gd name="connsiteY107" fmla="*/ 237229 h 857241"/>
                <a:gd name="connsiteX108" fmla="*/ 396293 w 680325"/>
                <a:gd name="connsiteY108" fmla="*/ 232083 h 857241"/>
                <a:gd name="connsiteX109" fmla="*/ 395704 w 680325"/>
                <a:gd name="connsiteY109" fmla="*/ 213533 h 857241"/>
                <a:gd name="connsiteX110" fmla="*/ 393130 w 680325"/>
                <a:gd name="connsiteY110" fmla="*/ 199112 h 857241"/>
                <a:gd name="connsiteX111" fmla="*/ 387501 w 680325"/>
                <a:gd name="connsiteY111" fmla="*/ 193804 h 857241"/>
                <a:gd name="connsiteX112" fmla="*/ 388091 w 680325"/>
                <a:gd name="connsiteY112" fmla="*/ 181795 h 857241"/>
                <a:gd name="connsiteX113" fmla="*/ 380800 w 680325"/>
                <a:gd name="connsiteY113" fmla="*/ 173914 h 857241"/>
                <a:gd name="connsiteX114" fmla="*/ 382783 w 680325"/>
                <a:gd name="connsiteY114" fmla="*/ 160565 h 857241"/>
                <a:gd name="connsiteX115" fmla="*/ 376565 w 680325"/>
                <a:gd name="connsiteY115" fmla="*/ 145983 h 857241"/>
                <a:gd name="connsiteX116" fmla="*/ 366378 w 680325"/>
                <a:gd name="connsiteY116" fmla="*/ 140676 h 857241"/>
                <a:gd name="connsiteX117" fmla="*/ 355603 w 680325"/>
                <a:gd name="connsiteY117" fmla="*/ 126254 h 857241"/>
                <a:gd name="connsiteX118" fmla="*/ 337053 w 680325"/>
                <a:gd name="connsiteY118" fmla="*/ 122019 h 857241"/>
                <a:gd name="connsiteX119" fmla="*/ 332925 w 680325"/>
                <a:gd name="connsiteY119" fmla="*/ 130704 h 857241"/>
                <a:gd name="connsiteX120" fmla="*/ 305851 w 680325"/>
                <a:gd name="connsiteY120" fmla="*/ 109099 h 857241"/>
                <a:gd name="connsiteX121" fmla="*/ 295076 w 680325"/>
                <a:gd name="connsiteY121" fmla="*/ 88726 h 857241"/>
                <a:gd name="connsiteX122" fmla="*/ 286391 w 680325"/>
                <a:gd name="connsiteY122" fmla="*/ 69587 h 857241"/>
                <a:gd name="connsiteX123" fmla="*/ 256744 w 680325"/>
                <a:gd name="connsiteY123" fmla="*/ 39190 h 857241"/>
                <a:gd name="connsiteX124" fmla="*/ 252187 w 680325"/>
                <a:gd name="connsiteY124" fmla="*/ 22302 h 857241"/>
                <a:gd name="connsiteX125" fmla="*/ 243394 w 680325"/>
                <a:gd name="connsiteY125" fmla="*/ 8042 h 857241"/>
                <a:gd name="connsiteX126" fmla="*/ 236693 w 680325"/>
                <a:gd name="connsiteY126" fmla="*/ 0 h 857241"/>
                <a:gd name="connsiteX127" fmla="*/ 236693 w 680325"/>
                <a:gd name="connsiteY127" fmla="*/ 0 h 857241"/>
                <a:gd name="connsiteX128" fmla="*/ 231975 w 680325"/>
                <a:gd name="connsiteY128" fmla="*/ 2305 h 857241"/>
                <a:gd name="connsiteX129" fmla="*/ 217715 w 680325"/>
                <a:gd name="connsiteY129" fmla="*/ 24179 h 857241"/>
                <a:gd name="connsiteX130" fmla="*/ 205116 w 680325"/>
                <a:gd name="connsiteY130" fmla="*/ 44229 h 857241"/>
                <a:gd name="connsiteX131" fmla="*/ 194769 w 680325"/>
                <a:gd name="connsiteY131" fmla="*/ 50770 h 857241"/>
                <a:gd name="connsiteX132" fmla="*/ 184744 w 680325"/>
                <a:gd name="connsiteY132" fmla="*/ 63208 h 857241"/>
                <a:gd name="connsiteX133" fmla="*/ 179276 w 680325"/>
                <a:gd name="connsiteY133" fmla="*/ 74734 h 857241"/>
                <a:gd name="connsiteX134" fmla="*/ 151183 w 680325"/>
                <a:gd name="connsiteY134" fmla="*/ 105453 h 857241"/>
                <a:gd name="connsiteX135" fmla="*/ 129739 w 680325"/>
                <a:gd name="connsiteY135" fmla="*/ 107598 h 857241"/>
                <a:gd name="connsiteX136" fmla="*/ 137191 w 680325"/>
                <a:gd name="connsiteY136" fmla="*/ 118105 h 857241"/>
                <a:gd name="connsiteX137" fmla="*/ 141319 w 680325"/>
                <a:gd name="connsiteY137" fmla="*/ 127809 h 857241"/>
                <a:gd name="connsiteX138" fmla="*/ 145125 w 680325"/>
                <a:gd name="connsiteY138" fmla="*/ 145876 h 857241"/>
                <a:gd name="connsiteX139" fmla="*/ 156813 w 680325"/>
                <a:gd name="connsiteY139" fmla="*/ 157402 h 857241"/>
                <a:gd name="connsiteX140" fmla="*/ 165015 w 680325"/>
                <a:gd name="connsiteY140" fmla="*/ 175308 h 857241"/>
                <a:gd name="connsiteX141" fmla="*/ 167320 w 680325"/>
                <a:gd name="connsiteY141" fmla="*/ 187478 h 857241"/>
                <a:gd name="connsiteX142" fmla="*/ 176005 w 680325"/>
                <a:gd name="connsiteY142" fmla="*/ 207529 h 857241"/>
                <a:gd name="connsiteX143" fmla="*/ 190587 w 680325"/>
                <a:gd name="connsiteY143" fmla="*/ 215409 h 857241"/>
                <a:gd name="connsiteX144" fmla="*/ 179651 w 680325"/>
                <a:gd name="connsiteY144" fmla="*/ 227579 h 857241"/>
                <a:gd name="connsiteX145" fmla="*/ 165229 w 680325"/>
                <a:gd name="connsiteY145" fmla="*/ 241733 h 857241"/>
                <a:gd name="connsiteX146" fmla="*/ 153381 w 680325"/>
                <a:gd name="connsiteY146" fmla="*/ 241572 h 857241"/>
                <a:gd name="connsiteX147" fmla="*/ 139121 w 680325"/>
                <a:gd name="connsiteY147" fmla="*/ 253741 h 857241"/>
                <a:gd name="connsiteX148" fmla="*/ 128184 w 680325"/>
                <a:gd name="connsiteY148" fmla="*/ 265268 h 857241"/>
                <a:gd name="connsiteX149" fmla="*/ 126361 w 680325"/>
                <a:gd name="connsiteY149" fmla="*/ 281244 h 857241"/>
                <a:gd name="connsiteX150" fmla="*/ 114942 w 680325"/>
                <a:gd name="connsiteY150" fmla="*/ 288374 h 857241"/>
                <a:gd name="connsiteX151" fmla="*/ 102344 w 680325"/>
                <a:gd name="connsiteY151" fmla="*/ 286551 h 857241"/>
                <a:gd name="connsiteX152" fmla="*/ 91407 w 680325"/>
                <a:gd name="connsiteY152" fmla="*/ 286712 h 857241"/>
                <a:gd name="connsiteX153" fmla="*/ 66960 w 680325"/>
                <a:gd name="connsiteY153" fmla="*/ 302688 h 857241"/>
                <a:gd name="connsiteX154" fmla="*/ 54630 w 680325"/>
                <a:gd name="connsiteY154" fmla="*/ 310462 h 857241"/>
                <a:gd name="connsiteX155" fmla="*/ 49161 w 680325"/>
                <a:gd name="connsiteY155" fmla="*/ 319737 h 857241"/>
                <a:gd name="connsiteX156" fmla="*/ 30451 w 680325"/>
                <a:gd name="connsiteY156" fmla="*/ 335713 h 857241"/>
                <a:gd name="connsiteX157" fmla="*/ 18121 w 680325"/>
                <a:gd name="connsiteY157" fmla="*/ 347722 h 857241"/>
                <a:gd name="connsiteX158" fmla="*/ 17960 w 680325"/>
                <a:gd name="connsiteY158" fmla="*/ 348311 h 857241"/>
                <a:gd name="connsiteX159" fmla="*/ 26162 w 680325"/>
                <a:gd name="connsiteY159" fmla="*/ 354530 h 857241"/>
                <a:gd name="connsiteX160" fmla="*/ 24018 w 680325"/>
                <a:gd name="connsiteY160" fmla="*/ 359677 h 857241"/>
                <a:gd name="connsiteX161" fmla="*/ 19890 w 680325"/>
                <a:gd name="connsiteY161" fmla="*/ 372919 h 857241"/>
                <a:gd name="connsiteX162" fmla="*/ 10615 w 680325"/>
                <a:gd name="connsiteY162" fmla="*/ 373509 h 857241"/>
                <a:gd name="connsiteX163" fmla="*/ 8042 w 680325"/>
                <a:gd name="connsiteY163" fmla="*/ 377154 h 857241"/>
                <a:gd name="connsiteX164" fmla="*/ 6380 w 680325"/>
                <a:gd name="connsiteY164" fmla="*/ 383212 h 857241"/>
                <a:gd name="connsiteX165" fmla="*/ 0 w 680325"/>
                <a:gd name="connsiteY165" fmla="*/ 400529 h 857241"/>
                <a:gd name="connsiteX166" fmla="*/ 0 w 680325"/>
                <a:gd name="connsiteY166" fmla="*/ 400529 h 857241"/>
                <a:gd name="connsiteX167" fmla="*/ 8792 w 680325"/>
                <a:gd name="connsiteY167" fmla="*/ 408141 h 857241"/>
                <a:gd name="connsiteX168" fmla="*/ 10615 w 680325"/>
                <a:gd name="connsiteY168" fmla="*/ 422884 h 857241"/>
                <a:gd name="connsiteX169" fmla="*/ 28682 w 680325"/>
                <a:gd name="connsiteY169" fmla="*/ 438861 h 857241"/>
                <a:gd name="connsiteX170" fmla="*/ 37957 w 680325"/>
                <a:gd name="connsiteY170" fmla="*/ 446313 h 857241"/>
                <a:gd name="connsiteX171" fmla="*/ 44926 w 680325"/>
                <a:gd name="connsiteY171" fmla="*/ 459072 h 857241"/>
                <a:gd name="connsiteX172" fmla="*/ 48732 w 680325"/>
                <a:gd name="connsiteY172" fmla="*/ 463629 h 857241"/>
                <a:gd name="connsiteX173" fmla="*/ 61974 w 680325"/>
                <a:gd name="connsiteY173" fmla="*/ 465934 h 857241"/>
                <a:gd name="connsiteX174" fmla="*/ 72911 w 680325"/>
                <a:gd name="connsiteY174" fmla="*/ 463200 h 857241"/>
                <a:gd name="connsiteX175" fmla="*/ 71517 w 680325"/>
                <a:gd name="connsiteY175" fmla="*/ 479015 h 857241"/>
                <a:gd name="connsiteX176" fmla="*/ 78058 w 680325"/>
                <a:gd name="connsiteY176" fmla="*/ 493169 h 857241"/>
                <a:gd name="connsiteX177" fmla="*/ 46749 w 680325"/>
                <a:gd name="connsiteY177" fmla="*/ 511986 h 857241"/>
                <a:gd name="connsiteX178" fmla="*/ 43854 w 680325"/>
                <a:gd name="connsiteY178" fmla="*/ 528230 h 857241"/>
                <a:gd name="connsiteX179" fmla="*/ 36241 w 680325"/>
                <a:gd name="connsiteY179" fmla="*/ 538256 h 857241"/>
                <a:gd name="connsiteX180" fmla="*/ 45033 w 680325"/>
                <a:gd name="connsiteY180" fmla="*/ 540829 h 857241"/>
                <a:gd name="connsiteX181" fmla="*/ 46427 w 680325"/>
                <a:gd name="connsiteY181" fmla="*/ 553749 h 857241"/>
                <a:gd name="connsiteX182" fmla="*/ 55112 w 680325"/>
                <a:gd name="connsiteY182" fmla="*/ 562434 h 857241"/>
                <a:gd name="connsiteX183" fmla="*/ 42192 w 680325"/>
                <a:gd name="connsiteY183" fmla="*/ 583557 h 857241"/>
                <a:gd name="connsiteX184" fmla="*/ 33989 w 680325"/>
                <a:gd name="connsiteY184" fmla="*/ 590848 h 857241"/>
                <a:gd name="connsiteX185" fmla="*/ 41120 w 680325"/>
                <a:gd name="connsiteY185" fmla="*/ 599962 h 857241"/>
                <a:gd name="connsiteX186" fmla="*/ 43532 w 680325"/>
                <a:gd name="connsiteY186" fmla="*/ 621835 h 857241"/>
                <a:gd name="connsiteX187" fmla="*/ 77575 w 680325"/>
                <a:gd name="connsiteY187" fmla="*/ 631271 h 857241"/>
                <a:gd name="connsiteX188" fmla="*/ 91085 w 680325"/>
                <a:gd name="connsiteY188" fmla="*/ 620173 h 857241"/>
                <a:gd name="connsiteX189" fmla="*/ 100950 w 680325"/>
                <a:gd name="connsiteY189" fmla="*/ 608325 h 857241"/>
                <a:gd name="connsiteX190" fmla="*/ 101861 w 680325"/>
                <a:gd name="connsiteY190" fmla="*/ 608004 h 857241"/>
                <a:gd name="connsiteX191" fmla="*/ 116926 w 680325"/>
                <a:gd name="connsiteY191" fmla="*/ 628376 h 857241"/>
                <a:gd name="connsiteX192" fmla="*/ 128774 w 680325"/>
                <a:gd name="connsiteY192" fmla="*/ 637811 h 857241"/>
                <a:gd name="connsiteX193" fmla="*/ 136387 w 680325"/>
                <a:gd name="connsiteY193" fmla="*/ 647837 h 857241"/>
                <a:gd name="connsiteX194" fmla="*/ 136387 w 680325"/>
                <a:gd name="connsiteY194" fmla="*/ 647837 h 857241"/>
                <a:gd name="connsiteX195" fmla="*/ 136923 w 680325"/>
                <a:gd name="connsiteY195" fmla="*/ 648266 h 85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680325" h="857241">
                  <a:moveTo>
                    <a:pt x="136923" y="648266"/>
                  </a:moveTo>
                  <a:lnTo>
                    <a:pt x="134618" y="662848"/>
                  </a:lnTo>
                  <a:cubicBezTo>
                    <a:pt x="135368" y="670889"/>
                    <a:pt x="132044" y="681397"/>
                    <a:pt x="130650" y="689439"/>
                  </a:cubicBezTo>
                  <a:cubicBezTo>
                    <a:pt x="128828" y="700376"/>
                    <a:pt x="114245" y="717424"/>
                    <a:pt x="134778" y="720748"/>
                  </a:cubicBezTo>
                  <a:cubicBezTo>
                    <a:pt x="142981" y="722142"/>
                    <a:pt x="144214" y="723160"/>
                    <a:pt x="144214" y="731845"/>
                  </a:cubicBezTo>
                  <a:cubicBezTo>
                    <a:pt x="144214" y="735169"/>
                    <a:pt x="142230" y="738064"/>
                    <a:pt x="139657" y="739726"/>
                  </a:cubicBezTo>
                  <a:cubicBezTo>
                    <a:pt x="135422" y="742621"/>
                    <a:pt x="135100" y="745034"/>
                    <a:pt x="132956" y="749162"/>
                  </a:cubicBezTo>
                  <a:cubicBezTo>
                    <a:pt x="136172" y="763422"/>
                    <a:pt x="140836" y="766156"/>
                    <a:pt x="150111" y="776503"/>
                  </a:cubicBezTo>
                  <a:cubicBezTo>
                    <a:pt x="153167" y="779827"/>
                    <a:pt x="154990" y="784116"/>
                    <a:pt x="158796" y="786689"/>
                  </a:cubicBezTo>
                  <a:cubicBezTo>
                    <a:pt x="169143" y="793820"/>
                    <a:pt x="170805" y="788512"/>
                    <a:pt x="173057" y="802183"/>
                  </a:cubicBezTo>
                  <a:cubicBezTo>
                    <a:pt x="174451" y="810975"/>
                    <a:pt x="179115" y="803095"/>
                    <a:pt x="182760" y="806740"/>
                  </a:cubicBezTo>
                  <a:cubicBezTo>
                    <a:pt x="189140" y="813120"/>
                    <a:pt x="193107" y="847752"/>
                    <a:pt x="185655" y="855204"/>
                  </a:cubicBezTo>
                  <a:lnTo>
                    <a:pt x="185655" y="855204"/>
                  </a:lnTo>
                  <a:cubicBezTo>
                    <a:pt x="192786" y="858850"/>
                    <a:pt x="200398" y="849575"/>
                    <a:pt x="207689" y="849146"/>
                  </a:cubicBezTo>
                  <a:cubicBezTo>
                    <a:pt x="217286" y="848557"/>
                    <a:pt x="222593" y="842767"/>
                    <a:pt x="229295" y="837620"/>
                  </a:cubicBezTo>
                  <a:cubicBezTo>
                    <a:pt x="231118" y="843249"/>
                    <a:pt x="229134" y="842659"/>
                    <a:pt x="236264" y="844161"/>
                  </a:cubicBezTo>
                  <a:cubicBezTo>
                    <a:pt x="241143" y="845072"/>
                    <a:pt x="245217" y="844911"/>
                    <a:pt x="249613" y="847377"/>
                  </a:cubicBezTo>
                  <a:cubicBezTo>
                    <a:pt x="254653" y="850111"/>
                    <a:pt x="255671" y="857242"/>
                    <a:pt x="262212" y="857242"/>
                  </a:cubicBezTo>
                  <a:cubicBezTo>
                    <a:pt x="266608" y="857242"/>
                    <a:pt x="281030" y="850272"/>
                    <a:pt x="284246" y="847056"/>
                  </a:cubicBezTo>
                  <a:cubicBezTo>
                    <a:pt x="287141" y="844911"/>
                    <a:pt x="296094" y="839925"/>
                    <a:pt x="297595" y="837191"/>
                  </a:cubicBezTo>
                  <a:cubicBezTo>
                    <a:pt x="298989" y="834779"/>
                    <a:pt x="296684" y="827756"/>
                    <a:pt x="298507" y="826683"/>
                  </a:cubicBezTo>
                  <a:cubicBezTo>
                    <a:pt x="301080" y="825021"/>
                    <a:pt x="305208" y="823038"/>
                    <a:pt x="307299" y="825290"/>
                  </a:cubicBezTo>
                  <a:cubicBezTo>
                    <a:pt x="308532" y="826683"/>
                    <a:pt x="320541" y="842177"/>
                    <a:pt x="321720" y="833170"/>
                  </a:cubicBezTo>
                  <a:cubicBezTo>
                    <a:pt x="322203" y="829525"/>
                    <a:pt x="325044" y="829525"/>
                    <a:pt x="326760" y="826951"/>
                  </a:cubicBezTo>
                  <a:cubicBezTo>
                    <a:pt x="329655" y="822234"/>
                    <a:pt x="325098" y="817087"/>
                    <a:pt x="326438" y="811619"/>
                  </a:cubicBezTo>
                  <a:cubicBezTo>
                    <a:pt x="327832" y="805989"/>
                    <a:pt x="349384" y="806311"/>
                    <a:pt x="352868" y="795643"/>
                  </a:cubicBezTo>
                  <a:lnTo>
                    <a:pt x="352868" y="795643"/>
                  </a:lnTo>
                  <a:cubicBezTo>
                    <a:pt x="359731" y="796715"/>
                    <a:pt x="368523" y="798859"/>
                    <a:pt x="372919" y="800950"/>
                  </a:cubicBezTo>
                  <a:cubicBezTo>
                    <a:pt x="375814" y="802344"/>
                    <a:pt x="377047" y="806258"/>
                    <a:pt x="378977" y="808724"/>
                  </a:cubicBezTo>
                  <a:cubicBezTo>
                    <a:pt x="383695" y="814353"/>
                    <a:pt x="394310" y="808563"/>
                    <a:pt x="398116" y="816604"/>
                  </a:cubicBezTo>
                  <a:cubicBezTo>
                    <a:pt x="400850" y="822394"/>
                    <a:pt x="414092" y="843196"/>
                    <a:pt x="420633" y="838210"/>
                  </a:cubicBezTo>
                  <a:cubicBezTo>
                    <a:pt x="429908" y="831079"/>
                    <a:pt x="433714" y="836709"/>
                    <a:pt x="437520" y="845179"/>
                  </a:cubicBezTo>
                  <a:cubicBezTo>
                    <a:pt x="438914" y="848235"/>
                    <a:pt x="442077" y="848986"/>
                    <a:pt x="443739" y="845769"/>
                  </a:cubicBezTo>
                  <a:cubicBezTo>
                    <a:pt x="446634" y="840729"/>
                    <a:pt x="441434" y="827541"/>
                    <a:pt x="440844" y="821912"/>
                  </a:cubicBezTo>
                  <a:cubicBezTo>
                    <a:pt x="439933" y="814138"/>
                    <a:pt x="447063" y="823306"/>
                    <a:pt x="452692" y="829525"/>
                  </a:cubicBezTo>
                  <a:lnTo>
                    <a:pt x="452692" y="829525"/>
                  </a:lnTo>
                  <a:cubicBezTo>
                    <a:pt x="455587" y="832741"/>
                    <a:pt x="458161" y="835315"/>
                    <a:pt x="459072" y="834082"/>
                  </a:cubicBezTo>
                  <a:cubicBezTo>
                    <a:pt x="463629" y="827380"/>
                    <a:pt x="461967" y="835315"/>
                    <a:pt x="467864" y="828131"/>
                  </a:cubicBezTo>
                  <a:cubicBezTo>
                    <a:pt x="473493" y="827220"/>
                    <a:pt x="471188" y="841480"/>
                    <a:pt x="472904" y="845447"/>
                  </a:cubicBezTo>
                  <a:cubicBezTo>
                    <a:pt x="475209" y="850487"/>
                    <a:pt x="475638" y="846198"/>
                    <a:pt x="478050" y="844053"/>
                  </a:cubicBezTo>
                  <a:cubicBezTo>
                    <a:pt x="481696" y="840837"/>
                    <a:pt x="480356" y="851505"/>
                    <a:pt x="487164" y="846466"/>
                  </a:cubicBezTo>
                  <a:cubicBezTo>
                    <a:pt x="490810" y="843732"/>
                    <a:pt x="493544" y="842499"/>
                    <a:pt x="497190" y="840247"/>
                  </a:cubicBezTo>
                  <a:cubicBezTo>
                    <a:pt x="499763" y="838746"/>
                    <a:pt x="500513" y="835529"/>
                    <a:pt x="503248" y="834457"/>
                  </a:cubicBezTo>
                  <a:cubicBezTo>
                    <a:pt x="507644" y="832473"/>
                    <a:pt x="511021" y="836119"/>
                    <a:pt x="513273" y="830329"/>
                  </a:cubicBezTo>
                  <a:cubicBezTo>
                    <a:pt x="514774" y="826362"/>
                    <a:pt x="518741" y="822716"/>
                    <a:pt x="521636" y="819821"/>
                  </a:cubicBezTo>
                  <a:lnTo>
                    <a:pt x="521636" y="819821"/>
                  </a:lnTo>
                  <a:cubicBezTo>
                    <a:pt x="525764" y="820143"/>
                    <a:pt x="529839" y="819660"/>
                    <a:pt x="533967" y="820411"/>
                  </a:cubicBezTo>
                  <a:cubicBezTo>
                    <a:pt x="537934" y="821161"/>
                    <a:pt x="541848" y="822394"/>
                    <a:pt x="545815" y="822555"/>
                  </a:cubicBezTo>
                  <a:lnTo>
                    <a:pt x="548871" y="824861"/>
                  </a:lnTo>
                  <a:lnTo>
                    <a:pt x="548871" y="824861"/>
                  </a:lnTo>
                  <a:cubicBezTo>
                    <a:pt x="557985" y="828077"/>
                    <a:pt x="565276" y="826254"/>
                    <a:pt x="573478" y="824539"/>
                  </a:cubicBezTo>
                  <a:cubicBezTo>
                    <a:pt x="580609" y="823038"/>
                    <a:pt x="587310" y="831079"/>
                    <a:pt x="592189" y="829418"/>
                  </a:cubicBezTo>
                  <a:cubicBezTo>
                    <a:pt x="597657" y="827434"/>
                    <a:pt x="598407" y="825290"/>
                    <a:pt x="604948" y="825290"/>
                  </a:cubicBezTo>
                  <a:cubicBezTo>
                    <a:pt x="612400" y="825290"/>
                    <a:pt x="617868" y="831508"/>
                    <a:pt x="622586" y="831508"/>
                  </a:cubicBezTo>
                  <a:cubicBezTo>
                    <a:pt x="626982" y="831508"/>
                    <a:pt x="646014" y="824646"/>
                    <a:pt x="648266" y="826630"/>
                  </a:cubicBezTo>
                  <a:cubicBezTo>
                    <a:pt x="652394" y="830275"/>
                    <a:pt x="653144" y="834671"/>
                    <a:pt x="660275" y="833170"/>
                  </a:cubicBezTo>
                  <a:cubicBezTo>
                    <a:pt x="662687" y="832688"/>
                    <a:pt x="659363" y="822555"/>
                    <a:pt x="659363" y="819821"/>
                  </a:cubicBezTo>
                  <a:cubicBezTo>
                    <a:pt x="659363" y="813441"/>
                    <a:pt x="659363" y="805668"/>
                    <a:pt x="662097" y="800199"/>
                  </a:cubicBezTo>
                  <a:cubicBezTo>
                    <a:pt x="665153" y="793981"/>
                    <a:pt x="671962" y="795643"/>
                    <a:pt x="676090" y="791407"/>
                  </a:cubicBezTo>
                  <a:lnTo>
                    <a:pt x="680325" y="783955"/>
                  </a:lnTo>
                  <a:lnTo>
                    <a:pt x="680325" y="783955"/>
                  </a:lnTo>
                  <a:cubicBezTo>
                    <a:pt x="679575" y="783955"/>
                    <a:pt x="678663" y="783794"/>
                    <a:pt x="677913" y="783794"/>
                  </a:cubicBezTo>
                  <a:cubicBezTo>
                    <a:pt x="669871" y="783794"/>
                    <a:pt x="666493" y="777254"/>
                    <a:pt x="659524" y="777254"/>
                  </a:cubicBezTo>
                  <a:cubicBezTo>
                    <a:pt x="648427" y="777254"/>
                    <a:pt x="640063" y="774681"/>
                    <a:pt x="631539" y="767389"/>
                  </a:cubicBezTo>
                  <a:cubicBezTo>
                    <a:pt x="628054" y="764494"/>
                    <a:pt x="622586" y="767550"/>
                    <a:pt x="618029" y="767550"/>
                  </a:cubicBezTo>
                  <a:cubicBezTo>
                    <a:pt x="609344" y="765406"/>
                    <a:pt x="596745" y="759026"/>
                    <a:pt x="591438" y="751735"/>
                  </a:cubicBezTo>
                  <a:cubicBezTo>
                    <a:pt x="584897" y="742460"/>
                    <a:pt x="575355" y="750663"/>
                    <a:pt x="568492" y="743372"/>
                  </a:cubicBezTo>
                  <a:lnTo>
                    <a:pt x="557234" y="731684"/>
                  </a:lnTo>
                  <a:cubicBezTo>
                    <a:pt x="556323" y="735652"/>
                    <a:pt x="557395" y="737635"/>
                    <a:pt x="553749" y="740638"/>
                  </a:cubicBezTo>
                  <a:cubicBezTo>
                    <a:pt x="552087" y="742031"/>
                    <a:pt x="553910" y="748411"/>
                    <a:pt x="552999" y="750824"/>
                  </a:cubicBezTo>
                  <a:cubicBezTo>
                    <a:pt x="552248" y="752807"/>
                    <a:pt x="549675" y="754630"/>
                    <a:pt x="549192" y="756131"/>
                  </a:cubicBezTo>
                  <a:lnTo>
                    <a:pt x="549031" y="756131"/>
                  </a:lnTo>
                  <a:cubicBezTo>
                    <a:pt x="549031" y="753719"/>
                    <a:pt x="551337" y="748089"/>
                    <a:pt x="549621" y="746428"/>
                  </a:cubicBezTo>
                  <a:cubicBezTo>
                    <a:pt x="547048" y="743854"/>
                    <a:pt x="538524" y="746910"/>
                    <a:pt x="536111" y="744444"/>
                  </a:cubicBezTo>
                  <a:cubicBezTo>
                    <a:pt x="535950" y="744283"/>
                    <a:pt x="538845" y="739136"/>
                    <a:pt x="539757" y="738815"/>
                  </a:cubicBezTo>
                  <a:cubicBezTo>
                    <a:pt x="542813" y="737743"/>
                    <a:pt x="548120" y="739887"/>
                    <a:pt x="549782" y="736670"/>
                  </a:cubicBezTo>
                  <a:cubicBezTo>
                    <a:pt x="551605" y="732864"/>
                    <a:pt x="547370" y="727717"/>
                    <a:pt x="545225" y="725412"/>
                  </a:cubicBezTo>
                  <a:cubicBezTo>
                    <a:pt x="541740" y="721445"/>
                    <a:pt x="537934" y="716137"/>
                    <a:pt x="537023" y="710830"/>
                  </a:cubicBezTo>
                  <a:cubicBezTo>
                    <a:pt x="536701" y="708685"/>
                    <a:pt x="535522" y="699571"/>
                    <a:pt x="537773" y="698660"/>
                  </a:cubicBezTo>
                  <a:cubicBezTo>
                    <a:pt x="539918" y="697909"/>
                    <a:pt x="542813" y="700644"/>
                    <a:pt x="544743" y="698982"/>
                  </a:cubicBezTo>
                  <a:cubicBezTo>
                    <a:pt x="547048" y="696998"/>
                    <a:pt x="538953" y="694264"/>
                    <a:pt x="538041" y="693942"/>
                  </a:cubicBezTo>
                  <a:cubicBezTo>
                    <a:pt x="531822" y="692119"/>
                    <a:pt x="526944" y="688635"/>
                    <a:pt x="521797" y="684828"/>
                  </a:cubicBezTo>
                  <a:cubicBezTo>
                    <a:pt x="516329" y="680861"/>
                    <a:pt x="505982" y="667029"/>
                    <a:pt x="503730" y="660650"/>
                  </a:cubicBezTo>
                  <a:cubicBezTo>
                    <a:pt x="496439" y="649713"/>
                    <a:pt x="496761" y="643923"/>
                    <a:pt x="494938" y="631646"/>
                  </a:cubicBezTo>
                  <a:cubicBezTo>
                    <a:pt x="494027" y="624945"/>
                    <a:pt x="490059" y="612507"/>
                    <a:pt x="486253" y="606878"/>
                  </a:cubicBezTo>
                  <a:cubicBezTo>
                    <a:pt x="483358" y="602750"/>
                    <a:pt x="479712" y="592456"/>
                    <a:pt x="479551" y="587417"/>
                  </a:cubicBezTo>
                  <a:cubicBezTo>
                    <a:pt x="478318" y="583289"/>
                    <a:pt x="476817" y="575086"/>
                    <a:pt x="478962" y="571334"/>
                  </a:cubicBezTo>
                  <a:cubicBezTo>
                    <a:pt x="482018" y="566026"/>
                    <a:pt x="477461" y="563560"/>
                    <a:pt x="476978" y="558092"/>
                  </a:cubicBezTo>
                  <a:cubicBezTo>
                    <a:pt x="476228" y="547584"/>
                    <a:pt x="482286" y="539274"/>
                    <a:pt x="477568" y="529678"/>
                  </a:cubicBezTo>
                  <a:cubicBezTo>
                    <a:pt x="475155" y="524799"/>
                    <a:pt x="469687" y="521154"/>
                    <a:pt x="467221" y="516436"/>
                  </a:cubicBezTo>
                  <a:cubicBezTo>
                    <a:pt x="464487" y="513702"/>
                    <a:pt x="460091" y="511879"/>
                    <a:pt x="458107" y="508984"/>
                  </a:cubicBezTo>
                  <a:cubicBezTo>
                    <a:pt x="457196" y="507751"/>
                    <a:pt x="453068" y="503944"/>
                    <a:pt x="453711" y="503516"/>
                  </a:cubicBezTo>
                  <a:cubicBezTo>
                    <a:pt x="454783" y="502926"/>
                    <a:pt x="457517" y="502014"/>
                    <a:pt x="458268" y="500942"/>
                  </a:cubicBezTo>
                  <a:cubicBezTo>
                    <a:pt x="460091" y="498047"/>
                    <a:pt x="447653" y="479659"/>
                    <a:pt x="446098" y="475852"/>
                  </a:cubicBezTo>
                  <a:cubicBezTo>
                    <a:pt x="445026" y="473279"/>
                    <a:pt x="446581" y="468990"/>
                    <a:pt x="445508" y="467167"/>
                  </a:cubicBezTo>
                  <a:cubicBezTo>
                    <a:pt x="441702" y="460788"/>
                    <a:pt x="435644" y="455909"/>
                    <a:pt x="432427" y="449529"/>
                  </a:cubicBezTo>
                  <a:cubicBezTo>
                    <a:pt x="428299" y="446044"/>
                    <a:pt x="429532" y="436770"/>
                    <a:pt x="429532" y="431891"/>
                  </a:cubicBezTo>
                  <a:cubicBezTo>
                    <a:pt x="429532" y="427173"/>
                    <a:pt x="425565" y="423849"/>
                    <a:pt x="422831" y="420204"/>
                  </a:cubicBezTo>
                  <a:cubicBezTo>
                    <a:pt x="417684" y="413234"/>
                    <a:pt x="420258" y="398599"/>
                    <a:pt x="427709" y="394203"/>
                  </a:cubicBezTo>
                  <a:cubicBezTo>
                    <a:pt x="427709" y="386161"/>
                    <a:pt x="423581" y="386911"/>
                    <a:pt x="420847" y="380532"/>
                  </a:cubicBezTo>
                  <a:cubicBezTo>
                    <a:pt x="418542" y="375492"/>
                    <a:pt x="418542" y="373401"/>
                    <a:pt x="418113" y="368094"/>
                  </a:cubicBezTo>
                  <a:cubicBezTo>
                    <a:pt x="417952" y="365360"/>
                    <a:pt x="412055" y="362304"/>
                    <a:pt x="410500" y="359731"/>
                  </a:cubicBezTo>
                  <a:cubicBezTo>
                    <a:pt x="405943" y="351850"/>
                    <a:pt x="401386" y="337375"/>
                    <a:pt x="403638" y="328261"/>
                  </a:cubicBezTo>
                  <a:cubicBezTo>
                    <a:pt x="405139" y="322471"/>
                    <a:pt x="409267" y="317485"/>
                    <a:pt x="411841" y="312178"/>
                  </a:cubicBezTo>
                  <a:cubicBezTo>
                    <a:pt x="413074" y="309765"/>
                    <a:pt x="409535" y="306870"/>
                    <a:pt x="408624" y="304726"/>
                  </a:cubicBezTo>
                  <a:cubicBezTo>
                    <a:pt x="400582" y="295773"/>
                    <a:pt x="392541" y="291966"/>
                    <a:pt x="390396" y="278724"/>
                  </a:cubicBezTo>
                  <a:cubicBezTo>
                    <a:pt x="388091" y="265214"/>
                    <a:pt x="394363" y="264303"/>
                    <a:pt x="399188" y="253473"/>
                  </a:cubicBezTo>
                  <a:cubicBezTo>
                    <a:pt x="399939" y="251811"/>
                    <a:pt x="401333" y="238409"/>
                    <a:pt x="400690" y="237229"/>
                  </a:cubicBezTo>
                  <a:cubicBezTo>
                    <a:pt x="399939" y="235728"/>
                    <a:pt x="394631" y="237068"/>
                    <a:pt x="396293" y="232083"/>
                  </a:cubicBezTo>
                  <a:lnTo>
                    <a:pt x="395704" y="213533"/>
                  </a:lnTo>
                  <a:cubicBezTo>
                    <a:pt x="395704" y="211389"/>
                    <a:pt x="395543" y="199112"/>
                    <a:pt x="393130" y="199112"/>
                  </a:cubicBezTo>
                  <a:cubicBezTo>
                    <a:pt x="388734" y="199112"/>
                    <a:pt x="387501" y="198629"/>
                    <a:pt x="387501" y="193804"/>
                  </a:cubicBezTo>
                  <a:cubicBezTo>
                    <a:pt x="387501" y="189676"/>
                    <a:pt x="388091" y="185602"/>
                    <a:pt x="388091" y="181795"/>
                  </a:cubicBezTo>
                  <a:cubicBezTo>
                    <a:pt x="385357" y="180884"/>
                    <a:pt x="381711" y="176649"/>
                    <a:pt x="380800" y="173914"/>
                  </a:cubicBezTo>
                  <a:cubicBezTo>
                    <a:pt x="380800" y="168607"/>
                    <a:pt x="385839" y="164961"/>
                    <a:pt x="382783" y="160565"/>
                  </a:cubicBezTo>
                  <a:cubicBezTo>
                    <a:pt x="380049" y="156598"/>
                    <a:pt x="379567" y="147806"/>
                    <a:pt x="376565" y="145983"/>
                  </a:cubicBezTo>
                  <a:cubicBezTo>
                    <a:pt x="373348" y="143839"/>
                    <a:pt x="369113" y="143571"/>
                    <a:pt x="366378" y="140676"/>
                  </a:cubicBezTo>
                  <a:cubicBezTo>
                    <a:pt x="362143" y="136119"/>
                    <a:pt x="361982" y="129578"/>
                    <a:pt x="355603" y="126254"/>
                  </a:cubicBezTo>
                  <a:cubicBezTo>
                    <a:pt x="351046" y="123949"/>
                    <a:pt x="339948" y="117140"/>
                    <a:pt x="337053" y="122019"/>
                  </a:cubicBezTo>
                  <a:cubicBezTo>
                    <a:pt x="336303" y="123252"/>
                    <a:pt x="333997" y="130382"/>
                    <a:pt x="332925" y="130704"/>
                  </a:cubicBezTo>
                  <a:cubicBezTo>
                    <a:pt x="329280" y="119446"/>
                    <a:pt x="313464" y="115961"/>
                    <a:pt x="305851" y="109099"/>
                  </a:cubicBezTo>
                  <a:cubicBezTo>
                    <a:pt x="302956" y="102129"/>
                    <a:pt x="298078" y="96018"/>
                    <a:pt x="295076" y="88726"/>
                  </a:cubicBezTo>
                  <a:cubicBezTo>
                    <a:pt x="292341" y="82025"/>
                    <a:pt x="292502" y="74305"/>
                    <a:pt x="286391" y="69587"/>
                  </a:cubicBezTo>
                  <a:cubicBezTo>
                    <a:pt x="275293" y="60795"/>
                    <a:pt x="263874" y="51681"/>
                    <a:pt x="256744" y="39190"/>
                  </a:cubicBezTo>
                  <a:cubicBezTo>
                    <a:pt x="252508" y="35544"/>
                    <a:pt x="253098" y="27342"/>
                    <a:pt x="252187" y="22302"/>
                  </a:cubicBezTo>
                  <a:cubicBezTo>
                    <a:pt x="251114" y="16834"/>
                    <a:pt x="246718" y="12116"/>
                    <a:pt x="243394" y="8042"/>
                  </a:cubicBezTo>
                  <a:cubicBezTo>
                    <a:pt x="241411" y="5736"/>
                    <a:pt x="239159" y="3002"/>
                    <a:pt x="236693" y="0"/>
                  </a:cubicBezTo>
                  <a:lnTo>
                    <a:pt x="236693" y="0"/>
                  </a:lnTo>
                  <a:cubicBezTo>
                    <a:pt x="235192" y="751"/>
                    <a:pt x="233476" y="1394"/>
                    <a:pt x="231975" y="2305"/>
                  </a:cubicBezTo>
                  <a:cubicBezTo>
                    <a:pt x="222379" y="8846"/>
                    <a:pt x="217715" y="12170"/>
                    <a:pt x="217715" y="24179"/>
                  </a:cubicBezTo>
                  <a:cubicBezTo>
                    <a:pt x="217715" y="29218"/>
                    <a:pt x="208440" y="38922"/>
                    <a:pt x="205116" y="44229"/>
                  </a:cubicBezTo>
                  <a:cubicBezTo>
                    <a:pt x="202972" y="47714"/>
                    <a:pt x="192786" y="42085"/>
                    <a:pt x="194769" y="50770"/>
                  </a:cubicBezTo>
                  <a:cubicBezTo>
                    <a:pt x="197503" y="63529"/>
                    <a:pt x="181688" y="51252"/>
                    <a:pt x="184744" y="63208"/>
                  </a:cubicBezTo>
                  <a:cubicBezTo>
                    <a:pt x="186138" y="68515"/>
                    <a:pt x="181527" y="70981"/>
                    <a:pt x="179276" y="74734"/>
                  </a:cubicBezTo>
                  <a:cubicBezTo>
                    <a:pt x="172735" y="85242"/>
                    <a:pt x="162549" y="100092"/>
                    <a:pt x="151183" y="105453"/>
                  </a:cubicBezTo>
                  <a:cubicBezTo>
                    <a:pt x="145233" y="108187"/>
                    <a:pt x="136279" y="101968"/>
                    <a:pt x="129739" y="107598"/>
                  </a:cubicBezTo>
                  <a:cubicBezTo>
                    <a:pt x="130061" y="119285"/>
                    <a:pt x="133545" y="112744"/>
                    <a:pt x="137191" y="118105"/>
                  </a:cubicBezTo>
                  <a:cubicBezTo>
                    <a:pt x="139603" y="121751"/>
                    <a:pt x="135368" y="124324"/>
                    <a:pt x="141319" y="127809"/>
                  </a:cubicBezTo>
                  <a:cubicBezTo>
                    <a:pt x="152845" y="134671"/>
                    <a:pt x="140568" y="140890"/>
                    <a:pt x="145125" y="145876"/>
                  </a:cubicBezTo>
                  <a:cubicBezTo>
                    <a:pt x="148771" y="150004"/>
                    <a:pt x="153167" y="153167"/>
                    <a:pt x="156813" y="157402"/>
                  </a:cubicBezTo>
                  <a:cubicBezTo>
                    <a:pt x="162763" y="164104"/>
                    <a:pt x="165015" y="166087"/>
                    <a:pt x="165015" y="175308"/>
                  </a:cubicBezTo>
                  <a:cubicBezTo>
                    <a:pt x="165015" y="179544"/>
                    <a:pt x="168821" y="183082"/>
                    <a:pt x="167320" y="187478"/>
                  </a:cubicBezTo>
                  <a:cubicBezTo>
                    <a:pt x="168553" y="193858"/>
                    <a:pt x="178739" y="201631"/>
                    <a:pt x="176005" y="207529"/>
                  </a:cubicBezTo>
                  <a:cubicBezTo>
                    <a:pt x="172949" y="214069"/>
                    <a:pt x="186031" y="215409"/>
                    <a:pt x="190587" y="215409"/>
                  </a:cubicBezTo>
                  <a:cubicBezTo>
                    <a:pt x="191499" y="220878"/>
                    <a:pt x="179651" y="221039"/>
                    <a:pt x="179651" y="227579"/>
                  </a:cubicBezTo>
                  <a:cubicBezTo>
                    <a:pt x="179651" y="238677"/>
                    <a:pt x="174933" y="239266"/>
                    <a:pt x="165229" y="241733"/>
                  </a:cubicBezTo>
                  <a:cubicBezTo>
                    <a:pt x="160833" y="242805"/>
                    <a:pt x="158528" y="239159"/>
                    <a:pt x="153381" y="241572"/>
                  </a:cubicBezTo>
                  <a:cubicBezTo>
                    <a:pt x="146841" y="244467"/>
                    <a:pt x="145018" y="250364"/>
                    <a:pt x="139121" y="253741"/>
                  </a:cubicBezTo>
                  <a:cubicBezTo>
                    <a:pt x="134403" y="256797"/>
                    <a:pt x="122394" y="254331"/>
                    <a:pt x="128184" y="265268"/>
                  </a:cubicBezTo>
                  <a:cubicBezTo>
                    <a:pt x="132580" y="273792"/>
                    <a:pt x="126361" y="273631"/>
                    <a:pt x="126361" y="281244"/>
                  </a:cubicBezTo>
                  <a:cubicBezTo>
                    <a:pt x="126361" y="282906"/>
                    <a:pt x="116926" y="286712"/>
                    <a:pt x="114942" y="288374"/>
                  </a:cubicBezTo>
                  <a:cubicBezTo>
                    <a:pt x="105989" y="295826"/>
                    <a:pt x="108991" y="290036"/>
                    <a:pt x="102344" y="286551"/>
                  </a:cubicBezTo>
                  <a:cubicBezTo>
                    <a:pt x="99609" y="285158"/>
                    <a:pt x="94570" y="286712"/>
                    <a:pt x="91407" y="286712"/>
                  </a:cubicBezTo>
                  <a:cubicBezTo>
                    <a:pt x="78808" y="286712"/>
                    <a:pt x="72697" y="292181"/>
                    <a:pt x="66960" y="302688"/>
                  </a:cubicBezTo>
                  <a:cubicBezTo>
                    <a:pt x="62082" y="311481"/>
                    <a:pt x="60259" y="306173"/>
                    <a:pt x="54630" y="310462"/>
                  </a:cubicBezTo>
                  <a:cubicBezTo>
                    <a:pt x="51413" y="312874"/>
                    <a:pt x="50823" y="316252"/>
                    <a:pt x="49161" y="319737"/>
                  </a:cubicBezTo>
                  <a:cubicBezTo>
                    <a:pt x="44283" y="326706"/>
                    <a:pt x="35919" y="329172"/>
                    <a:pt x="30451" y="335713"/>
                  </a:cubicBezTo>
                  <a:cubicBezTo>
                    <a:pt x="26216" y="340752"/>
                    <a:pt x="25144" y="345899"/>
                    <a:pt x="18121" y="347722"/>
                  </a:cubicBezTo>
                  <a:cubicBezTo>
                    <a:pt x="18121" y="347883"/>
                    <a:pt x="17960" y="348043"/>
                    <a:pt x="17960" y="348311"/>
                  </a:cubicBezTo>
                  <a:cubicBezTo>
                    <a:pt x="20104" y="349384"/>
                    <a:pt x="23750" y="353029"/>
                    <a:pt x="26162" y="354530"/>
                  </a:cubicBezTo>
                  <a:cubicBezTo>
                    <a:pt x="29379" y="356514"/>
                    <a:pt x="25680" y="358176"/>
                    <a:pt x="24018" y="359677"/>
                  </a:cubicBezTo>
                  <a:cubicBezTo>
                    <a:pt x="19622" y="363323"/>
                    <a:pt x="24929" y="372115"/>
                    <a:pt x="19890" y="372919"/>
                  </a:cubicBezTo>
                  <a:cubicBezTo>
                    <a:pt x="16834" y="373401"/>
                    <a:pt x="13671" y="373080"/>
                    <a:pt x="10615" y="373509"/>
                  </a:cubicBezTo>
                  <a:cubicBezTo>
                    <a:pt x="10454" y="374098"/>
                    <a:pt x="8471" y="375492"/>
                    <a:pt x="8042" y="377154"/>
                  </a:cubicBezTo>
                  <a:lnTo>
                    <a:pt x="6380" y="383212"/>
                  </a:lnTo>
                  <a:cubicBezTo>
                    <a:pt x="3967" y="389753"/>
                    <a:pt x="3485" y="395972"/>
                    <a:pt x="0" y="400529"/>
                  </a:cubicBezTo>
                  <a:lnTo>
                    <a:pt x="0" y="400529"/>
                  </a:lnTo>
                  <a:lnTo>
                    <a:pt x="8792" y="408141"/>
                  </a:lnTo>
                  <a:cubicBezTo>
                    <a:pt x="10776" y="413288"/>
                    <a:pt x="7130" y="417738"/>
                    <a:pt x="10615" y="422884"/>
                  </a:cubicBezTo>
                  <a:cubicBezTo>
                    <a:pt x="15654" y="430336"/>
                    <a:pt x="18228" y="438378"/>
                    <a:pt x="28682" y="438861"/>
                  </a:cubicBezTo>
                  <a:cubicBezTo>
                    <a:pt x="34740" y="439182"/>
                    <a:pt x="36295" y="441005"/>
                    <a:pt x="37957" y="446313"/>
                  </a:cubicBezTo>
                  <a:cubicBezTo>
                    <a:pt x="39619" y="451781"/>
                    <a:pt x="41173" y="454515"/>
                    <a:pt x="44926" y="459072"/>
                  </a:cubicBezTo>
                  <a:cubicBezTo>
                    <a:pt x="44926" y="460734"/>
                    <a:pt x="48250" y="460573"/>
                    <a:pt x="48732" y="463629"/>
                  </a:cubicBezTo>
                  <a:cubicBezTo>
                    <a:pt x="49805" y="470169"/>
                    <a:pt x="57846" y="467596"/>
                    <a:pt x="61974" y="465934"/>
                  </a:cubicBezTo>
                  <a:cubicBezTo>
                    <a:pt x="63636" y="465184"/>
                    <a:pt x="72589" y="460144"/>
                    <a:pt x="72911" y="463200"/>
                  </a:cubicBezTo>
                  <a:cubicBezTo>
                    <a:pt x="76878" y="465934"/>
                    <a:pt x="71517" y="474458"/>
                    <a:pt x="71517" y="479015"/>
                  </a:cubicBezTo>
                  <a:cubicBezTo>
                    <a:pt x="71517" y="483411"/>
                    <a:pt x="78648" y="490703"/>
                    <a:pt x="78058" y="493169"/>
                  </a:cubicBezTo>
                  <a:cubicBezTo>
                    <a:pt x="71839" y="495313"/>
                    <a:pt x="46749" y="504427"/>
                    <a:pt x="46749" y="511986"/>
                  </a:cubicBezTo>
                  <a:cubicBezTo>
                    <a:pt x="49805" y="514399"/>
                    <a:pt x="45998" y="525818"/>
                    <a:pt x="43854" y="528230"/>
                  </a:cubicBezTo>
                  <a:cubicBezTo>
                    <a:pt x="42192" y="529463"/>
                    <a:pt x="33989" y="536433"/>
                    <a:pt x="36241" y="538256"/>
                  </a:cubicBezTo>
                  <a:cubicBezTo>
                    <a:pt x="38975" y="540668"/>
                    <a:pt x="42031" y="539489"/>
                    <a:pt x="45033" y="540829"/>
                  </a:cubicBezTo>
                  <a:cubicBezTo>
                    <a:pt x="47607" y="542062"/>
                    <a:pt x="45033" y="550693"/>
                    <a:pt x="46427" y="553749"/>
                  </a:cubicBezTo>
                  <a:cubicBezTo>
                    <a:pt x="47660" y="556483"/>
                    <a:pt x="55112" y="562273"/>
                    <a:pt x="55112" y="562434"/>
                  </a:cubicBezTo>
                  <a:cubicBezTo>
                    <a:pt x="48250" y="564096"/>
                    <a:pt x="45998" y="578089"/>
                    <a:pt x="42192" y="583557"/>
                  </a:cubicBezTo>
                  <a:cubicBezTo>
                    <a:pt x="40530" y="585969"/>
                    <a:pt x="34311" y="588275"/>
                    <a:pt x="33989" y="590848"/>
                  </a:cubicBezTo>
                  <a:cubicBezTo>
                    <a:pt x="33829" y="592832"/>
                    <a:pt x="39779" y="597978"/>
                    <a:pt x="41120" y="599962"/>
                  </a:cubicBezTo>
                  <a:cubicBezTo>
                    <a:pt x="43532" y="607414"/>
                    <a:pt x="40798" y="613472"/>
                    <a:pt x="43532" y="621835"/>
                  </a:cubicBezTo>
                  <a:cubicBezTo>
                    <a:pt x="48572" y="636418"/>
                    <a:pt x="66317" y="644191"/>
                    <a:pt x="77575" y="631271"/>
                  </a:cubicBezTo>
                  <a:cubicBezTo>
                    <a:pt x="83526" y="624409"/>
                    <a:pt x="83204" y="624301"/>
                    <a:pt x="91085" y="620173"/>
                  </a:cubicBezTo>
                  <a:cubicBezTo>
                    <a:pt x="94302" y="618511"/>
                    <a:pt x="100521" y="612293"/>
                    <a:pt x="100950" y="608325"/>
                  </a:cubicBezTo>
                  <a:cubicBezTo>
                    <a:pt x="101539" y="608164"/>
                    <a:pt x="101271" y="607843"/>
                    <a:pt x="101861" y="608004"/>
                  </a:cubicBezTo>
                  <a:cubicBezTo>
                    <a:pt x="101861" y="617118"/>
                    <a:pt x="114299" y="622264"/>
                    <a:pt x="116926" y="628376"/>
                  </a:cubicBezTo>
                  <a:cubicBezTo>
                    <a:pt x="119821" y="635238"/>
                    <a:pt x="123306" y="634595"/>
                    <a:pt x="128774" y="637811"/>
                  </a:cubicBezTo>
                  <a:cubicBezTo>
                    <a:pt x="130436" y="638884"/>
                    <a:pt x="134725" y="645853"/>
                    <a:pt x="136387" y="647837"/>
                  </a:cubicBezTo>
                  <a:lnTo>
                    <a:pt x="136387" y="647837"/>
                  </a:lnTo>
                  <a:lnTo>
                    <a:pt x="136923" y="648266"/>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50" name="Freeform: Shape 49">
              <a:extLst>
                <a:ext uri="{FF2B5EF4-FFF2-40B4-BE49-F238E27FC236}">
                  <a16:creationId xmlns:a16="http://schemas.microsoft.com/office/drawing/2014/main" id="{E378B909-A4CC-FB45-D45F-E6E632440632}"/>
                </a:ext>
              </a:extLst>
            </p:cNvPr>
            <p:cNvSpPr/>
            <p:nvPr/>
          </p:nvSpPr>
          <p:spPr>
            <a:xfrm>
              <a:off x="5810920" y="3416055"/>
              <a:ext cx="281095" cy="211232"/>
            </a:xfrm>
            <a:custGeom>
              <a:avLst/>
              <a:gdLst>
                <a:gd name="connsiteX0" fmla="*/ 260497 w 299458"/>
                <a:gd name="connsiteY0" fmla="*/ 113394 h 225031"/>
                <a:gd name="connsiteX1" fmla="*/ 254117 w 299458"/>
                <a:gd name="connsiteY1" fmla="*/ 128138 h 225031"/>
                <a:gd name="connsiteX2" fmla="*/ 237122 w 299458"/>
                <a:gd name="connsiteY2" fmla="*/ 146204 h 225031"/>
                <a:gd name="connsiteX3" fmla="*/ 238516 w 299458"/>
                <a:gd name="connsiteY3" fmla="*/ 174940 h 225031"/>
                <a:gd name="connsiteX4" fmla="*/ 232458 w 299458"/>
                <a:gd name="connsiteY4" fmla="*/ 191184 h 225031"/>
                <a:gd name="connsiteX5" fmla="*/ 224845 w 299458"/>
                <a:gd name="connsiteY5" fmla="*/ 191774 h 225031"/>
                <a:gd name="connsiteX6" fmla="*/ 223022 w 299458"/>
                <a:gd name="connsiteY6" fmla="*/ 200566 h 225031"/>
                <a:gd name="connsiteX7" fmla="*/ 215410 w 299458"/>
                <a:gd name="connsiteY7" fmla="*/ 205445 h 225031"/>
                <a:gd name="connsiteX8" fmla="*/ 215731 w 299458"/>
                <a:gd name="connsiteY8" fmla="*/ 217454 h 225031"/>
                <a:gd name="connsiteX9" fmla="*/ 198576 w 299458"/>
                <a:gd name="connsiteY9" fmla="*/ 223244 h 225031"/>
                <a:gd name="connsiteX10" fmla="*/ 198576 w 299458"/>
                <a:gd name="connsiteY10" fmla="*/ 223244 h 225031"/>
                <a:gd name="connsiteX11" fmla="*/ 196753 w 299458"/>
                <a:gd name="connsiteY11" fmla="*/ 217454 h 225031"/>
                <a:gd name="connsiteX12" fmla="*/ 187478 w 299458"/>
                <a:gd name="connsiteY12" fmla="*/ 220509 h 225031"/>
                <a:gd name="connsiteX13" fmla="*/ 186996 w 299458"/>
                <a:gd name="connsiteY13" fmla="*/ 212629 h 225031"/>
                <a:gd name="connsiteX14" fmla="*/ 183511 w 299458"/>
                <a:gd name="connsiteY14" fmla="*/ 203354 h 225031"/>
                <a:gd name="connsiteX15" fmla="*/ 176381 w 299458"/>
                <a:gd name="connsiteY15" fmla="*/ 198797 h 225031"/>
                <a:gd name="connsiteX16" fmla="*/ 171234 w 299458"/>
                <a:gd name="connsiteY16" fmla="*/ 196063 h 225031"/>
                <a:gd name="connsiteX17" fmla="*/ 157724 w 299458"/>
                <a:gd name="connsiteY17" fmla="*/ 207160 h 225031"/>
                <a:gd name="connsiteX18" fmla="*/ 150755 w 299458"/>
                <a:gd name="connsiteY18" fmla="*/ 214451 h 225031"/>
                <a:gd name="connsiteX19" fmla="*/ 141480 w 299458"/>
                <a:gd name="connsiteY19" fmla="*/ 224316 h 225031"/>
                <a:gd name="connsiteX20" fmla="*/ 132795 w 299458"/>
                <a:gd name="connsiteY20" fmla="*/ 217346 h 225031"/>
                <a:gd name="connsiteX21" fmla="*/ 125504 w 299458"/>
                <a:gd name="connsiteY21" fmla="*/ 206249 h 225031"/>
                <a:gd name="connsiteX22" fmla="*/ 111350 w 299458"/>
                <a:gd name="connsiteY22" fmla="*/ 194240 h 225031"/>
                <a:gd name="connsiteX23" fmla="*/ 103148 w 299458"/>
                <a:gd name="connsiteY23" fmla="*/ 200620 h 225031"/>
                <a:gd name="connsiteX24" fmla="*/ 104649 w 299458"/>
                <a:gd name="connsiteY24" fmla="*/ 192256 h 225031"/>
                <a:gd name="connsiteX25" fmla="*/ 103255 w 299458"/>
                <a:gd name="connsiteY25" fmla="*/ 185287 h 225031"/>
                <a:gd name="connsiteX26" fmla="*/ 94141 w 299458"/>
                <a:gd name="connsiteY26" fmla="*/ 179068 h 225031"/>
                <a:gd name="connsiteX27" fmla="*/ 93819 w 299458"/>
                <a:gd name="connsiteY27" fmla="*/ 173278 h 225031"/>
                <a:gd name="connsiteX28" fmla="*/ 77843 w 299458"/>
                <a:gd name="connsiteY28" fmla="*/ 184376 h 225031"/>
                <a:gd name="connsiteX29" fmla="*/ 64333 w 299458"/>
                <a:gd name="connsiteY29" fmla="*/ 204158 h 225031"/>
                <a:gd name="connsiteX30" fmla="*/ 63851 w 299458"/>
                <a:gd name="connsiteY30" fmla="*/ 203676 h 225031"/>
                <a:gd name="connsiteX31" fmla="*/ 65513 w 299458"/>
                <a:gd name="connsiteY31" fmla="*/ 186037 h 225031"/>
                <a:gd name="connsiteX32" fmla="*/ 68998 w 299458"/>
                <a:gd name="connsiteY32" fmla="*/ 167059 h 225031"/>
                <a:gd name="connsiteX33" fmla="*/ 62779 w 299458"/>
                <a:gd name="connsiteY33" fmla="*/ 166577 h 225031"/>
                <a:gd name="connsiteX34" fmla="*/ 57471 w 299458"/>
                <a:gd name="connsiteY34" fmla="*/ 160036 h 225031"/>
                <a:gd name="connsiteX35" fmla="*/ 45462 w 299458"/>
                <a:gd name="connsiteY35" fmla="*/ 158535 h 225031"/>
                <a:gd name="connsiteX36" fmla="*/ 33024 w 299458"/>
                <a:gd name="connsiteY36" fmla="*/ 148671 h 225031"/>
                <a:gd name="connsiteX37" fmla="*/ 23750 w 299458"/>
                <a:gd name="connsiteY37" fmla="*/ 146687 h 225031"/>
                <a:gd name="connsiteX38" fmla="*/ 20855 w 299458"/>
                <a:gd name="connsiteY38" fmla="*/ 142291 h 225031"/>
                <a:gd name="connsiteX39" fmla="*/ 14797 w 299458"/>
                <a:gd name="connsiteY39" fmla="*/ 131944 h 225031"/>
                <a:gd name="connsiteX40" fmla="*/ 14314 w 299458"/>
                <a:gd name="connsiteY40" fmla="*/ 131354 h 225031"/>
                <a:gd name="connsiteX41" fmla="*/ 161 w 299458"/>
                <a:gd name="connsiteY41" fmla="*/ 122240 h 225031"/>
                <a:gd name="connsiteX42" fmla="*/ 1823 w 299458"/>
                <a:gd name="connsiteY42" fmla="*/ 110231 h 225031"/>
                <a:gd name="connsiteX43" fmla="*/ 3807 w 299458"/>
                <a:gd name="connsiteY43" fmla="*/ 109320 h 225031"/>
                <a:gd name="connsiteX44" fmla="*/ 8202 w 299458"/>
                <a:gd name="connsiteY44" fmla="*/ 98812 h 225031"/>
                <a:gd name="connsiteX45" fmla="*/ 7130 w 299458"/>
                <a:gd name="connsiteY45" fmla="*/ 79191 h 225031"/>
                <a:gd name="connsiteX46" fmla="*/ 2734 w 299458"/>
                <a:gd name="connsiteY46" fmla="*/ 59569 h 225031"/>
                <a:gd name="connsiteX47" fmla="*/ 0 w 299458"/>
                <a:gd name="connsiteY47" fmla="*/ 52117 h 225031"/>
                <a:gd name="connsiteX48" fmla="*/ 0 w 299458"/>
                <a:gd name="connsiteY48" fmla="*/ 52117 h 225031"/>
                <a:gd name="connsiteX49" fmla="*/ 3217 w 299458"/>
                <a:gd name="connsiteY49" fmla="*/ 32817 h 225031"/>
                <a:gd name="connsiteX50" fmla="*/ 11419 w 299458"/>
                <a:gd name="connsiteY50" fmla="*/ 42681 h 225031"/>
                <a:gd name="connsiteX51" fmla="*/ 22678 w 299458"/>
                <a:gd name="connsiteY51" fmla="*/ 42092 h 225031"/>
                <a:gd name="connsiteX52" fmla="*/ 45784 w 299458"/>
                <a:gd name="connsiteY52" fmla="*/ 41341 h 225031"/>
                <a:gd name="connsiteX53" fmla="*/ 65995 w 299458"/>
                <a:gd name="connsiteY53" fmla="*/ 29815 h 225031"/>
                <a:gd name="connsiteX54" fmla="*/ 90013 w 299458"/>
                <a:gd name="connsiteY54" fmla="*/ 24936 h 225031"/>
                <a:gd name="connsiteX55" fmla="*/ 98805 w 299458"/>
                <a:gd name="connsiteY55" fmla="*/ 13410 h 225031"/>
                <a:gd name="connsiteX56" fmla="*/ 112315 w 299458"/>
                <a:gd name="connsiteY56" fmla="*/ 11587 h 225031"/>
                <a:gd name="connsiteX57" fmla="*/ 127809 w 299458"/>
                <a:gd name="connsiteY57" fmla="*/ 1079 h 225031"/>
                <a:gd name="connsiteX58" fmla="*/ 152577 w 299458"/>
                <a:gd name="connsiteY58" fmla="*/ 1669 h 225031"/>
                <a:gd name="connsiteX59" fmla="*/ 163514 w 299458"/>
                <a:gd name="connsiteY59" fmla="*/ 3974 h 225031"/>
                <a:gd name="connsiteX60" fmla="*/ 177185 w 299458"/>
                <a:gd name="connsiteY60" fmla="*/ 4135 h 225031"/>
                <a:gd name="connsiteX61" fmla="*/ 177185 w 299458"/>
                <a:gd name="connsiteY61" fmla="*/ 4135 h 225031"/>
                <a:gd name="connsiteX62" fmla="*/ 172789 w 299458"/>
                <a:gd name="connsiteY62" fmla="*/ 25419 h 225031"/>
                <a:gd name="connsiteX63" fmla="*/ 186620 w 299458"/>
                <a:gd name="connsiteY63" fmla="*/ 27402 h 225031"/>
                <a:gd name="connsiteX64" fmla="*/ 191499 w 299458"/>
                <a:gd name="connsiteY64" fmla="*/ 36999 h 225031"/>
                <a:gd name="connsiteX65" fmla="*/ 213855 w 299458"/>
                <a:gd name="connsiteY65" fmla="*/ 45523 h 225031"/>
                <a:gd name="connsiteX66" fmla="*/ 253849 w 299458"/>
                <a:gd name="connsiteY66" fmla="*/ 34264 h 225031"/>
                <a:gd name="connsiteX67" fmla="*/ 266608 w 299458"/>
                <a:gd name="connsiteY67" fmla="*/ 36999 h 225031"/>
                <a:gd name="connsiteX68" fmla="*/ 273738 w 299458"/>
                <a:gd name="connsiteY68" fmla="*/ 49007 h 225031"/>
                <a:gd name="connsiteX69" fmla="*/ 279796 w 299458"/>
                <a:gd name="connsiteY69" fmla="*/ 54315 h 225031"/>
                <a:gd name="connsiteX70" fmla="*/ 289393 w 299458"/>
                <a:gd name="connsiteY70" fmla="*/ 60534 h 225031"/>
                <a:gd name="connsiteX71" fmla="*/ 291698 w 299458"/>
                <a:gd name="connsiteY71" fmla="*/ 66753 h 225031"/>
                <a:gd name="connsiteX72" fmla="*/ 291698 w 299458"/>
                <a:gd name="connsiteY72" fmla="*/ 66753 h 225031"/>
                <a:gd name="connsiteX73" fmla="*/ 297167 w 299458"/>
                <a:gd name="connsiteY73" fmla="*/ 78279 h 225031"/>
                <a:gd name="connsiteX74" fmla="*/ 297167 w 299458"/>
                <a:gd name="connsiteY74" fmla="*/ 83319 h 225031"/>
                <a:gd name="connsiteX75" fmla="*/ 276794 w 299458"/>
                <a:gd name="connsiteY75" fmla="*/ 89109 h 225031"/>
                <a:gd name="connsiteX76" fmla="*/ 273578 w 299458"/>
                <a:gd name="connsiteY76" fmla="*/ 94148 h 225031"/>
                <a:gd name="connsiteX77" fmla="*/ 270361 w 299458"/>
                <a:gd name="connsiteY77" fmla="*/ 90020 h 225031"/>
                <a:gd name="connsiteX78" fmla="*/ 263499 w 299458"/>
                <a:gd name="connsiteY78" fmla="*/ 102029 h 225031"/>
                <a:gd name="connsiteX79" fmla="*/ 258781 w 299458"/>
                <a:gd name="connsiteY79" fmla="*/ 108998 h 225031"/>
                <a:gd name="connsiteX80" fmla="*/ 258781 w 299458"/>
                <a:gd name="connsiteY80" fmla="*/ 108998 h 225031"/>
                <a:gd name="connsiteX81" fmla="*/ 246933 w 299458"/>
                <a:gd name="connsiteY81" fmla="*/ 104870 h 225031"/>
                <a:gd name="connsiteX82" fmla="*/ 237658 w 299458"/>
                <a:gd name="connsiteY82" fmla="*/ 95917 h 225031"/>
                <a:gd name="connsiteX83" fmla="*/ 218519 w 299458"/>
                <a:gd name="connsiteY83" fmla="*/ 89377 h 225031"/>
                <a:gd name="connsiteX84" fmla="*/ 226561 w 299458"/>
                <a:gd name="connsiteY84" fmla="*/ 94523 h 225031"/>
                <a:gd name="connsiteX85" fmla="*/ 237337 w 299458"/>
                <a:gd name="connsiteY85" fmla="*/ 106050 h 225031"/>
                <a:gd name="connsiteX86" fmla="*/ 253420 w 299458"/>
                <a:gd name="connsiteY86" fmla="*/ 109695 h 225031"/>
                <a:gd name="connsiteX87" fmla="*/ 260389 w 299458"/>
                <a:gd name="connsiteY87" fmla="*/ 113823 h 225031"/>
                <a:gd name="connsiteX88" fmla="*/ 260389 w 299458"/>
                <a:gd name="connsiteY88" fmla="*/ 113823 h 225031"/>
                <a:gd name="connsiteX89" fmla="*/ 260389 w 299458"/>
                <a:gd name="connsiteY89" fmla="*/ 113394 h 22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99458" h="225031">
                  <a:moveTo>
                    <a:pt x="260497" y="113394"/>
                  </a:moveTo>
                  <a:lnTo>
                    <a:pt x="254117" y="128138"/>
                  </a:lnTo>
                  <a:cubicBezTo>
                    <a:pt x="251222" y="136930"/>
                    <a:pt x="237873" y="137734"/>
                    <a:pt x="237122" y="146204"/>
                  </a:cubicBezTo>
                  <a:cubicBezTo>
                    <a:pt x="236372" y="155640"/>
                    <a:pt x="238516" y="165344"/>
                    <a:pt x="238516" y="174940"/>
                  </a:cubicBezTo>
                  <a:cubicBezTo>
                    <a:pt x="238516" y="179068"/>
                    <a:pt x="237926" y="191184"/>
                    <a:pt x="232458" y="191184"/>
                  </a:cubicBezTo>
                  <a:cubicBezTo>
                    <a:pt x="229724" y="191184"/>
                    <a:pt x="226668" y="189683"/>
                    <a:pt x="224845" y="191774"/>
                  </a:cubicBezTo>
                  <a:cubicBezTo>
                    <a:pt x="221789" y="195098"/>
                    <a:pt x="228812" y="196492"/>
                    <a:pt x="223022" y="200566"/>
                  </a:cubicBezTo>
                  <a:cubicBezTo>
                    <a:pt x="220127" y="202711"/>
                    <a:pt x="216803" y="200405"/>
                    <a:pt x="215410" y="205445"/>
                  </a:cubicBezTo>
                  <a:cubicBezTo>
                    <a:pt x="214016" y="210484"/>
                    <a:pt x="216803" y="213218"/>
                    <a:pt x="215731" y="217454"/>
                  </a:cubicBezTo>
                  <a:cubicBezTo>
                    <a:pt x="215141" y="220188"/>
                    <a:pt x="200827" y="222493"/>
                    <a:pt x="198576" y="223244"/>
                  </a:cubicBezTo>
                  <a:lnTo>
                    <a:pt x="198576" y="223244"/>
                  </a:lnTo>
                  <a:lnTo>
                    <a:pt x="196753" y="217454"/>
                  </a:lnTo>
                  <a:cubicBezTo>
                    <a:pt x="195681" y="206195"/>
                    <a:pt x="189140" y="227050"/>
                    <a:pt x="187478" y="220509"/>
                  </a:cubicBezTo>
                  <a:cubicBezTo>
                    <a:pt x="186888" y="218204"/>
                    <a:pt x="187317" y="215041"/>
                    <a:pt x="186996" y="212629"/>
                  </a:cubicBezTo>
                  <a:cubicBezTo>
                    <a:pt x="186513" y="208501"/>
                    <a:pt x="185012" y="206839"/>
                    <a:pt x="183511" y="203354"/>
                  </a:cubicBezTo>
                  <a:cubicBezTo>
                    <a:pt x="181098" y="197725"/>
                    <a:pt x="182760" y="197135"/>
                    <a:pt x="176381" y="198797"/>
                  </a:cubicBezTo>
                  <a:cubicBezTo>
                    <a:pt x="173968" y="199387"/>
                    <a:pt x="173164" y="196653"/>
                    <a:pt x="171234" y="196063"/>
                  </a:cubicBezTo>
                  <a:cubicBezTo>
                    <a:pt x="164265" y="194401"/>
                    <a:pt x="164533" y="205766"/>
                    <a:pt x="157724" y="207160"/>
                  </a:cubicBezTo>
                  <a:cubicBezTo>
                    <a:pt x="152256" y="208233"/>
                    <a:pt x="153167" y="209305"/>
                    <a:pt x="150755" y="214451"/>
                  </a:cubicBezTo>
                  <a:cubicBezTo>
                    <a:pt x="148771" y="218579"/>
                    <a:pt x="145125" y="221582"/>
                    <a:pt x="141480" y="224316"/>
                  </a:cubicBezTo>
                  <a:cubicBezTo>
                    <a:pt x="137084" y="227640"/>
                    <a:pt x="136333" y="218365"/>
                    <a:pt x="132795" y="217346"/>
                  </a:cubicBezTo>
                  <a:cubicBezTo>
                    <a:pt x="128238" y="215952"/>
                    <a:pt x="121697" y="212468"/>
                    <a:pt x="125504" y="206249"/>
                  </a:cubicBezTo>
                  <a:cubicBezTo>
                    <a:pt x="124592" y="200298"/>
                    <a:pt x="116712" y="196545"/>
                    <a:pt x="111350" y="194240"/>
                  </a:cubicBezTo>
                  <a:cubicBezTo>
                    <a:pt x="109206" y="195473"/>
                    <a:pt x="104059" y="202764"/>
                    <a:pt x="103148" y="200620"/>
                  </a:cubicBezTo>
                  <a:cubicBezTo>
                    <a:pt x="101164" y="195741"/>
                    <a:pt x="99931" y="196813"/>
                    <a:pt x="104649" y="192256"/>
                  </a:cubicBezTo>
                  <a:cubicBezTo>
                    <a:pt x="105882" y="191023"/>
                    <a:pt x="104059" y="186466"/>
                    <a:pt x="103255" y="185287"/>
                  </a:cubicBezTo>
                  <a:cubicBezTo>
                    <a:pt x="100950" y="181052"/>
                    <a:pt x="95803" y="181802"/>
                    <a:pt x="94141" y="179068"/>
                  </a:cubicBezTo>
                  <a:cubicBezTo>
                    <a:pt x="93230" y="177567"/>
                    <a:pt x="94624" y="174350"/>
                    <a:pt x="93819" y="173278"/>
                  </a:cubicBezTo>
                  <a:cubicBezTo>
                    <a:pt x="87762" y="173278"/>
                    <a:pt x="81382" y="179979"/>
                    <a:pt x="77843" y="184376"/>
                  </a:cubicBezTo>
                  <a:cubicBezTo>
                    <a:pt x="74198" y="189093"/>
                    <a:pt x="72053" y="205177"/>
                    <a:pt x="64333" y="204158"/>
                  </a:cubicBezTo>
                  <a:lnTo>
                    <a:pt x="63851" y="203676"/>
                  </a:lnTo>
                  <a:cubicBezTo>
                    <a:pt x="62350" y="197725"/>
                    <a:pt x="62350" y="191506"/>
                    <a:pt x="65513" y="186037"/>
                  </a:cubicBezTo>
                  <a:cubicBezTo>
                    <a:pt x="68569" y="180730"/>
                    <a:pt x="75377" y="172796"/>
                    <a:pt x="68998" y="167059"/>
                  </a:cubicBezTo>
                  <a:cubicBezTo>
                    <a:pt x="66585" y="164915"/>
                    <a:pt x="64602" y="167649"/>
                    <a:pt x="62779" y="166577"/>
                  </a:cubicBezTo>
                  <a:cubicBezTo>
                    <a:pt x="60205" y="165075"/>
                    <a:pt x="59562" y="162020"/>
                    <a:pt x="57471" y="160036"/>
                  </a:cubicBezTo>
                  <a:cubicBezTo>
                    <a:pt x="54415" y="153978"/>
                    <a:pt x="49429" y="158535"/>
                    <a:pt x="45462" y="158535"/>
                  </a:cubicBezTo>
                  <a:cubicBezTo>
                    <a:pt x="37421" y="158535"/>
                    <a:pt x="38010" y="152155"/>
                    <a:pt x="33024" y="148671"/>
                  </a:cubicBezTo>
                  <a:cubicBezTo>
                    <a:pt x="29540" y="146097"/>
                    <a:pt x="27074" y="147759"/>
                    <a:pt x="23750" y="146687"/>
                  </a:cubicBezTo>
                  <a:cubicBezTo>
                    <a:pt x="21444" y="145936"/>
                    <a:pt x="22088" y="143792"/>
                    <a:pt x="20855" y="142291"/>
                  </a:cubicBezTo>
                  <a:cubicBezTo>
                    <a:pt x="17531" y="138484"/>
                    <a:pt x="14797" y="138055"/>
                    <a:pt x="14797" y="131944"/>
                  </a:cubicBezTo>
                  <a:cubicBezTo>
                    <a:pt x="14475" y="131783"/>
                    <a:pt x="14314" y="131622"/>
                    <a:pt x="14314" y="131354"/>
                  </a:cubicBezTo>
                  <a:cubicBezTo>
                    <a:pt x="10186" y="129049"/>
                    <a:pt x="54" y="128942"/>
                    <a:pt x="161" y="122240"/>
                  </a:cubicBezTo>
                  <a:lnTo>
                    <a:pt x="1823" y="110231"/>
                  </a:lnTo>
                  <a:cubicBezTo>
                    <a:pt x="2305" y="110070"/>
                    <a:pt x="3646" y="109749"/>
                    <a:pt x="3807" y="109320"/>
                  </a:cubicBezTo>
                  <a:cubicBezTo>
                    <a:pt x="6701" y="108569"/>
                    <a:pt x="8042" y="101278"/>
                    <a:pt x="8202" y="98812"/>
                  </a:cubicBezTo>
                  <a:cubicBezTo>
                    <a:pt x="8524" y="91950"/>
                    <a:pt x="3163" y="86214"/>
                    <a:pt x="7130" y="79191"/>
                  </a:cubicBezTo>
                  <a:cubicBezTo>
                    <a:pt x="11848" y="70666"/>
                    <a:pt x="6970" y="67021"/>
                    <a:pt x="2734" y="59569"/>
                  </a:cubicBezTo>
                  <a:lnTo>
                    <a:pt x="0" y="52117"/>
                  </a:lnTo>
                  <a:lnTo>
                    <a:pt x="0" y="52117"/>
                  </a:lnTo>
                  <a:cubicBezTo>
                    <a:pt x="5147" y="47882"/>
                    <a:pt x="3217" y="38607"/>
                    <a:pt x="3217" y="32817"/>
                  </a:cubicBezTo>
                  <a:cubicBezTo>
                    <a:pt x="5361" y="32817"/>
                    <a:pt x="9757" y="41019"/>
                    <a:pt x="11419" y="42681"/>
                  </a:cubicBezTo>
                  <a:cubicBezTo>
                    <a:pt x="15065" y="46327"/>
                    <a:pt x="18710" y="42092"/>
                    <a:pt x="22678" y="42092"/>
                  </a:cubicBezTo>
                  <a:cubicBezTo>
                    <a:pt x="32542" y="42092"/>
                    <a:pt x="35598" y="46488"/>
                    <a:pt x="45784" y="41341"/>
                  </a:cubicBezTo>
                  <a:cubicBezTo>
                    <a:pt x="51842" y="38285"/>
                    <a:pt x="59294" y="30833"/>
                    <a:pt x="65995" y="29815"/>
                  </a:cubicBezTo>
                  <a:cubicBezTo>
                    <a:pt x="74948" y="28421"/>
                    <a:pt x="82561" y="33299"/>
                    <a:pt x="90013" y="24936"/>
                  </a:cubicBezTo>
                  <a:cubicBezTo>
                    <a:pt x="93980" y="20701"/>
                    <a:pt x="91997" y="15822"/>
                    <a:pt x="98805" y="13410"/>
                  </a:cubicBezTo>
                  <a:cubicBezTo>
                    <a:pt x="103362" y="11909"/>
                    <a:pt x="108080" y="12820"/>
                    <a:pt x="112315" y="11587"/>
                  </a:cubicBezTo>
                  <a:cubicBezTo>
                    <a:pt x="119178" y="10997"/>
                    <a:pt x="121429" y="3974"/>
                    <a:pt x="127809" y="1079"/>
                  </a:cubicBezTo>
                  <a:cubicBezTo>
                    <a:pt x="133599" y="-1655"/>
                    <a:pt x="145608" y="1669"/>
                    <a:pt x="152577" y="1669"/>
                  </a:cubicBezTo>
                  <a:cubicBezTo>
                    <a:pt x="155901" y="1669"/>
                    <a:pt x="160029" y="3492"/>
                    <a:pt x="163514" y="3974"/>
                  </a:cubicBezTo>
                  <a:cubicBezTo>
                    <a:pt x="167910" y="4564"/>
                    <a:pt x="172789" y="4564"/>
                    <a:pt x="177185" y="4135"/>
                  </a:cubicBezTo>
                  <a:lnTo>
                    <a:pt x="177185" y="4135"/>
                  </a:lnTo>
                  <a:cubicBezTo>
                    <a:pt x="176434" y="11426"/>
                    <a:pt x="172789" y="18396"/>
                    <a:pt x="172789" y="25419"/>
                  </a:cubicBezTo>
                  <a:cubicBezTo>
                    <a:pt x="176434" y="26652"/>
                    <a:pt x="182385" y="26920"/>
                    <a:pt x="186620" y="27402"/>
                  </a:cubicBezTo>
                  <a:cubicBezTo>
                    <a:pt x="188443" y="27563"/>
                    <a:pt x="187853" y="35283"/>
                    <a:pt x="191499" y="36999"/>
                  </a:cubicBezTo>
                  <a:cubicBezTo>
                    <a:pt x="196217" y="39411"/>
                    <a:pt x="209727" y="49007"/>
                    <a:pt x="213855" y="45523"/>
                  </a:cubicBezTo>
                  <a:cubicBezTo>
                    <a:pt x="226293" y="35015"/>
                    <a:pt x="241036" y="40215"/>
                    <a:pt x="253849" y="34264"/>
                  </a:cubicBezTo>
                  <a:cubicBezTo>
                    <a:pt x="264785" y="29118"/>
                    <a:pt x="261462" y="31852"/>
                    <a:pt x="266608" y="36999"/>
                  </a:cubicBezTo>
                  <a:cubicBezTo>
                    <a:pt x="271326" y="41716"/>
                    <a:pt x="272237" y="42789"/>
                    <a:pt x="273738" y="49007"/>
                  </a:cubicBezTo>
                  <a:cubicBezTo>
                    <a:pt x="281190" y="50241"/>
                    <a:pt x="277545" y="49758"/>
                    <a:pt x="279796" y="54315"/>
                  </a:cubicBezTo>
                  <a:cubicBezTo>
                    <a:pt x="281190" y="57210"/>
                    <a:pt x="286927" y="58121"/>
                    <a:pt x="289393" y="60534"/>
                  </a:cubicBezTo>
                  <a:lnTo>
                    <a:pt x="291698" y="66753"/>
                  </a:lnTo>
                  <a:lnTo>
                    <a:pt x="291698" y="66753"/>
                  </a:lnTo>
                  <a:cubicBezTo>
                    <a:pt x="291698" y="71471"/>
                    <a:pt x="292931" y="76349"/>
                    <a:pt x="297167" y="78279"/>
                  </a:cubicBezTo>
                  <a:cubicBezTo>
                    <a:pt x="300222" y="79673"/>
                    <a:pt x="300222" y="82246"/>
                    <a:pt x="297167" y="83319"/>
                  </a:cubicBezTo>
                  <a:cubicBezTo>
                    <a:pt x="291109" y="85302"/>
                    <a:pt x="280762" y="83158"/>
                    <a:pt x="276794" y="89109"/>
                  </a:cubicBezTo>
                  <a:cubicBezTo>
                    <a:pt x="276205" y="90181"/>
                    <a:pt x="274650" y="94148"/>
                    <a:pt x="273578" y="94148"/>
                  </a:cubicBezTo>
                  <a:cubicBezTo>
                    <a:pt x="271272" y="94148"/>
                    <a:pt x="271594" y="91092"/>
                    <a:pt x="270361" y="90020"/>
                  </a:cubicBezTo>
                  <a:cubicBezTo>
                    <a:pt x="265643" y="85785"/>
                    <a:pt x="264571" y="99295"/>
                    <a:pt x="263499" y="102029"/>
                  </a:cubicBezTo>
                  <a:lnTo>
                    <a:pt x="258781" y="108998"/>
                  </a:lnTo>
                  <a:lnTo>
                    <a:pt x="258781" y="108998"/>
                  </a:lnTo>
                  <a:cubicBezTo>
                    <a:pt x="254653" y="106693"/>
                    <a:pt x="250257" y="104870"/>
                    <a:pt x="246933" y="104870"/>
                  </a:cubicBezTo>
                  <a:cubicBezTo>
                    <a:pt x="239963" y="104870"/>
                    <a:pt x="240714" y="99563"/>
                    <a:pt x="237658" y="95917"/>
                  </a:cubicBezTo>
                  <a:cubicBezTo>
                    <a:pt x="235996" y="93934"/>
                    <a:pt x="221092" y="89377"/>
                    <a:pt x="218519" y="89377"/>
                  </a:cubicBezTo>
                  <a:cubicBezTo>
                    <a:pt x="219001" y="91199"/>
                    <a:pt x="224899" y="93612"/>
                    <a:pt x="226561" y="94523"/>
                  </a:cubicBezTo>
                  <a:cubicBezTo>
                    <a:pt x="235835" y="99992"/>
                    <a:pt x="232512" y="97097"/>
                    <a:pt x="237337" y="106050"/>
                  </a:cubicBezTo>
                  <a:cubicBezTo>
                    <a:pt x="240821" y="112751"/>
                    <a:pt x="247683" y="109374"/>
                    <a:pt x="253420" y="109695"/>
                  </a:cubicBezTo>
                  <a:cubicBezTo>
                    <a:pt x="255564" y="109856"/>
                    <a:pt x="257816" y="111518"/>
                    <a:pt x="260389" y="113823"/>
                  </a:cubicBezTo>
                  <a:lnTo>
                    <a:pt x="260389" y="113823"/>
                  </a:lnTo>
                  <a:lnTo>
                    <a:pt x="260389" y="113394"/>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51" name="Freeform: Shape 50">
              <a:extLst>
                <a:ext uri="{FF2B5EF4-FFF2-40B4-BE49-F238E27FC236}">
                  <a16:creationId xmlns:a16="http://schemas.microsoft.com/office/drawing/2014/main" id="{524BC44B-4711-82B2-78D6-6377D690A6D6}"/>
                </a:ext>
              </a:extLst>
            </p:cNvPr>
            <p:cNvSpPr/>
            <p:nvPr/>
          </p:nvSpPr>
          <p:spPr>
            <a:xfrm>
              <a:off x="5318127" y="3146276"/>
              <a:ext cx="1142738" cy="855331"/>
            </a:xfrm>
            <a:custGeom>
              <a:avLst/>
              <a:gdLst>
                <a:gd name="connsiteX0" fmla="*/ 1000356 w 1217390"/>
                <a:gd name="connsiteY0" fmla="*/ 428621 h 911208"/>
                <a:gd name="connsiteX1" fmla="*/ 980896 w 1217390"/>
                <a:gd name="connsiteY1" fmla="*/ 421491 h 911208"/>
                <a:gd name="connsiteX2" fmla="*/ 965831 w 1217390"/>
                <a:gd name="connsiteY2" fmla="*/ 417845 h 911208"/>
                <a:gd name="connsiteX3" fmla="*/ 964437 w 1217390"/>
                <a:gd name="connsiteY3" fmla="*/ 434840 h 911208"/>
                <a:gd name="connsiteX4" fmla="*/ 968565 w 1217390"/>
                <a:gd name="connsiteY4" fmla="*/ 446688 h 911208"/>
                <a:gd name="connsiteX5" fmla="*/ 975106 w 1217390"/>
                <a:gd name="connsiteY5" fmla="*/ 456123 h 911208"/>
                <a:gd name="connsiteX6" fmla="*/ 984380 w 1217390"/>
                <a:gd name="connsiteY6" fmla="*/ 461270 h 911208"/>
                <a:gd name="connsiteX7" fmla="*/ 1013116 w 1217390"/>
                <a:gd name="connsiteY7" fmla="*/ 464165 h 911208"/>
                <a:gd name="connsiteX8" fmla="*/ 1022712 w 1217390"/>
                <a:gd name="connsiteY8" fmla="*/ 466899 h 911208"/>
                <a:gd name="connsiteX9" fmla="*/ 1037884 w 1217390"/>
                <a:gd name="connsiteY9" fmla="*/ 461431 h 911208"/>
                <a:gd name="connsiteX10" fmla="*/ 1025286 w 1217390"/>
                <a:gd name="connsiteY10" fmla="*/ 440898 h 911208"/>
                <a:gd name="connsiteX11" fmla="*/ 1001858 w 1217390"/>
                <a:gd name="connsiteY11" fmla="*/ 429639 h 911208"/>
                <a:gd name="connsiteX12" fmla="*/ 1000196 w 1217390"/>
                <a:gd name="connsiteY12" fmla="*/ 428728 h 911208"/>
                <a:gd name="connsiteX13" fmla="*/ 1000356 w 1217390"/>
                <a:gd name="connsiteY13" fmla="*/ 428621 h 911208"/>
                <a:gd name="connsiteX14" fmla="*/ 359971 w 1217390"/>
                <a:gd name="connsiteY14" fmla="*/ 788298 h 911208"/>
                <a:gd name="connsiteX15" fmla="*/ 355415 w 1217390"/>
                <a:gd name="connsiteY15" fmla="*/ 779935 h 911208"/>
                <a:gd name="connsiteX16" fmla="*/ 358739 w 1217390"/>
                <a:gd name="connsiteY16" fmla="*/ 769909 h 911208"/>
                <a:gd name="connsiteX17" fmla="*/ 351447 w 1217390"/>
                <a:gd name="connsiteY17" fmla="*/ 768086 h 911208"/>
                <a:gd name="connsiteX18" fmla="*/ 349625 w 1217390"/>
                <a:gd name="connsiteY18" fmla="*/ 775377 h 911208"/>
                <a:gd name="connsiteX19" fmla="*/ 336865 w 1217390"/>
                <a:gd name="connsiteY19" fmla="*/ 787976 h 911208"/>
                <a:gd name="connsiteX20" fmla="*/ 341744 w 1217390"/>
                <a:gd name="connsiteY20" fmla="*/ 793605 h 911208"/>
                <a:gd name="connsiteX21" fmla="*/ 351340 w 1217390"/>
                <a:gd name="connsiteY21" fmla="*/ 795428 h 911208"/>
                <a:gd name="connsiteX22" fmla="*/ 363349 w 1217390"/>
                <a:gd name="connsiteY22" fmla="*/ 797733 h 911208"/>
                <a:gd name="connsiteX23" fmla="*/ 361848 w 1217390"/>
                <a:gd name="connsiteY23" fmla="*/ 789692 h 911208"/>
                <a:gd name="connsiteX24" fmla="*/ 360025 w 1217390"/>
                <a:gd name="connsiteY24" fmla="*/ 788620 h 911208"/>
                <a:gd name="connsiteX25" fmla="*/ 360025 w 1217390"/>
                <a:gd name="connsiteY25" fmla="*/ 788298 h 911208"/>
                <a:gd name="connsiteX26" fmla="*/ 258432 w 1217390"/>
                <a:gd name="connsiteY26" fmla="*/ 906671 h 911208"/>
                <a:gd name="connsiteX27" fmla="*/ 279876 w 1217390"/>
                <a:gd name="connsiteY27" fmla="*/ 894501 h 911208"/>
                <a:gd name="connsiteX28" fmla="*/ 282450 w 1217390"/>
                <a:gd name="connsiteY28" fmla="*/ 878257 h 911208"/>
                <a:gd name="connsiteX29" fmla="*/ 285935 w 1217390"/>
                <a:gd name="connsiteY29" fmla="*/ 870055 h 911208"/>
                <a:gd name="connsiteX30" fmla="*/ 295799 w 1217390"/>
                <a:gd name="connsiteY30" fmla="*/ 863514 h 911208"/>
                <a:gd name="connsiteX31" fmla="*/ 307969 w 1217390"/>
                <a:gd name="connsiteY31" fmla="*/ 858368 h 911208"/>
                <a:gd name="connsiteX32" fmla="*/ 314831 w 1217390"/>
                <a:gd name="connsiteY32" fmla="*/ 851666 h 911208"/>
                <a:gd name="connsiteX33" fmla="*/ 313008 w 1217390"/>
                <a:gd name="connsiteY33" fmla="*/ 842981 h 911208"/>
                <a:gd name="connsiteX34" fmla="*/ 306039 w 1217390"/>
                <a:gd name="connsiteY34" fmla="*/ 834940 h 911208"/>
                <a:gd name="connsiteX35" fmla="*/ 285667 w 1217390"/>
                <a:gd name="connsiteY35" fmla="*/ 822770 h 911208"/>
                <a:gd name="connsiteX36" fmla="*/ 263043 w 1217390"/>
                <a:gd name="connsiteY36" fmla="*/ 819553 h 911208"/>
                <a:gd name="connsiteX37" fmla="*/ 244332 w 1217390"/>
                <a:gd name="connsiteY37" fmla="*/ 804489 h 911208"/>
                <a:gd name="connsiteX38" fmla="*/ 233985 w 1217390"/>
                <a:gd name="connsiteY38" fmla="*/ 804006 h 911208"/>
                <a:gd name="connsiteX39" fmla="*/ 223478 w 1217390"/>
                <a:gd name="connsiteY39" fmla="*/ 808402 h 911208"/>
                <a:gd name="connsiteX40" fmla="*/ 202033 w 1217390"/>
                <a:gd name="connsiteY40" fmla="*/ 823735 h 911208"/>
                <a:gd name="connsiteX41" fmla="*/ 177587 w 1217390"/>
                <a:gd name="connsiteY41" fmla="*/ 834243 h 911208"/>
                <a:gd name="connsiteX42" fmla="*/ 160699 w 1217390"/>
                <a:gd name="connsiteY42" fmla="*/ 838370 h 911208"/>
                <a:gd name="connsiteX43" fmla="*/ 149762 w 1217390"/>
                <a:gd name="connsiteY43" fmla="*/ 847967 h 911208"/>
                <a:gd name="connsiteX44" fmla="*/ 134858 w 1217390"/>
                <a:gd name="connsiteY44" fmla="*/ 863461 h 911208"/>
                <a:gd name="connsiteX45" fmla="*/ 153837 w 1217390"/>
                <a:gd name="connsiteY45" fmla="*/ 860244 h 911208"/>
                <a:gd name="connsiteX46" fmla="*/ 170403 w 1217390"/>
                <a:gd name="connsiteY46" fmla="*/ 861638 h 911208"/>
                <a:gd name="connsiteX47" fmla="*/ 188952 w 1217390"/>
                <a:gd name="connsiteY47" fmla="*/ 875791 h 911208"/>
                <a:gd name="connsiteX48" fmla="*/ 206751 w 1217390"/>
                <a:gd name="connsiteY48" fmla="*/ 884583 h 911208"/>
                <a:gd name="connsiteX49" fmla="*/ 227552 w 1217390"/>
                <a:gd name="connsiteY49" fmla="*/ 903294 h 911208"/>
                <a:gd name="connsiteX50" fmla="*/ 250498 w 1217390"/>
                <a:gd name="connsiteY50" fmla="*/ 908440 h 911208"/>
                <a:gd name="connsiteX51" fmla="*/ 258271 w 1217390"/>
                <a:gd name="connsiteY51" fmla="*/ 906618 h 911208"/>
                <a:gd name="connsiteX52" fmla="*/ 258432 w 1217390"/>
                <a:gd name="connsiteY52" fmla="*/ 906618 h 911208"/>
                <a:gd name="connsiteX53" fmla="*/ 111967 w 1217390"/>
                <a:gd name="connsiteY53" fmla="*/ 121322 h 911208"/>
                <a:gd name="connsiteX54" fmla="*/ 124565 w 1217390"/>
                <a:gd name="connsiteY54" fmla="*/ 131026 h 911208"/>
                <a:gd name="connsiteX55" fmla="*/ 139737 w 1217390"/>
                <a:gd name="connsiteY55" fmla="*/ 130114 h 911208"/>
                <a:gd name="connsiteX56" fmla="*/ 147350 w 1217390"/>
                <a:gd name="connsiteY56" fmla="*/ 126898 h 911208"/>
                <a:gd name="connsiteX57" fmla="*/ 158769 w 1217390"/>
                <a:gd name="connsiteY57" fmla="*/ 95910 h 911208"/>
                <a:gd name="connsiteX58" fmla="*/ 159680 w 1217390"/>
                <a:gd name="connsiteY58" fmla="*/ 64280 h 911208"/>
                <a:gd name="connsiteX59" fmla="*/ 167561 w 1217390"/>
                <a:gd name="connsiteY59" fmla="*/ 58490 h 911208"/>
                <a:gd name="connsiteX60" fmla="*/ 178498 w 1217390"/>
                <a:gd name="connsiteY60" fmla="*/ 44658 h 911208"/>
                <a:gd name="connsiteX61" fmla="*/ 187183 w 1217390"/>
                <a:gd name="connsiteY61" fmla="*/ 56185 h 911208"/>
                <a:gd name="connsiteX62" fmla="*/ 197369 w 1217390"/>
                <a:gd name="connsiteY62" fmla="*/ 49215 h 911208"/>
                <a:gd name="connsiteX63" fmla="*/ 205893 w 1217390"/>
                <a:gd name="connsiteY63" fmla="*/ 32810 h 911208"/>
                <a:gd name="connsiteX64" fmla="*/ 208467 w 1217390"/>
                <a:gd name="connsiteY64" fmla="*/ 27020 h 911208"/>
                <a:gd name="connsiteX65" fmla="*/ 210772 w 1217390"/>
                <a:gd name="connsiteY65" fmla="*/ 21712 h 911208"/>
                <a:gd name="connsiteX66" fmla="*/ 211361 w 1217390"/>
                <a:gd name="connsiteY66" fmla="*/ 19139 h 911208"/>
                <a:gd name="connsiteX67" fmla="*/ 213667 w 1217390"/>
                <a:gd name="connsiteY67" fmla="*/ 15815 h 911208"/>
                <a:gd name="connsiteX68" fmla="*/ 213667 w 1217390"/>
                <a:gd name="connsiteY68" fmla="*/ 15815 h 911208"/>
                <a:gd name="connsiteX69" fmla="*/ 232484 w 1217390"/>
                <a:gd name="connsiteY69" fmla="*/ 42085 h 911208"/>
                <a:gd name="connsiteX70" fmla="*/ 244654 w 1217390"/>
                <a:gd name="connsiteY70" fmla="*/ 58811 h 911208"/>
                <a:gd name="connsiteX71" fmla="*/ 235540 w 1217390"/>
                <a:gd name="connsiteY71" fmla="*/ 59133 h 911208"/>
                <a:gd name="connsiteX72" fmla="*/ 223531 w 1217390"/>
                <a:gd name="connsiteY72" fmla="*/ 69319 h 911208"/>
                <a:gd name="connsiteX73" fmla="*/ 223531 w 1217390"/>
                <a:gd name="connsiteY73" fmla="*/ 82990 h 911208"/>
                <a:gd name="connsiteX74" fmla="*/ 239025 w 1217390"/>
                <a:gd name="connsiteY74" fmla="*/ 91353 h 911208"/>
                <a:gd name="connsiteX75" fmla="*/ 245083 w 1217390"/>
                <a:gd name="connsiteY75" fmla="*/ 103523 h 911208"/>
                <a:gd name="connsiteX76" fmla="*/ 252964 w 1217390"/>
                <a:gd name="connsiteY76" fmla="*/ 123145 h 911208"/>
                <a:gd name="connsiteX77" fmla="*/ 267707 w 1217390"/>
                <a:gd name="connsiteY77" fmla="*/ 125128 h 911208"/>
                <a:gd name="connsiteX78" fmla="*/ 279394 w 1217390"/>
                <a:gd name="connsiteY78" fmla="*/ 125450 h 911208"/>
                <a:gd name="connsiteX79" fmla="*/ 304162 w 1217390"/>
                <a:gd name="connsiteY79" fmla="*/ 106632 h 911208"/>
                <a:gd name="connsiteX80" fmla="*/ 304162 w 1217390"/>
                <a:gd name="connsiteY80" fmla="*/ 106632 h 911208"/>
                <a:gd name="connsiteX81" fmla="*/ 303412 w 1217390"/>
                <a:gd name="connsiteY81" fmla="*/ 90227 h 911208"/>
                <a:gd name="connsiteX82" fmla="*/ 312204 w 1217390"/>
                <a:gd name="connsiteY82" fmla="*/ 80041 h 911208"/>
                <a:gd name="connsiteX83" fmla="*/ 336651 w 1217390"/>
                <a:gd name="connsiteY83" fmla="*/ 75913 h 911208"/>
                <a:gd name="connsiteX84" fmla="*/ 354450 w 1217390"/>
                <a:gd name="connsiteY84" fmla="*/ 71678 h 911208"/>
                <a:gd name="connsiteX85" fmla="*/ 363135 w 1217390"/>
                <a:gd name="connsiteY85" fmla="*/ 83687 h 911208"/>
                <a:gd name="connsiteX86" fmla="*/ 371820 w 1217390"/>
                <a:gd name="connsiteY86" fmla="*/ 89477 h 911208"/>
                <a:gd name="connsiteX87" fmla="*/ 379701 w 1217390"/>
                <a:gd name="connsiteY87" fmla="*/ 101325 h 911208"/>
                <a:gd name="connsiteX88" fmla="*/ 394122 w 1217390"/>
                <a:gd name="connsiteY88" fmla="*/ 92640 h 911208"/>
                <a:gd name="connsiteX89" fmla="*/ 394122 w 1217390"/>
                <a:gd name="connsiteY89" fmla="*/ 92640 h 911208"/>
                <a:gd name="connsiteX90" fmla="*/ 392728 w 1217390"/>
                <a:gd name="connsiteY90" fmla="*/ 82132 h 911208"/>
                <a:gd name="connsiteX91" fmla="*/ 393050 w 1217390"/>
                <a:gd name="connsiteY91" fmla="*/ 67711 h 911208"/>
                <a:gd name="connsiteX92" fmla="*/ 382542 w 1217390"/>
                <a:gd name="connsiteY92" fmla="*/ 57846 h 911208"/>
                <a:gd name="connsiteX93" fmla="*/ 382381 w 1217390"/>
                <a:gd name="connsiteY93" fmla="*/ 41602 h 911208"/>
                <a:gd name="connsiteX94" fmla="*/ 399376 w 1217390"/>
                <a:gd name="connsiteY94" fmla="*/ 33400 h 911208"/>
                <a:gd name="connsiteX95" fmla="*/ 410312 w 1217390"/>
                <a:gd name="connsiteY95" fmla="*/ 25948 h 911208"/>
                <a:gd name="connsiteX96" fmla="*/ 425967 w 1217390"/>
                <a:gd name="connsiteY96" fmla="*/ 15011 h 911208"/>
                <a:gd name="connsiteX97" fmla="*/ 442854 w 1217390"/>
                <a:gd name="connsiteY97" fmla="*/ 3485 h 911208"/>
                <a:gd name="connsiteX98" fmla="*/ 455024 w 1217390"/>
                <a:gd name="connsiteY98" fmla="*/ 0 h 911208"/>
                <a:gd name="connsiteX99" fmla="*/ 455024 w 1217390"/>
                <a:gd name="connsiteY99" fmla="*/ 0 h 911208"/>
                <a:gd name="connsiteX100" fmla="*/ 469606 w 1217390"/>
                <a:gd name="connsiteY100" fmla="*/ 19461 h 911208"/>
                <a:gd name="connsiteX101" fmla="*/ 477380 w 1217390"/>
                <a:gd name="connsiteY101" fmla="*/ 35544 h 911208"/>
                <a:gd name="connsiteX102" fmla="*/ 475718 w 1217390"/>
                <a:gd name="connsiteY102" fmla="*/ 64440 h 911208"/>
                <a:gd name="connsiteX103" fmla="*/ 461297 w 1217390"/>
                <a:gd name="connsiteY103" fmla="*/ 80417 h 911208"/>
                <a:gd name="connsiteX104" fmla="*/ 474217 w 1217390"/>
                <a:gd name="connsiteY104" fmla="*/ 96822 h 911208"/>
                <a:gd name="connsiteX105" fmla="*/ 469982 w 1217390"/>
                <a:gd name="connsiteY105" fmla="*/ 109742 h 911208"/>
                <a:gd name="connsiteX106" fmla="*/ 472394 w 1217390"/>
                <a:gd name="connsiteY106" fmla="*/ 123574 h 911208"/>
                <a:gd name="connsiteX107" fmla="*/ 470893 w 1217390"/>
                <a:gd name="connsiteY107" fmla="*/ 131186 h 911208"/>
                <a:gd name="connsiteX108" fmla="*/ 470893 w 1217390"/>
                <a:gd name="connsiteY108" fmla="*/ 131186 h 911208"/>
                <a:gd name="connsiteX109" fmla="*/ 457812 w 1217390"/>
                <a:gd name="connsiteY109" fmla="*/ 157349 h 911208"/>
                <a:gd name="connsiteX110" fmla="*/ 466604 w 1217390"/>
                <a:gd name="connsiteY110" fmla="*/ 174343 h 911208"/>
                <a:gd name="connsiteX111" fmla="*/ 483760 w 1217390"/>
                <a:gd name="connsiteY111" fmla="*/ 181795 h 911208"/>
                <a:gd name="connsiteX112" fmla="*/ 505204 w 1217390"/>
                <a:gd name="connsiteY112" fmla="*/ 196378 h 911208"/>
                <a:gd name="connsiteX113" fmla="*/ 506115 w 1217390"/>
                <a:gd name="connsiteY113" fmla="*/ 213104 h 911208"/>
                <a:gd name="connsiteX114" fmla="*/ 506115 w 1217390"/>
                <a:gd name="connsiteY114" fmla="*/ 213104 h 911208"/>
                <a:gd name="connsiteX115" fmla="*/ 493195 w 1217390"/>
                <a:gd name="connsiteY115" fmla="*/ 219966 h 911208"/>
                <a:gd name="connsiteX116" fmla="*/ 481776 w 1217390"/>
                <a:gd name="connsiteY116" fmla="*/ 216643 h 911208"/>
                <a:gd name="connsiteX117" fmla="*/ 461993 w 1217390"/>
                <a:gd name="connsiteY117" fmla="*/ 209030 h 911208"/>
                <a:gd name="connsiteX118" fmla="*/ 452719 w 1217390"/>
                <a:gd name="connsiteY118" fmla="*/ 195681 h 911208"/>
                <a:gd name="connsiteX119" fmla="*/ 440549 w 1217390"/>
                <a:gd name="connsiteY119" fmla="*/ 207529 h 911208"/>
                <a:gd name="connsiteX120" fmla="*/ 445857 w 1217390"/>
                <a:gd name="connsiteY120" fmla="*/ 216214 h 911208"/>
                <a:gd name="connsiteX121" fmla="*/ 466550 w 1217390"/>
                <a:gd name="connsiteY121" fmla="*/ 247362 h 911208"/>
                <a:gd name="connsiteX122" fmla="*/ 506223 w 1217390"/>
                <a:gd name="connsiteY122" fmla="*/ 279260 h 911208"/>
                <a:gd name="connsiteX123" fmla="*/ 507724 w 1217390"/>
                <a:gd name="connsiteY123" fmla="*/ 290787 h 911208"/>
                <a:gd name="connsiteX124" fmla="*/ 522467 w 1217390"/>
                <a:gd name="connsiteY124" fmla="*/ 296094 h 911208"/>
                <a:gd name="connsiteX125" fmla="*/ 512281 w 1217390"/>
                <a:gd name="connsiteY125" fmla="*/ 311588 h 911208"/>
                <a:gd name="connsiteX126" fmla="*/ 514103 w 1217390"/>
                <a:gd name="connsiteY126" fmla="*/ 321184 h 911208"/>
                <a:gd name="connsiteX127" fmla="*/ 514854 w 1217390"/>
                <a:gd name="connsiteY127" fmla="*/ 327135 h 911208"/>
                <a:gd name="connsiteX128" fmla="*/ 516248 w 1217390"/>
                <a:gd name="connsiteY128" fmla="*/ 335016 h 911208"/>
                <a:gd name="connsiteX129" fmla="*/ 524772 w 1217390"/>
                <a:gd name="connsiteY129" fmla="*/ 338983 h 911208"/>
                <a:gd name="connsiteX130" fmla="*/ 524772 w 1217390"/>
                <a:gd name="connsiteY130" fmla="*/ 338983 h 911208"/>
                <a:gd name="connsiteX131" fmla="*/ 527506 w 1217390"/>
                <a:gd name="connsiteY131" fmla="*/ 346435 h 911208"/>
                <a:gd name="connsiteX132" fmla="*/ 531902 w 1217390"/>
                <a:gd name="connsiteY132" fmla="*/ 366057 h 911208"/>
                <a:gd name="connsiteX133" fmla="*/ 532975 w 1217390"/>
                <a:gd name="connsiteY133" fmla="*/ 385678 h 911208"/>
                <a:gd name="connsiteX134" fmla="*/ 528579 w 1217390"/>
                <a:gd name="connsiteY134" fmla="*/ 396186 h 911208"/>
                <a:gd name="connsiteX135" fmla="*/ 526595 w 1217390"/>
                <a:gd name="connsiteY135" fmla="*/ 397098 h 911208"/>
                <a:gd name="connsiteX136" fmla="*/ 526595 w 1217390"/>
                <a:gd name="connsiteY136" fmla="*/ 397098 h 911208"/>
                <a:gd name="connsiteX137" fmla="*/ 524933 w 1217390"/>
                <a:gd name="connsiteY137" fmla="*/ 409106 h 911208"/>
                <a:gd name="connsiteX138" fmla="*/ 524933 w 1217390"/>
                <a:gd name="connsiteY138" fmla="*/ 409106 h 911208"/>
                <a:gd name="connsiteX139" fmla="*/ 539086 w 1217390"/>
                <a:gd name="connsiteY139" fmla="*/ 418220 h 911208"/>
                <a:gd name="connsiteX140" fmla="*/ 539569 w 1217390"/>
                <a:gd name="connsiteY140" fmla="*/ 418810 h 911208"/>
                <a:gd name="connsiteX141" fmla="*/ 545627 w 1217390"/>
                <a:gd name="connsiteY141" fmla="*/ 429157 h 911208"/>
                <a:gd name="connsiteX142" fmla="*/ 548522 w 1217390"/>
                <a:gd name="connsiteY142" fmla="*/ 433553 h 911208"/>
                <a:gd name="connsiteX143" fmla="*/ 557797 w 1217390"/>
                <a:gd name="connsiteY143" fmla="*/ 435537 h 911208"/>
                <a:gd name="connsiteX144" fmla="*/ 570234 w 1217390"/>
                <a:gd name="connsiteY144" fmla="*/ 445401 h 911208"/>
                <a:gd name="connsiteX145" fmla="*/ 582243 w 1217390"/>
                <a:gd name="connsiteY145" fmla="*/ 446902 h 911208"/>
                <a:gd name="connsiteX146" fmla="*/ 587551 w 1217390"/>
                <a:gd name="connsiteY146" fmla="*/ 453443 h 911208"/>
                <a:gd name="connsiteX147" fmla="*/ 593770 w 1217390"/>
                <a:gd name="connsiteY147" fmla="*/ 453925 h 911208"/>
                <a:gd name="connsiteX148" fmla="*/ 590285 w 1217390"/>
                <a:gd name="connsiteY148" fmla="*/ 472904 h 911208"/>
                <a:gd name="connsiteX149" fmla="*/ 588623 w 1217390"/>
                <a:gd name="connsiteY149" fmla="*/ 490542 h 911208"/>
                <a:gd name="connsiteX150" fmla="*/ 589106 w 1217390"/>
                <a:gd name="connsiteY150" fmla="*/ 491024 h 911208"/>
                <a:gd name="connsiteX151" fmla="*/ 602615 w 1217390"/>
                <a:gd name="connsiteY151" fmla="*/ 471242 h 911208"/>
                <a:gd name="connsiteX152" fmla="*/ 618592 w 1217390"/>
                <a:gd name="connsiteY152" fmla="*/ 460144 h 911208"/>
                <a:gd name="connsiteX153" fmla="*/ 618913 w 1217390"/>
                <a:gd name="connsiteY153" fmla="*/ 465934 h 911208"/>
                <a:gd name="connsiteX154" fmla="*/ 628027 w 1217390"/>
                <a:gd name="connsiteY154" fmla="*/ 472153 h 911208"/>
                <a:gd name="connsiteX155" fmla="*/ 629421 w 1217390"/>
                <a:gd name="connsiteY155" fmla="*/ 479122 h 911208"/>
                <a:gd name="connsiteX156" fmla="*/ 627920 w 1217390"/>
                <a:gd name="connsiteY156" fmla="*/ 487486 h 911208"/>
                <a:gd name="connsiteX157" fmla="*/ 636122 w 1217390"/>
                <a:gd name="connsiteY157" fmla="*/ 481106 h 911208"/>
                <a:gd name="connsiteX158" fmla="*/ 650276 w 1217390"/>
                <a:gd name="connsiteY158" fmla="*/ 493115 h 911208"/>
                <a:gd name="connsiteX159" fmla="*/ 657567 w 1217390"/>
                <a:gd name="connsiteY159" fmla="*/ 504212 h 911208"/>
                <a:gd name="connsiteX160" fmla="*/ 666252 w 1217390"/>
                <a:gd name="connsiteY160" fmla="*/ 511182 h 911208"/>
                <a:gd name="connsiteX161" fmla="*/ 675527 w 1217390"/>
                <a:gd name="connsiteY161" fmla="*/ 501318 h 911208"/>
                <a:gd name="connsiteX162" fmla="*/ 682496 w 1217390"/>
                <a:gd name="connsiteY162" fmla="*/ 494026 h 911208"/>
                <a:gd name="connsiteX163" fmla="*/ 696006 w 1217390"/>
                <a:gd name="connsiteY163" fmla="*/ 482929 h 911208"/>
                <a:gd name="connsiteX164" fmla="*/ 701153 w 1217390"/>
                <a:gd name="connsiteY164" fmla="*/ 485663 h 911208"/>
                <a:gd name="connsiteX165" fmla="*/ 708283 w 1217390"/>
                <a:gd name="connsiteY165" fmla="*/ 490220 h 911208"/>
                <a:gd name="connsiteX166" fmla="*/ 711768 w 1217390"/>
                <a:gd name="connsiteY166" fmla="*/ 499495 h 911208"/>
                <a:gd name="connsiteX167" fmla="*/ 712250 w 1217390"/>
                <a:gd name="connsiteY167" fmla="*/ 507375 h 911208"/>
                <a:gd name="connsiteX168" fmla="*/ 721525 w 1217390"/>
                <a:gd name="connsiteY168" fmla="*/ 504320 h 911208"/>
                <a:gd name="connsiteX169" fmla="*/ 723348 w 1217390"/>
                <a:gd name="connsiteY169" fmla="*/ 510110 h 911208"/>
                <a:gd name="connsiteX170" fmla="*/ 723348 w 1217390"/>
                <a:gd name="connsiteY170" fmla="*/ 510110 h 911208"/>
                <a:gd name="connsiteX171" fmla="*/ 740503 w 1217390"/>
                <a:gd name="connsiteY171" fmla="*/ 504320 h 911208"/>
                <a:gd name="connsiteX172" fmla="*/ 740182 w 1217390"/>
                <a:gd name="connsiteY172" fmla="*/ 492311 h 911208"/>
                <a:gd name="connsiteX173" fmla="*/ 747794 w 1217390"/>
                <a:gd name="connsiteY173" fmla="*/ 487432 h 911208"/>
                <a:gd name="connsiteX174" fmla="*/ 749617 w 1217390"/>
                <a:gd name="connsiteY174" fmla="*/ 478640 h 911208"/>
                <a:gd name="connsiteX175" fmla="*/ 757230 w 1217390"/>
                <a:gd name="connsiteY175" fmla="*/ 478050 h 911208"/>
                <a:gd name="connsiteX176" fmla="*/ 763288 w 1217390"/>
                <a:gd name="connsiteY176" fmla="*/ 461806 h 911208"/>
                <a:gd name="connsiteX177" fmla="*/ 761894 w 1217390"/>
                <a:gd name="connsiteY177" fmla="*/ 433071 h 911208"/>
                <a:gd name="connsiteX178" fmla="*/ 778889 w 1217390"/>
                <a:gd name="connsiteY178" fmla="*/ 415004 h 911208"/>
                <a:gd name="connsiteX179" fmla="*/ 785269 w 1217390"/>
                <a:gd name="connsiteY179" fmla="*/ 400261 h 911208"/>
                <a:gd name="connsiteX180" fmla="*/ 785269 w 1217390"/>
                <a:gd name="connsiteY180" fmla="*/ 400261 h 911208"/>
                <a:gd name="connsiteX181" fmla="*/ 809876 w 1217390"/>
                <a:gd name="connsiteY181" fmla="*/ 408463 h 911208"/>
                <a:gd name="connsiteX182" fmla="*/ 814755 w 1217390"/>
                <a:gd name="connsiteY182" fmla="*/ 408785 h 911208"/>
                <a:gd name="connsiteX183" fmla="*/ 841828 w 1217390"/>
                <a:gd name="connsiteY183" fmla="*/ 417899 h 911208"/>
                <a:gd name="connsiteX184" fmla="*/ 864345 w 1217390"/>
                <a:gd name="connsiteY184" fmla="*/ 403638 h 911208"/>
                <a:gd name="connsiteX185" fmla="*/ 885468 w 1217390"/>
                <a:gd name="connsiteY185" fmla="*/ 393935 h 911208"/>
                <a:gd name="connsiteX186" fmla="*/ 956449 w 1217390"/>
                <a:gd name="connsiteY186" fmla="*/ 408195 h 911208"/>
                <a:gd name="connsiteX187" fmla="*/ 945512 w 1217390"/>
                <a:gd name="connsiteY187" fmla="*/ 423528 h 911208"/>
                <a:gd name="connsiteX188" fmla="*/ 930447 w 1217390"/>
                <a:gd name="connsiteY188" fmla="*/ 416987 h 911208"/>
                <a:gd name="connsiteX189" fmla="*/ 919833 w 1217390"/>
                <a:gd name="connsiteY189" fmla="*/ 428996 h 911208"/>
                <a:gd name="connsiteX190" fmla="*/ 899031 w 1217390"/>
                <a:gd name="connsiteY190" fmla="*/ 438593 h 911208"/>
                <a:gd name="connsiteX191" fmla="*/ 917420 w 1217390"/>
                <a:gd name="connsiteY191" fmla="*/ 450280 h 911208"/>
                <a:gd name="connsiteX192" fmla="*/ 934307 w 1217390"/>
                <a:gd name="connsiteY192" fmla="*/ 446795 h 911208"/>
                <a:gd name="connsiteX193" fmla="*/ 946316 w 1217390"/>
                <a:gd name="connsiteY193" fmla="*/ 450012 h 911208"/>
                <a:gd name="connsiteX194" fmla="*/ 953608 w 1217390"/>
                <a:gd name="connsiteY194" fmla="*/ 451084 h 911208"/>
                <a:gd name="connsiteX195" fmla="*/ 954358 w 1217390"/>
                <a:gd name="connsiteY195" fmla="*/ 444704 h 911208"/>
                <a:gd name="connsiteX196" fmla="*/ 950873 w 1217390"/>
                <a:gd name="connsiteY196" fmla="*/ 432266 h 911208"/>
                <a:gd name="connsiteX197" fmla="*/ 957843 w 1217390"/>
                <a:gd name="connsiteY197" fmla="*/ 440791 h 911208"/>
                <a:gd name="connsiteX198" fmla="*/ 971353 w 1217390"/>
                <a:gd name="connsiteY198" fmla="*/ 453872 h 911208"/>
                <a:gd name="connsiteX199" fmla="*/ 973765 w 1217390"/>
                <a:gd name="connsiteY199" fmla="*/ 464808 h 911208"/>
                <a:gd name="connsiteX200" fmla="*/ 989259 w 1217390"/>
                <a:gd name="connsiteY200" fmla="*/ 465130 h 911208"/>
                <a:gd name="connsiteX201" fmla="*/ 1010971 w 1217390"/>
                <a:gd name="connsiteY201" fmla="*/ 468025 h 911208"/>
                <a:gd name="connsiteX202" fmla="*/ 1020836 w 1217390"/>
                <a:gd name="connsiteY202" fmla="*/ 473172 h 911208"/>
                <a:gd name="connsiteX203" fmla="*/ 1032684 w 1217390"/>
                <a:gd name="connsiteY203" fmla="*/ 473172 h 911208"/>
                <a:gd name="connsiteX204" fmla="*/ 1062492 w 1217390"/>
                <a:gd name="connsiteY204" fmla="*/ 470759 h 911208"/>
                <a:gd name="connsiteX205" fmla="*/ 1068550 w 1217390"/>
                <a:gd name="connsiteY205" fmla="*/ 462878 h 911208"/>
                <a:gd name="connsiteX206" fmla="*/ 1085437 w 1217390"/>
                <a:gd name="connsiteY206" fmla="*/ 461216 h 911208"/>
                <a:gd name="connsiteX207" fmla="*/ 1107793 w 1217390"/>
                <a:gd name="connsiteY207" fmla="*/ 458804 h 911208"/>
                <a:gd name="connsiteX208" fmla="*/ 1142158 w 1217390"/>
                <a:gd name="connsiteY208" fmla="*/ 455587 h 911208"/>
                <a:gd name="connsiteX209" fmla="*/ 1143230 w 1217390"/>
                <a:gd name="connsiteY209" fmla="*/ 455105 h 911208"/>
                <a:gd name="connsiteX210" fmla="*/ 1168749 w 1217390"/>
                <a:gd name="connsiteY210" fmla="*/ 453443 h 911208"/>
                <a:gd name="connsiteX211" fmla="*/ 1192445 w 1217390"/>
                <a:gd name="connsiteY211" fmla="*/ 449047 h 911208"/>
                <a:gd name="connsiteX212" fmla="*/ 1217214 w 1217390"/>
                <a:gd name="connsiteY212" fmla="*/ 461216 h 911208"/>
                <a:gd name="connsiteX213" fmla="*/ 1208528 w 1217390"/>
                <a:gd name="connsiteY213" fmla="*/ 482500 h 911208"/>
                <a:gd name="connsiteX214" fmla="*/ 1186494 w 1217390"/>
                <a:gd name="connsiteY214" fmla="*/ 488558 h 911208"/>
                <a:gd name="connsiteX215" fmla="*/ 1190622 w 1217390"/>
                <a:gd name="connsiteY215" fmla="*/ 494026 h 911208"/>
                <a:gd name="connsiteX216" fmla="*/ 1199897 w 1217390"/>
                <a:gd name="connsiteY216" fmla="*/ 532144 h 911208"/>
                <a:gd name="connsiteX217" fmla="*/ 1202041 w 1217390"/>
                <a:gd name="connsiteY217" fmla="*/ 563292 h 911208"/>
                <a:gd name="connsiteX218" fmla="*/ 1186065 w 1217390"/>
                <a:gd name="connsiteY218" fmla="*/ 592617 h 911208"/>
                <a:gd name="connsiteX219" fmla="*/ 1159796 w 1217390"/>
                <a:gd name="connsiteY219" fmla="*/ 608861 h 911208"/>
                <a:gd name="connsiteX220" fmla="*/ 1138351 w 1217390"/>
                <a:gd name="connsiteY220" fmla="*/ 614491 h 911208"/>
                <a:gd name="connsiteX221" fmla="*/ 1119373 w 1217390"/>
                <a:gd name="connsiteY221" fmla="*/ 629073 h 911208"/>
                <a:gd name="connsiteX222" fmla="*/ 1093533 w 1217390"/>
                <a:gd name="connsiteY222" fmla="*/ 631378 h 911208"/>
                <a:gd name="connsiteX223" fmla="*/ 1048714 w 1217390"/>
                <a:gd name="connsiteY223" fmla="*/ 666333 h 911208"/>
                <a:gd name="connsiteX224" fmla="*/ 1049786 w 1217390"/>
                <a:gd name="connsiteY224" fmla="*/ 716191 h 911208"/>
                <a:gd name="connsiteX225" fmla="*/ 1013598 w 1217390"/>
                <a:gd name="connsiteY225" fmla="*/ 714797 h 911208"/>
                <a:gd name="connsiteX226" fmla="*/ 978322 w 1217390"/>
                <a:gd name="connsiteY226" fmla="*/ 710562 h 911208"/>
                <a:gd name="connsiteX227" fmla="*/ 953876 w 1217390"/>
                <a:gd name="connsiteY227" fmla="*/ 726216 h 911208"/>
                <a:gd name="connsiteX228" fmla="*/ 936559 w 1217390"/>
                <a:gd name="connsiteY228" fmla="*/ 743854 h 911208"/>
                <a:gd name="connsiteX229" fmla="*/ 889274 w 1217390"/>
                <a:gd name="connsiteY229" fmla="*/ 756453 h 911208"/>
                <a:gd name="connsiteX230" fmla="*/ 850192 w 1217390"/>
                <a:gd name="connsiteY230" fmla="*/ 766961 h 911208"/>
                <a:gd name="connsiteX231" fmla="*/ 819204 w 1217390"/>
                <a:gd name="connsiteY231" fmla="*/ 788244 h 911208"/>
                <a:gd name="connsiteX232" fmla="*/ 808268 w 1217390"/>
                <a:gd name="connsiteY232" fmla="*/ 798269 h 911208"/>
                <a:gd name="connsiteX233" fmla="*/ 801298 w 1217390"/>
                <a:gd name="connsiteY233" fmla="*/ 806954 h 911208"/>
                <a:gd name="connsiteX234" fmla="*/ 785644 w 1217390"/>
                <a:gd name="connsiteY234" fmla="*/ 821215 h 911208"/>
                <a:gd name="connsiteX235" fmla="*/ 771223 w 1217390"/>
                <a:gd name="connsiteY235" fmla="*/ 817891 h 911208"/>
                <a:gd name="connsiteX236" fmla="*/ 761036 w 1217390"/>
                <a:gd name="connsiteY236" fmla="*/ 810439 h 911208"/>
                <a:gd name="connsiteX237" fmla="*/ 741254 w 1217390"/>
                <a:gd name="connsiteY237" fmla="*/ 804810 h 911208"/>
                <a:gd name="connsiteX238" fmla="*/ 726833 w 1217390"/>
                <a:gd name="connsiteY238" fmla="*/ 795857 h 911208"/>
                <a:gd name="connsiteX239" fmla="*/ 708605 w 1217390"/>
                <a:gd name="connsiteY239" fmla="*/ 793713 h 911208"/>
                <a:gd name="connsiteX240" fmla="*/ 680030 w 1217390"/>
                <a:gd name="connsiteY240" fmla="*/ 783366 h 911208"/>
                <a:gd name="connsiteX241" fmla="*/ 621219 w 1217390"/>
                <a:gd name="connsiteY241" fmla="*/ 768033 h 911208"/>
                <a:gd name="connsiteX242" fmla="*/ 564552 w 1217390"/>
                <a:gd name="connsiteY242" fmla="*/ 780471 h 911208"/>
                <a:gd name="connsiteX243" fmla="*/ 536459 w 1217390"/>
                <a:gd name="connsiteY243" fmla="*/ 783205 h 911208"/>
                <a:gd name="connsiteX244" fmla="*/ 508206 w 1217390"/>
                <a:gd name="connsiteY244" fmla="*/ 784277 h 911208"/>
                <a:gd name="connsiteX245" fmla="*/ 460332 w 1217390"/>
                <a:gd name="connsiteY245" fmla="*/ 793713 h 911208"/>
                <a:gd name="connsiteX246" fmla="*/ 431918 w 1217390"/>
                <a:gd name="connsiteY246" fmla="*/ 808884 h 911208"/>
                <a:gd name="connsiteX247" fmla="*/ 417925 w 1217390"/>
                <a:gd name="connsiteY247" fmla="*/ 827702 h 911208"/>
                <a:gd name="connsiteX248" fmla="*/ 390584 w 1217390"/>
                <a:gd name="connsiteY248" fmla="*/ 805668 h 911208"/>
                <a:gd name="connsiteX249" fmla="*/ 374500 w 1217390"/>
                <a:gd name="connsiteY249" fmla="*/ 791086 h 911208"/>
                <a:gd name="connsiteX250" fmla="*/ 383024 w 1217390"/>
                <a:gd name="connsiteY250" fmla="*/ 782293 h 911208"/>
                <a:gd name="connsiteX251" fmla="*/ 398357 w 1217390"/>
                <a:gd name="connsiteY251" fmla="*/ 780149 h 911208"/>
                <a:gd name="connsiteX252" fmla="*/ 398196 w 1217390"/>
                <a:gd name="connsiteY252" fmla="*/ 779827 h 911208"/>
                <a:gd name="connsiteX253" fmla="*/ 388010 w 1217390"/>
                <a:gd name="connsiteY253" fmla="*/ 773608 h 911208"/>
                <a:gd name="connsiteX254" fmla="*/ 380397 w 1217390"/>
                <a:gd name="connsiteY254" fmla="*/ 771625 h 911208"/>
                <a:gd name="connsiteX255" fmla="*/ 374179 w 1217390"/>
                <a:gd name="connsiteY255" fmla="*/ 763744 h 911208"/>
                <a:gd name="connsiteX256" fmla="*/ 373428 w 1217390"/>
                <a:gd name="connsiteY256" fmla="*/ 782293 h 911208"/>
                <a:gd name="connsiteX257" fmla="*/ 364636 w 1217390"/>
                <a:gd name="connsiteY257" fmla="*/ 770445 h 911208"/>
                <a:gd name="connsiteX258" fmla="*/ 336543 w 1217390"/>
                <a:gd name="connsiteY258" fmla="*/ 761010 h 911208"/>
                <a:gd name="connsiteX259" fmla="*/ 324535 w 1217390"/>
                <a:gd name="connsiteY259" fmla="*/ 779827 h 911208"/>
                <a:gd name="connsiteX260" fmla="*/ 331504 w 1217390"/>
                <a:gd name="connsiteY260" fmla="*/ 790442 h 911208"/>
                <a:gd name="connsiteX261" fmla="*/ 319334 w 1217390"/>
                <a:gd name="connsiteY261" fmla="*/ 794249 h 911208"/>
                <a:gd name="connsiteX262" fmla="*/ 305074 w 1217390"/>
                <a:gd name="connsiteY262" fmla="*/ 789692 h 911208"/>
                <a:gd name="connsiteX263" fmla="*/ 308290 w 1217390"/>
                <a:gd name="connsiteY263" fmla="*/ 775109 h 911208"/>
                <a:gd name="connsiteX264" fmla="*/ 311507 w 1217390"/>
                <a:gd name="connsiteY264" fmla="*/ 764012 h 911208"/>
                <a:gd name="connsiteX265" fmla="*/ 303626 w 1217390"/>
                <a:gd name="connsiteY265" fmla="*/ 759294 h 911208"/>
                <a:gd name="connsiteX266" fmla="*/ 293601 w 1217390"/>
                <a:gd name="connsiteY266" fmla="*/ 762511 h 911208"/>
                <a:gd name="connsiteX267" fmla="*/ 287972 w 1217390"/>
                <a:gd name="connsiteY267" fmla="*/ 765727 h 911208"/>
                <a:gd name="connsiteX268" fmla="*/ 299069 w 1217390"/>
                <a:gd name="connsiteY268" fmla="*/ 792158 h 911208"/>
                <a:gd name="connsiteX269" fmla="*/ 290706 w 1217390"/>
                <a:gd name="connsiteY269" fmla="*/ 799931 h 911208"/>
                <a:gd name="connsiteX270" fmla="*/ 290224 w 1217390"/>
                <a:gd name="connsiteY270" fmla="*/ 799610 h 911208"/>
                <a:gd name="connsiteX271" fmla="*/ 279716 w 1217390"/>
                <a:gd name="connsiteY271" fmla="*/ 792319 h 911208"/>
                <a:gd name="connsiteX272" fmla="*/ 268028 w 1217390"/>
                <a:gd name="connsiteY272" fmla="*/ 782132 h 911208"/>
                <a:gd name="connsiteX273" fmla="*/ 260416 w 1217390"/>
                <a:gd name="connsiteY273" fmla="*/ 776503 h 911208"/>
                <a:gd name="connsiteX274" fmla="*/ 251141 w 1217390"/>
                <a:gd name="connsiteY274" fmla="*/ 773769 h 911208"/>
                <a:gd name="connsiteX275" fmla="*/ 234146 w 1217390"/>
                <a:gd name="connsiteY275" fmla="*/ 763262 h 911208"/>
                <a:gd name="connsiteX276" fmla="*/ 227016 w 1217390"/>
                <a:gd name="connsiteY276" fmla="*/ 754148 h 911208"/>
                <a:gd name="connsiteX277" fmla="*/ 213506 w 1217390"/>
                <a:gd name="connsiteY277" fmla="*/ 741549 h 911208"/>
                <a:gd name="connsiteX278" fmla="*/ 201175 w 1217390"/>
                <a:gd name="connsiteY278" fmla="*/ 734258 h 911208"/>
                <a:gd name="connsiteX279" fmla="*/ 196940 w 1217390"/>
                <a:gd name="connsiteY279" fmla="*/ 731953 h 911208"/>
                <a:gd name="connsiteX280" fmla="*/ 184020 w 1217390"/>
                <a:gd name="connsiteY280" fmla="*/ 723750 h 911208"/>
                <a:gd name="connsiteX281" fmla="*/ 199835 w 1217390"/>
                <a:gd name="connsiteY281" fmla="*/ 742621 h 911208"/>
                <a:gd name="connsiteX282" fmla="*/ 221440 w 1217390"/>
                <a:gd name="connsiteY282" fmla="*/ 762350 h 911208"/>
                <a:gd name="connsiteX283" fmla="*/ 234039 w 1217390"/>
                <a:gd name="connsiteY283" fmla="*/ 773876 h 911208"/>
                <a:gd name="connsiteX284" fmla="*/ 226909 w 1217390"/>
                <a:gd name="connsiteY284" fmla="*/ 781757 h 911208"/>
                <a:gd name="connsiteX285" fmla="*/ 214149 w 1217390"/>
                <a:gd name="connsiteY285" fmla="*/ 792533 h 911208"/>
                <a:gd name="connsiteX286" fmla="*/ 195922 w 1217390"/>
                <a:gd name="connsiteY286" fmla="*/ 801969 h 911208"/>
                <a:gd name="connsiteX287" fmla="*/ 183162 w 1217390"/>
                <a:gd name="connsiteY287" fmla="*/ 805614 h 911208"/>
                <a:gd name="connsiteX288" fmla="*/ 160645 w 1217390"/>
                <a:gd name="connsiteY288" fmla="*/ 812316 h 911208"/>
                <a:gd name="connsiteX289" fmla="*/ 154266 w 1217390"/>
                <a:gd name="connsiteY289" fmla="*/ 818695 h 911208"/>
                <a:gd name="connsiteX290" fmla="*/ 132392 w 1217390"/>
                <a:gd name="connsiteY290" fmla="*/ 829793 h 911208"/>
                <a:gd name="connsiteX291" fmla="*/ 96687 w 1217390"/>
                <a:gd name="connsiteY291" fmla="*/ 819017 h 911208"/>
                <a:gd name="connsiteX292" fmla="*/ 96687 w 1217390"/>
                <a:gd name="connsiteY292" fmla="*/ 819017 h 911208"/>
                <a:gd name="connsiteX293" fmla="*/ 97009 w 1217390"/>
                <a:gd name="connsiteY293" fmla="*/ 810332 h 911208"/>
                <a:gd name="connsiteX294" fmla="*/ 77119 w 1217390"/>
                <a:gd name="connsiteY294" fmla="*/ 812316 h 911208"/>
                <a:gd name="connsiteX295" fmla="*/ 77441 w 1217390"/>
                <a:gd name="connsiteY295" fmla="*/ 807008 h 911208"/>
                <a:gd name="connsiteX296" fmla="*/ 73795 w 1217390"/>
                <a:gd name="connsiteY296" fmla="*/ 795911 h 911208"/>
                <a:gd name="connsiteX297" fmla="*/ 68005 w 1217390"/>
                <a:gd name="connsiteY297" fmla="*/ 801057 h 911208"/>
                <a:gd name="connsiteX298" fmla="*/ 59803 w 1217390"/>
                <a:gd name="connsiteY298" fmla="*/ 796929 h 911208"/>
                <a:gd name="connsiteX299" fmla="*/ 53101 w 1217390"/>
                <a:gd name="connsiteY299" fmla="*/ 782776 h 911208"/>
                <a:gd name="connsiteX300" fmla="*/ 57980 w 1217390"/>
                <a:gd name="connsiteY300" fmla="*/ 765620 h 911208"/>
                <a:gd name="connsiteX301" fmla="*/ 54656 w 1217390"/>
                <a:gd name="connsiteY301" fmla="*/ 757257 h 911208"/>
                <a:gd name="connsiteX302" fmla="*/ 53423 w 1217390"/>
                <a:gd name="connsiteY302" fmla="*/ 746481 h 911208"/>
                <a:gd name="connsiteX303" fmla="*/ 44738 w 1217390"/>
                <a:gd name="connsiteY303" fmla="*/ 751038 h 911208"/>
                <a:gd name="connsiteX304" fmla="*/ 39109 w 1217390"/>
                <a:gd name="connsiteY304" fmla="*/ 743157 h 911208"/>
                <a:gd name="connsiteX305" fmla="*/ 39270 w 1217390"/>
                <a:gd name="connsiteY305" fmla="*/ 731899 h 911208"/>
                <a:gd name="connsiteX306" fmla="*/ 50046 w 1217390"/>
                <a:gd name="connsiteY306" fmla="*/ 722946 h 911208"/>
                <a:gd name="connsiteX307" fmla="*/ 52458 w 1217390"/>
                <a:gd name="connsiteY307" fmla="*/ 713832 h 911208"/>
                <a:gd name="connsiteX308" fmla="*/ 46507 w 1217390"/>
                <a:gd name="connsiteY308" fmla="*/ 711848 h 911208"/>
                <a:gd name="connsiteX309" fmla="*/ 36000 w 1217390"/>
                <a:gd name="connsiteY309" fmla="*/ 714583 h 911208"/>
                <a:gd name="connsiteX310" fmla="*/ 20506 w 1217390"/>
                <a:gd name="connsiteY310" fmla="*/ 708203 h 911208"/>
                <a:gd name="connsiteX311" fmla="*/ 9891 w 1217390"/>
                <a:gd name="connsiteY311" fmla="*/ 688903 h 911208"/>
                <a:gd name="connsiteX312" fmla="*/ 26 w 1217390"/>
                <a:gd name="connsiteY312" fmla="*/ 676894 h 911208"/>
                <a:gd name="connsiteX313" fmla="*/ 26 w 1217390"/>
                <a:gd name="connsiteY313" fmla="*/ 676894 h 911208"/>
                <a:gd name="connsiteX314" fmla="*/ 5495 w 1217390"/>
                <a:gd name="connsiteY314" fmla="*/ 677055 h 911208"/>
                <a:gd name="connsiteX315" fmla="*/ 11446 w 1217390"/>
                <a:gd name="connsiteY315" fmla="*/ 673999 h 911208"/>
                <a:gd name="connsiteX316" fmla="*/ 19648 w 1217390"/>
                <a:gd name="connsiteY316" fmla="*/ 672927 h 911208"/>
                <a:gd name="connsiteX317" fmla="*/ 25867 w 1217390"/>
                <a:gd name="connsiteY317" fmla="*/ 671265 h 911208"/>
                <a:gd name="connsiteX318" fmla="*/ 30746 w 1217390"/>
                <a:gd name="connsiteY318" fmla="*/ 670675 h 911208"/>
                <a:gd name="connsiteX319" fmla="*/ 31818 w 1217390"/>
                <a:gd name="connsiteY319" fmla="*/ 679789 h 911208"/>
                <a:gd name="connsiteX320" fmla="*/ 38037 w 1217390"/>
                <a:gd name="connsiteY320" fmla="*/ 668852 h 911208"/>
                <a:gd name="connsiteX321" fmla="*/ 49134 w 1217390"/>
                <a:gd name="connsiteY321" fmla="*/ 677966 h 911208"/>
                <a:gd name="connsiteX322" fmla="*/ 66022 w 1217390"/>
                <a:gd name="connsiteY322" fmla="*/ 680111 h 911208"/>
                <a:gd name="connsiteX323" fmla="*/ 82105 w 1217390"/>
                <a:gd name="connsiteY323" fmla="*/ 685257 h 911208"/>
                <a:gd name="connsiteX324" fmla="*/ 97599 w 1217390"/>
                <a:gd name="connsiteY324" fmla="*/ 700161 h 911208"/>
                <a:gd name="connsiteX325" fmla="*/ 117488 w 1217390"/>
                <a:gd name="connsiteY325" fmla="*/ 696194 h 911208"/>
                <a:gd name="connsiteX326" fmla="*/ 123439 w 1217390"/>
                <a:gd name="connsiteY326" fmla="*/ 693781 h 911208"/>
                <a:gd name="connsiteX327" fmla="*/ 127996 w 1217390"/>
                <a:gd name="connsiteY327" fmla="*/ 682523 h 911208"/>
                <a:gd name="connsiteX328" fmla="*/ 119794 w 1217390"/>
                <a:gd name="connsiteY328" fmla="*/ 673570 h 911208"/>
                <a:gd name="connsiteX329" fmla="*/ 128747 w 1217390"/>
                <a:gd name="connsiteY329" fmla="*/ 663062 h 911208"/>
                <a:gd name="connsiteX330" fmla="*/ 124619 w 1217390"/>
                <a:gd name="connsiteY330" fmla="*/ 654699 h 911208"/>
                <a:gd name="connsiteX331" fmla="*/ 117756 w 1217390"/>
                <a:gd name="connsiteY331" fmla="*/ 644352 h 911208"/>
                <a:gd name="connsiteX332" fmla="*/ 117435 w 1217390"/>
                <a:gd name="connsiteY332" fmla="*/ 621406 h 911208"/>
                <a:gd name="connsiteX333" fmla="*/ 118829 w 1217390"/>
                <a:gd name="connsiteY333" fmla="*/ 603929 h 911208"/>
                <a:gd name="connsiteX334" fmla="*/ 107410 w 1217390"/>
                <a:gd name="connsiteY334" fmla="*/ 599533 h 911208"/>
                <a:gd name="connsiteX335" fmla="*/ 108804 w 1217390"/>
                <a:gd name="connsiteY335" fmla="*/ 588275 h 911208"/>
                <a:gd name="connsiteX336" fmla="*/ 105319 w 1217390"/>
                <a:gd name="connsiteY336" fmla="*/ 575676 h 911208"/>
                <a:gd name="connsiteX337" fmla="*/ 103818 w 1217390"/>
                <a:gd name="connsiteY337" fmla="*/ 563078 h 911208"/>
                <a:gd name="connsiteX338" fmla="*/ 97438 w 1217390"/>
                <a:gd name="connsiteY338" fmla="*/ 556698 h 911208"/>
                <a:gd name="connsiteX339" fmla="*/ 97759 w 1217390"/>
                <a:gd name="connsiteY339" fmla="*/ 545171 h 911208"/>
                <a:gd name="connsiteX340" fmla="*/ 94865 w 1217390"/>
                <a:gd name="connsiteY340" fmla="*/ 540293 h 911208"/>
                <a:gd name="connsiteX341" fmla="*/ 117381 w 1217390"/>
                <a:gd name="connsiteY341" fmla="*/ 540882 h 911208"/>
                <a:gd name="connsiteX342" fmla="*/ 123761 w 1217390"/>
                <a:gd name="connsiteY342" fmla="*/ 537666 h 911208"/>
                <a:gd name="connsiteX343" fmla="*/ 146385 w 1217390"/>
                <a:gd name="connsiteY343" fmla="*/ 533430 h 911208"/>
                <a:gd name="connsiteX344" fmla="*/ 152925 w 1217390"/>
                <a:gd name="connsiteY344" fmla="*/ 524638 h 911208"/>
                <a:gd name="connsiteX345" fmla="*/ 153408 w 1217390"/>
                <a:gd name="connsiteY345" fmla="*/ 513863 h 911208"/>
                <a:gd name="connsiteX346" fmla="*/ 159359 w 1217390"/>
                <a:gd name="connsiteY346" fmla="*/ 505499 h 911208"/>
                <a:gd name="connsiteX347" fmla="*/ 156035 w 1217390"/>
                <a:gd name="connsiteY347" fmla="*/ 496064 h 911208"/>
                <a:gd name="connsiteX348" fmla="*/ 156357 w 1217390"/>
                <a:gd name="connsiteY348" fmla="*/ 484805 h 911208"/>
                <a:gd name="connsiteX349" fmla="*/ 166864 w 1217390"/>
                <a:gd name="connsiteY349" fmla="*/ 487379 h 911208"/>
                <a:gd name="connsiteX350" fmla="*/ 166864 w 1217390"/>
                <a:gd name="connsiteY350" fmla="*/ 487379 h 911208"/>
                <a:gd name="connsiteX351" fmla="*/ 169170 w 1217390"/>
                <a:gd name="connsiteY351" fmla="*/ 470223 h 911208"/>
                <a:gd name="connsiteX352" fmla="*/ 154105 w 1217390"/>
                <a:gd name="connsiteY352" fmla="*/ 457464 h 911208"/>
                <a:gd name="connsiteX353" fmla="*/ 145420 w 1217390"/>
                <a:gd name="connsiteY353" fmla="*/ 443954 h 911208"/>
                <a:gd name="connsiteX354" fmla="*/ 153301 w 1217390"/>
                <a:gd name="connsiteY354" fmla="*/ 434089 h 911208"/>
                <a:gd name="connsiteX355" fmla="*/ 153140 w 1217390"/>
                <a:gd name="connsiteY355" fmla="*/ 414468 h 911208"/>
                <a:gd name="connsiteX356" fmla="*/ 137164 w 1217390"/>
                <a:gd name="connsiteY356" fmla="*/ 380424 h 911208"/>
                <a:gd name="connsiteX357" fmla="*/ 128961 w 1217390"/>
                <a:gd name="connsiteY357" fmla="*/ 382408 h 911208"/>
                <a:gd name="connsiteX358" fmla="*/ 124833 w 1217390"/>
                <a:gd name="connsiteY358" fmla="*/ 373133 h 911208"/>
                <a:gd name="connsiteX359" fmla="*/ 114057 w 1217390"/>
                <a:gd name="connsiteY359" fmla="*/ 354316 h 911208"/>
                <a:gd name="connsiteX360" fmla="*/ 100065 w 1217390"/>
                <a:gd name="connsiteY360" fmla="*/ 336249 h 911208"/>
                <a:gd name="connsiteX361" fmla="*/ 108857 w 1217390"/>
                <a:gd name="connsiteY361" fmla="*/ 322900 h 911208"/>
                <a:gd name="connsiteX362" fmla="*/ 105533 w 1217390"/>
                <a:gd name="connsiteY362" fmla="*/ 310140 h 911208"/>
                <a:gd name="connsiteX363" fmla="*/ 99314 w 1217390"/>
                <a:gd name="connsiteY363" fmla="*/ 286283 h 911208"/>
                <a:gd name="connsiteX364" fmla="*/ 99314 w 1217390"/>
                <a:gd name="connsiteY364" fmla="*/ 286283 h 911208"/>
                <a:gd name="connsiteX365" fmla="*/ 106927 w 1217390"/>
                <a:gd name="connsiteY365" fmla="*/ 287195 h 911208"/>
                <a:gd name="connsiteX366" fmla="*/ 110573 w 1217390"/>
                <a:gd name="connsiteY366" fmla="*/ 290090 h 911208"/>
                <a:gd name="connsiteX367" fmla="*/ 114218 w 1217390"/>
                <a:gd name="connsiteY367" fmla="*/ 286766 h 911208"/>
                <a:gd name="connsiteX368" fmla="*/ 102799 w 1217390"/>
                <a:gd name="connsiteY368" fmla="*/ 269289 h 911208"/>
                <a:gd name="connsiteX369" fmla="*/ 100387 w 1217390"/>
                <a:gd name="connsiteY369" fmla="*/ 264142 h 911208"/>
                <a:gd name="connsiteX370" fmla="*/ 101137 w 1217390"/>
                <a:gd name="connsiteY370" fmla="*/ 256368 h 911208"/>
                <a:gd name="connsiteX371" fmla="*/ 95669 w 1217390"/>
                <a:gd name="connsiteY371" fmla="*/ 229455 h 911208"/>
                <a:gd name="connsiteX372" fmla="*/ 104461 w 1217390"/>
                <a:gd name="connsiteY372" fmla="*/ 204366 h 911208"/>
                <a:gd name="connsiteX373" fmla="*/ 104300 w 1217390"/>
                <a:gd name="connsiteY373" fmla="*/ 183993 h 911208"/>
                <a:gd name="connsiteX374" fmla="*/ 110519 w 1217390"/>
                <a:gd name="connsiteY374" fmla="*/ 174879 h 911208"/>
                <a:gd name="connsiteX375" fmla="*/ 118400 w 1217390"/>
                <a:gd name="connsiteY375" fmla="*/ 169733 h 911208"/>
                <a:gd name="connsiteX376" fmla="*/ 127996 w 1217390"/>
                <a:gd name="connsiteY376" fmla="*/ 145286 h 911208"/>
                <a:gd name="connsiteX377" fmla="*/ 111430 w 1217390"/>
                <a:gd name="connsiteY377" fmla="*/ 120196 h 911208"/>
                <a:gd name="connsiteX378" fmla="*/ 111430 w 1217390"/>
                <a:gd name="connsiteY378" fmla="*/ 120196 h 911208"/>
                <a:gd name="connsiteX379" fmla="*/ 111967 w 1217390"/>
                <a:gd name="connsiteY379" fmla="*/ 121322 h 91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7390" h="911208">
                  <a:moveTo>
                    <a:pt x="1000356" y="428621"/>
                  </a:moveTo>
                  <a:cubicBezTo>
                    <a:pt x="993655" y="431677"/>
                    <a:pt x="987919" y="420097"/>
                    <a:pt x="980896" y="421491"/>
                  </a:cubicBezTo>
                  <a:cubicBezTo>
                    <a:pt x="977250" y="422241"/>
                    <a:pt x="965831" y="417094"/>
                    <a:pt x="965831" y="417845"/>
                  </a:cubicBezTo>
                  <a:cubicBezTo>
                    <a:pt x="965831" y="422992"/>
                    <a:pt x="967493" y="430176"/>
                    <a:pt x="964437" y="434840"/>
                  </a:cubicBezTo>
                  <a:cubicBezTo>
                    <a:pt x="961542" y="439236"/>
                    <a:pt x="965027" y="443632"/>
                    <a:pt x="968565" y="446688"/>
                  </a:cubicBezTo>
                  <a:cubicBezTo>
                    <a:pt x="972211" y="449905"/>
                    <a:pt x="974033" y="451245"/>
                    <a:pt x="975106" y="456123"/>
                  </a:cubicBezTo>
                  <a:cubicBezTo>
                    <a:pt x="976499" y="463093"/>
                    <a:pt x="977679" y="461431"/>
                    <a:pt x="984380" y="461270"/>
                  </a:cubicBezTo>
                  <a:cubicBezTo>
                    <a:pt x="994406" y="460948"/>
                    <a:pt x="1003198" y="463843"/>
                    <a:pt x="1013116" y="464165"/>
                  </a:cubicBezTo>
                  <a:cubicBezTo>
                    <a:pt x="1016333" y="464326"/>
                    <a:pt x="1019496" y="465988"/>
                    <a:pt x="1022712" y="466899"/>
                  </a:cubicBezTo>
                  <a:cubicBezTo>
                    <a:pt x="1025929" y="467811"/>
                    <a:pt x="1035043" y="463414"/>
                    <a:pt x="1037884" y="461431"/>
                  </a:cubicBezTo>
                  <a:cubicBezTo>
                    <a:pt x="1041208" y="459125"/>
                    <a:pt x="1026787" y="446849"/>
                    <a:pt x="1025286" y="440898"/>
                  </a:cubicBezTo>
                  <a:cubicBezTo>
                    <a:pt x="1021962" y="427817"/>
                    <a:pt x="1011293" y="432856"/>
                    <a:pt x="1001858" y="429639"/>
                  </a:cubicBezTo>
                  <a:lnTo>
                    <a:pt x="1000196" y="428728"/>
                  </a:lnTo>
                  <a:lnTo>
                    <a:pt x="1000356" y="428621"/>
                  </a:lnTo>
                  <a:close/>
                  <a:moveTo>
                    <a:pt x="359971" y="788298"/>
                  </a:moveTo>
                  <a:cubicBezTo>
                    <a:pt x="356004" y="789209"/>
                    <a:pt x="355093" y="782347"/>
                    <a:pt x="355415" y="779935"/>
                  </a:cubicBezTo>
                  <a:cubicBezTo>
                    <a:pt x="355897" y="777361"/>
                    <a:pt x="359650" y="772483"/>
                    <a:pt x="358739" y="769909"/>
                  </a:cubicBezTo>
                  <a:cubicBezTo>
                    <a:pt x="359489" y="768408"/>
                    <a:pt x="352680" y="765781"/>
                    <a:pt x="351447" y="768086"/>
                  </a:cubicBezTo>
                  <a:cubicBezTo>
                    <a:pt x="350375" y="770070"/>
                    <a:pt x="350214" y="773126"/>
                    <a:pt x="349625" y="775377"/>
                  </a:cubicBezTo>
                  <a:cubicBezTo>
                    <a:pt x="347319" y="783151"/>
                    <a:pt x="345818" y="787976"/>
                    <a:pt x="336865" y="787976"/>
                  </a:cubicBezTo>
                  <a:cubicBezTo>
                    <a:pt x="335364" y="791300"/>
                    <a:pt x="339010" y="793284"/>
                    <a:pt x="341744" y="793605"/>
                  </a:cubicBezTo>
                  <a:cubicBezTo>
                    <a:pt x="345068" y="793927"/>
                    <a:pt x="348123" y="794517"/>
                    <a:pt x="351340" y="795428"/>
                  </a:cubicBezTo>
                  <a:cubicBezTo>
                    <a:pt x="355897" y="796661"/>
                    <a:pt x="358310" y="797840"/>
                    <a:pt x="363349" y="797733"/>
                  </a:cubicBezTo>
                  <a:cubicBezTo>
                    <a:pt x="369890" y="797412"/>
                    <a:pt x="364421" y="791193"/>
                    <a:pt x="361848" y="789692"/>
                  </a:cubicBezTo>
                  <a:lnTo>
                    <a:pt x="360025" y="788620"/>
                  </a:lnTo>
                  <a:lnTo>
                    <a:pt x="360025" y="788298"/>
                  </a:lnTo>
                  <a:close/>
                  <a:moveTo>
                    <a:pt x="258432" y="906671"/>
                  </a:moveTo>
                  <a:cubicBezTo>
                    <a:pt x="264383" y="904527"/>
                    <a:pt x="277571" y="901203"/>
                    <a:pt x="279876" y="894501"/>
                  </a:cubicBezTo>
                  <a:cubicBezTo>
                    <a:pt x="281699" y="889033"/>
                    <a:pt x="282021" y="883994"/>
                    <a:pt x="282450" y="878257"/>
                  </a:cubicBezTo>
                  <a:cubicBezTo>
                    <a:pt x="282772" y="875201"/>
                    <a:pt x="285667" y="872467"/>
                    <a:pt x="285935" y="870055"/>
                  </a:cubicBezTo>
                  <a:cubicBezTo>
                    <a:pt x="287757" y="869572"/>
                    <a:pt x="292636" y="864747"/>
                    <a:pt x="295799" y="863514"/>
                  </a:cubicBezTo>
                  <a:cubicBezTo>
                    <a:pt x="299927" y="862013"/>
                    <a:pt x="306575" y="863353"/>
                    <a:pt x="307969" y="858368"/>
                  </a:cubicBezTo>
                  <a:cubicBezTo>
                    <a:pt x="308880" y="855312"/>
                    <a:pt x="312365" y="853650"/>
                    <a:pt x="314831" y="851666"/>
                  </a:cubicBezTo>
                  <a:cubicBezTo>
                    <a:pt x="318959" y="848342"/>
                    <a:pt x="316332" y="844965"/>
                    <a:pt x="313008" y="842981"/>
                  </a:cubicBezTo>
                  <a:cubicBezTo>
                    <a:pt x="307057" y="839496"/>
                    <a:pt x="308130" y="841748"/>
                    <a:pt x="306039" y="834940"/>
                  </a:cubicBezTo>
                  <a:cubicBezTo>
                    <a:pt x="304216" y="828989"/>
                    <a:pt x="292207" y="823520"/>
                    <a:pt x="285667" y="822770"/>
                  </a:cubicBezTo>
                  <a:cubicBezTo>
                    <a:pt x="277625" y="821858"/>
                    <a:pt x="270923" y="821858"/>
                    <a:pt x="263043" y="819553"/>
                  </a:cubicBezTo>
                  <a:cubicBezTo>
                    <a:pt x="255912" y="817409"/>
                    <a:pt x="251623" y="804489"/>
                    <a:pt x="244332" y="804489"/>
                  </a:cubicBezTo>
                  <a:cubicBezTo>
                    <a:pt x="239775" y="804489"/>
                    <a:pt x="237363" y="808295"/>
                    <a:pt x="233985" y="804006"/>
                  </a:cubicBezTo>
                  <a:cubicBezTo>
                    <a:pt x="230930" y="800199"/>
                    <a:pt x="225622" y="807222"/>
                    <a:pt x="223478" y="808402"/>
                  </a:cubicBezTo>
                  <a:cubicBezTo>
                    <a:pt x="217688" y="816926"/>
                    <a:pt x="212702" y="821483"/>
                    <a:pt x="202033" y="823735"/>
                  </a:cubicBezTo>
                  <a:cubicBezTo>
                    <a:pt x="190936" y="826147"/>
                    <a:pt x="186968" y="826630"/>
                    <a:pt x="177587" y="834243"/>
                  </a:cubicBezTo>
                  <a:cubicBezTo>
                    <a:pt x="172440" y="838370"/>
                    <a:pt x="166971" y="838370"/>
                    <a:pt x="160699" y="838370"/>
                  </a:cubicBezTo>
                  <a:cubicBezTo>
                    <a:pt x="151263" y="838370"/>
                    <a:pt x="153729" y="841694"/>
                    <a:pt x="149762" y="847967"/>
                  </a:cubicBezTo>
                  <a:cubicBezTo>
                    <a:pt x="147618" y="851291"/>
                    <a:pt x="134858" y="861209"/>
                    <a:pt x="134858" y="863461"/>
                  </a:cubicBezTo>
                  <a:cubicBezTo>
                    <a:pt x="138504" y="864962"/>
                    <a:pt x="149762" y="861048"/>
                    <a:pt x="153837" y="860244"/>
                  </a:cubicBezTo>
                  <a:cubicBezTo>
                    <a:pt x="161450" y="858850"/>
                    <a:pt x="163433" y="859922"/>
                    <a:pt x="170403" y="861638"/>
                  </a:cubicBezTo>
                  <a:cubicBezTo>
                    <a:pt x="178015" y="867696"/>
                    <a:pt x="178444" y="872735"/>
                    <a:pt x="188952" y="875791"/>
                  </a:cubicBezTo>
                  <a:cubicBezTo>
                    <a:pt x="196726" y="878096"/>
                    <a:pt x="200210" y="879437"/>
                    <a:pt x="206751" y="884583"/>
                  </a:cubicBezTo>
                  <a:cubicBezTo>
                    <a:pt x="214364" y="890641"/>
                    <a:pt x="221172" y="896271"/>
                    <a:pt x="227552" y="903294"/>
                  </a:cubicBezTo>
                  <a:cubicBezTo>
                    <a:pt x="236505" y="912997"/>
                    <a:pt x="237148" y="912568"/>
                    <a:pt x="250498" y="908440"/>
                  </a:cubicBezTo>
                  <a:lnTo>
                    <a:pt x="258271" y="906618"/>
                  </a:lnTo>
                  <a:lnTo>
                    <a:pt x="258432" y="906618"/>
                  </a:lnTo>
                  <a:close/>
                  <a:moveTo>
                    <a:pt x="111967" y="121322"/>
                  </a:moveTo>
                  <a:cubicBezTo>
                    <a:pt x="118829" y="124539"/>
                    <a:pt x="121563" y="123895"/>
                    <a:pt x="124565" y="131026"/>
                  </a:cubicBezTo>
                  <a:cubicBezTo>
                    <a:pt x="129873" y="143356"/>
                    <a:pt x="131535" y="133760"/>
                    <a:pt x="139737" y="130114"/>
                  </a:cubicBezTo>
                  <a:cubicBezTo>
                    <a:pt x="143061" y="128613"/>
                    <a:pt x="145205" y="131026"/>
                    <a:pt x="147350" y="126898"/>
                  </a:cubicBezTo>
                  <a:cubicBezTo>
                    <a:pt x="154963" y="112476"/>
                    <a:pt x="170134" y="115639"/>
                    <a:pt x="158769" y="95910"/>
                  </a:cubicBezTo>
                  <a:cubicBezTo>
                    <a:pt x="152979" y="85885"/>
                    <a:pt x="156625" y="74788"/>
                    <a:pt x="159680" y="64280"/>
                  </a:cubicBezTo>
                  <a:cubicBezTo>
                    <a:pt x="161342" y="58490"/>
                    <a:pt x="163648" y="60956"/>
                    <a:pt x="167561" y="58490"/>
                  </a:cubicBezTo>
                  <a:cubicBezTo>
                    <a:pt x="169866" y="57096"/>
                    <a:pt x="172118" y="39940"/>
                    <a:pt x="178498" y="44658"/>
                  </a:cubicBezTo>
                  <a:cubicBezTo>
                    <a:pt x="181554" y="46963"/>
                    <a:pt x="183055" y="52860"/>
                    <a:pt x="187183" y="56185"/>
                  </a:cubicBezTo>
                  <a:cubicBezTo>
                    <a:pt x="196618" y="63636"/>
                    <a:pt x="205572" y="51306"/>
                    <a:pt x="197369" y="49215"/>
                  </a:cubicBezTo>
                  <a:cubicBezTo>
                    <a:pt x="179302" y="44497"/>
                    <a:pt x="201765" y="35705"/>
                    <a:pt x="205893" y="32810"/>
                  </a:cubicBezTo>
                  <a:cubicBezTo>
                    <a:pt x="207394" y="30666"/>
                    <a:pt x="207555" y="29325"/>
                    <a:pt x="208467" y="27020"/>
                  </a:cubicBezTo>
                  <a:cubicBezTo>
                    <a:pt x="209217" y="25036"/>
                    <a:pt x="209968" y="23535"/>
                    <a:pt x="210772" y="21712"/>
                  </a:cubicBezTo>
                  <a:cubicBezTo>
                    <a:pt x="211093" y="20962"/>
                    <a:pt x="211093" y="19890"/>
                    <a:pt x="211361" y="19139"/>
                  </a:cubicBezTo>
                  <a:cubicBezTo>
                    <a:pt x="211683" y="17906"/>
                    <a:pt x="212755" y="16727"/>
                    <a:pt x="213667" y="15815"/>
                  </a:cubicBezTo>
                  <a:lnTo>
                    <a:pt x="213667" y="15815"/>
                  </a:lnTo>
                  <a:cubicBezTo>
                    <a:pt x="218974" y="26913"/>
                    <a:pt x="224014" y="33614"/>
                    <a:pt x="232484" y="42085"/>
                  </a:cubicBezTo>
                  <a:cubicBezTo>
                    <a:pt x="235969" y="45569"/>
                    <a:pt x="244654" y="53933"/>
                    <a:pt x="244654" y="58811"/>
                  </a:cubicBezTo>
                  <a:cubicBezTo>
                    <a:pt x="241920" y="59401"/>
                    <a:pt x="238703" y="58651"/>
                    <a:pt x="235540" y="59133"/>
                  </a:cubicBezTo>
                  <a:cubicBezTo>
                    <a:pt x="230072" y="60205"/>
                    <a:pt x="209110" y="64440"/>
                    <a:pt x="223531" y="69319"/>
                  </a:cubicBezTo>
                  <a:cubicBezTo>
                    <a:pt x="222459" y="73554"/>
                    <a:pt x="215918" y="80738"/>
                    <a:pt x="223531" y="82990"/>
                  </a:cubicBezTo>
                  <a:cubicBezTo>
                    <a:pt x="228410" y="84491"/>
                    <a:pt x="238114" y="84223"/>
                    <a:pt x="239025" y="91353"/>
                  </a:cubicBezTo>
                  <a:cubicBezTo>
                    <a:pt x="240258" y="96071"/>
                    <a:pt x="245083" y="98216"/>
                    <a:pt x="245083" y="103523"/>
                  </a:cubicBezTo>
                  <a:cubicBezTo>
                    <a:pt x="245083" y="111297"/>
                    <a:pt x="246745" y="118427"/>
                    <a:pt x="252964" y="123145"/>
                  </a:cubicBezTo>
                  <a:cubicBezTo>
                    <a:pt x="257682" y="126629"/>
                    <a:pt x="262078" y="125128"/>
                    <a:pt x="267707" y="125128"/>
                  </a:cubicBezTo>
                  <a:cubicBezTo>
                    <a:pt x="272425" y="125128"/>
                    <a:pt x="274408" y="126951"/>
                    <a:pt x="279394" y="125450"/>
                  </a:cubicBezTo>
                  <a:cubicBezTo>
                    <a:pt x="287168" y="123306"/>
                    <a:pt x="300195" y="113602"/>
                    <a:pt x="304162" y="106632"/>
                  </a:cubicBezTo>
                  <a:lnTo>
                    <a:pt x="304162" y="106632"/>
                  </a:lnTo>
                  <a:cubicBezTo>
                    <a:pt x="300517" y="100414"/>
                    <a:pt x="295370" y="95535"/>
                    <a:pt x="303412" y="90227"/>
                  </a:cubicBezTo>
                  <a:cubicBezTo>
                    <a:pt x="307218" y="87654"/>
                    <a:pt x="308290" y="82936"/>
                    <a:pt x="312204" y="80041"/>
                  </a:cubicBezTo>
                  <a:cubicBezTo>
                    <a:pt x="316010" y="77146"/>
                    <a:pt x="331665" y="75913"/>
                    <a:pt x="336651" y="75913"/>
                  </a:cubicBezTo>
                  <a:cubicBezTo>
                    <a:pt x="341958" y="75913"/>
                    <a:pt x="350322" y="66317"/>
                    <a:pt x="354450" y="71678"/>
                  </a:cubicBezTo>
                  <a:cubicBezTo>
                    <a:pt x="358256" y="76396"/>
                    <a:pt x="356433" y="80470"/>
                    <a:pt x="363135" y="83687"/>
                  </a:cubicBezTo>
                  <a:cubicBezTo>
                    <a:pt x="365547" y="84920"/>
                    <a:pt x="370104" y="87172"/>
                    <a:pt x="371820" y="89477"/>
                  </a:cubicBezTo>
                  <a:cubicBezTo>
                    <a:pt x="375036" y="93712"/>
                    <a:pt x="373964" y="99073"/>
                    <a:pt x="379701" y="101325"/>
                  </a:cubicBezTo>
                  <a:cubicBezTo>
                    <a:pt x="383185" y="102719"/>
                    <a:pt x="390798" y="93873"/>
                    <a:pt x="394122" y="92640"/>
                  </a:cubicBezTo>
                  <a:lnTo>
                    <a:pt x="394122" y="92640"/>
                  </a:lnTo>
                  <a:cubicBezTo>
                    <a:pt x="394712" y="88834"/>
                    <a:pt x="394122" y="85349"/>
                    <a:pt x="392728" y="82132"/>
                  </a:cubicBezTo>
                  <a:cubicBezTo>
                    <a:pt x="391227" y="78326"/>
                    <a:pt x="394122" y="72857"/>
                    <a:pt x="393050" y="67711"/>
                  </a:cubicBezTo>
                  <a:cubicBezTo>
                    <a:pt x="391817" y="61492"/>
                    <a:pt x="383346" y="60849"/>
                    <a:pt x="382542" y="57846"/>
                  </a:cubicBezTo>
                  <a:cubicBezTo>
                    <a:pt x="373428" y="56774"/>
                    <a:pt x="374661" y="44604"/>
                    <a:pt x="382381" y="41602"/>
                  </a:cubicBezTo>
                  <a:cubicBezTo>
                    <a:pt x="389511" y="38707"/>
                    <a:pt x="394712" y="41120"/>
                    <a:pt x="399376" y="33400"/>
                  </a:cubicBezTo>
                  <a:cubicBezTo>
                    <a:pt x="401038" y="30826"/>
                    <a:pt x="407149" y="26430"/>
                    <a:pt x="410312" y="25948"/>
                  </a:cubicBezTo>
                  <a:cubicBezTo>
                    <a:pt x="416102" y="25358"/>
                    <a:pt x="420177" y="17584"/>
                    <a:pt x="425967" y="15011"/>
                  </a:cubicBezTo>
                  <a:cubicBezTo>
                    <a:pt x="433419" y="11687"/>
                    <a:pt x="435081" y="6058"/>
                    <a:pt x="442854" y="3485"/>
                  </a:cubicBezTo>
                  <a:lnTo>
                    <a:pt x="455024" y="0"/>
                  </a:lnTo>
                  <a:lnTo>
                    <a:pt x="455024" y="0"/>
                  </a:lnTo>
                  <a:cubicBezTo>
                    <a:pt x="466443" y="7613"/>
                    <a:pt x="471000" y="3967"/>
                    <a:pt x="469606" y="19461"/>
                  </a:cubicBezTo>
                  <a:cubicBezTo>
                    <a:pt x="468856" y="29486"/>
                    <a:pt x="467194" y="32381"/>
                    <a:pt x="477380" y="35544"/>
                  </a:cubicBezTo>
                  <a:cubicBezTo>
                    <a:pt x="484832" y="37849"/>
                    <a:pt x="480704" y="60313"/>
                    <a:pt x="475718" y="64440"/>
                  </a:cubicBezTo>
                  <a:cubicBezTo>
                    <a:pt x="471161" y="68247"/>
                    <a:pt x="461297" y="74037"/>
                    <a:pt x="461297" y="80417"/>
                  </a:cubicBezTo>
                  <a:cubicBezTo>
                    <a:pt x="469821" y="80417"/>
                    <a:pt x="474217" y="89102"/>
                    <a:pt x="474217" y="96822"/>
                  </a:cubicBezTo>
                  <a:cubicBezTo>
                    <a:pt x="474217" y="102451"/>
                    <a:pt x="469982" y="105936"/>
                    <a:pt x="469982" y="109742"/>
                  </a:cubicBezTo>
                  <a:cubicBezTo>
                    <a:pt x="469982" y="115961"/>
                    <a:pt x="472394" y="118427"/>
                    <a:pt x="472394" y="123574"/>
                  </a:cubicBezTo>
                  <a:lnTo>
                    <a:pt x="470893" y="131186"/>
                  </a:lnTo>
                  <a:lnTo>
                    <a:pt x="470893" y="131186"/>
                  </a:lnTo>
                  <a:cubicBezTo>
                    <a:pt x="469982" y="138960"/>
                    <a:pt x="460117" y="148342"/>
                    <a:pt x="457812" y="157349"/>
                  </a:cubicBezTo>
                  <a:cubicBezTo>
                    <a:pt x="454166" y="171770"/>
                    <a:pt x="458884" y="166623"/>
                    <a:pt x="466604" y="174343"/>
                  </a:cubicBezTo>
                  <a:cubicBezTo>
                    <a:pt x="472072" y="179812"/>
                    <a:pt x="476790" y="179651"/>
                    <a:pt x="483760" y="181795"/>
                  </a:cubicBezTo>
                  <a:cubicBezTo>
                    <a:pt x="489389" y="183457"/>
                    <a:pt x="500754" y="192410"/>
                    <a:pt x="505204" y="196378"/>
                  </a:cubicBezTo>
                  <a:cubicBezTo>
                    <a:pt x="512656" y="203347"/>
                    <a:pt x="513996" y="206081"/>
                    <a:pt x="506115" y="213104"/>
                  </a:cubicBezTo>
                  <a:lnTo>
                    <a:pt x="506115" y="213104"/>
                  </a:lnTo>
                  <a:cubicBezTo>
                    <a:pt x="501558" y="216589"/>
                    <a:pt x="498985" y="222057"/>
                    <a:pt x="493195" y="219966"/>
                  </a:cubicBezTo>
                  <a:cubicBezTo>
                    <a:pt x="488049" y="217983"/>
                    <a:pt x="487888" y="214820"/>
                    <a:pt x="481776" y="216643"/>
                  </a:cubicBezTo>
                  <a:cubicBezTo>
                    <a:pt x="470250" y="220288"/>
                    <a:pt x="467515" y="217715"/>
                    <a:pt x="461993" y="209030"/>
                  </a:cubicBezTo>
                  <a:cubicBezTo>
                    <a:pt x="458938" y="204312"/>
                    <a:pt x="458187" y="192625"/>
                    <a:pt x="452719" y="195681"/>
                  </a:cubicBezTo>
                  <a:cubicBezTo>
                    <a:pt x="445428" y="199809"/>
                    <a:pt x="435992" y="199004"/>
                    <a:pt x="440549" y="207529"/>
                  </a:cubicBezTo>
                  <a:cubicBezTo>
                    <a:pt x="441943" y="210102"/>
                    <a:pt x="441943" y="216803"/>
                    <a:pt x="445857" y="216214"/>
                  </a:cubicBezTo>
                  <a:cubicBezTo>
                    <a:pt x="458777" y="214230"/>
                    <a:pt x="459099" y="239910"/>
                    <a:pt x="466550" y="247362"/>
                  </a:cubicBezTo>
                  <a:cubicBezTo>
                    <a:pt x="482044" y="262855"/>
                    <a:pt x="506223" y="247362"/>
                    <a:pt x="506223" y="279260"/>
                  </a:cubicBezTo>
                  <a:cubicBezTo>
                    <a:pt x="506223" y="283227"/>
                    <a:pt x="505472" y="287463"/>
                    <a:pt x="507724" y="290787"/>
                  </a:cubicBezTo>
                  <a:cubicBezTo>
                    <a:pt x="510780" y="295344"/>
                    <a:pt x="522467" y="289393"/>
                    <a:pt x="522467" y="296094"/>
                  </a:cubicBezTo>
                  <a:cubicBezTo>
                    <a:pt x="522467" y="300812"/>
                    <a:pt x="515015" y="307031"/>
                    <a:pt x="512281" y="311588"/>
                  </a:cubicBezTo>
                  <a:cubicBezTo>
                    <a:pt x="511209" y="314804"/>
                    <a:pt x="512442" y="318450"/>
                    <a:pt x="514103" y="321184"/>
                  </a:cubicBezTo>
                  <a:cubicBezTo>
                    <a:pt x="514693" y="322256"/>
                    <a:pt x="514693" y="325741"/>
                    <a:pt x="514854" y="327135"/>
                  </a:cubicBezTo>
                  <a:cubicBezTo>
                    <a:pt x="515176" y="330352"/>
                    <a:pt x="514854" y="332282"/>
                    <a:pt x="516248" y="335016"/>
                  </a:cubicBezTo>
                  <a:cubicBezTo>
                    <a:pt x="517320" y="337428"/>
                    <a:pt x="522199" y="338232"/>
                    <a:pt x="524772" y="338983"/>
                  </a:cubicBezTo>
                  <a:lnTo>
                    <a:pt x="524772" y="338983"/>
                  </a:lnTo>
                  <a:lnTo>
                    <a:pt x="527506" y="346435"/>
                  </a:lnTo>
                  <a:cubicBezTo>
                    <a:pt x="531902" y="353887"/>
                    <a:pt x="536620" y="357693"/>
                    <a:pt x="531902" y="366057"/>
                  </a:cubicBezTo>
                  <a:cubicBezTo>
                    <a:pt x="528096" y="373026"/>
                    <a:pt x="533296" y="378816"/>
                    <a:pt x="532975" y="385678"/>
                  </a:cubicBezTo>
                  <a:cubicBezTo>
                    <a:pt x="532814" y="388091"/>
                    <a:pt x="531313" y="395543"/>
                    <a:pt x="528579" y="396186"/>
                  </a:cubicBezTo>
                  <a:cubicBezTo>
                    <a:pt x="528418" y="396669"/>
                    <a:pt x="527185" y="396937"/>
                    <a:pt x="526595" y="397098"/>
                  </a:cubicBezTo>
                  <a:lnTo>
                    <a:pt x="526595" y="397098"/>
                  </a:lnTo>
                  <a:lnTo>
                    <a:pt x="524933" y="409106"/>
                  </a:lnTo>
                  <a:lnTo>
                    <a:pt x="524933" y="409106"/>
                  </a:lnTo>
                  <a:cubicBezTo>
                    <a:pt x="524772" y="415969"/>
                    <a:pt x="534958" y="415969"/>
                    <a:pt x="539086" y="418220"/>
                  </a:cubicBezTo>
                  <a:cubicBezTo>
                    <a:pt x="539086" y="418542"/>
                    <a:pt x="539247" y="418703"/>
                    <a:pt x="539569" y="418810"/>
                  </a:cubicBezTo>
                  <a:cubicBezTo>
                    <a:pt x="539569" y="424868"/>
                    <a:pt x="542303" y="425351"/>
                    <a:pt x="545627" y="429157"/>
                  </a:cubicBezTo>
                  <a:cubicBezTo>
                    <a:pt x="547021" y="430658"/>
                    <a:pt x="546217" y="432963"/>
                    <a:pt x="548522" y="433553"/>
                  </a:cubicBezTo>
                  <a:cubicBezTo>
                    <a:pt x="551846" y="434625"/>
                    <a:pt x="554312" y="432963"/>
                    <a:pt x="557797" y="435537"/>
                  </a:cubicBezTo>
                  <a:cubicBezTo>
                    <a:pt x="562836" y="439182"/>
                    <a:pt x="562193" y="445401"/>
                    <a:pt x="570234" y="445401"/>
                  </a:cubicBezTo>
                  <a:cubicBezTo>
                    <a:pt x="574202" y="445401"/>
                    <a:pt x="579187" y="440844"/>
                    <a:pt x="582243" y="446902"/>
                  </a:cubicBezTo>
                  <a:cubicBezTo>
                    <a:pt x="584388" y="448886"/>
                    <a:pt x="584977" y="451942"/>
                    <a:pt x="587551" y="453443"/>
                  </a:cubicBezTo>
                  <a:cubicBezTo>
                    <a:pt x="589374" y="454515"/>
                    <a:pt x="591357" y="451781"/>
                    <a:pt x="593770" y="453925"/>
                  </a:cubicBezTo>
                  <a:cubicBezTo>
                    <a:pt x="600149" y="459554"/>
                    <a:pt x="593287" y="467596"/>
                    <a:pt x="590285" y="472904"/>
                  </a:cubicBezTo>
                  <a:cubicBezTo>
                    <a:pt x="587068" y="478372"/>
                    <a:pt x="587068" y="484591"/>
                    <a:pt x="588623" y="490542"/>
                  </a:cubicBezTo>
                  <a:lnTo>
                    <a:pt x="589106" y="491024"/>
                  </a:lnTo>
                  <a:cubicBezTo>
                    <a:pt x="596986" y="492096"/>
                    <a:pt x="598970" y="475959"/>
                    <a:pt x="602615" y="471242"/>
                  </a:cubicBezTo>
                  <a:cubicBezTo>
                    <a:pt x="606100" y="466845"/>
                    <a:pt x="612480" y="460144"/>
                    <a:pt x="618592" y="460144"/>
                  </a:cubicBezTo>
                  <a:cubicBezTo>
                    <a:pt x="619342" y="461216"/>
                    <a:pt x="618109" y="464540"/>
                    <a:pt x="618913" y="465934"/>
                  </a:cubicBezTo>
                  <a:cubicBezTo>
                    <a:pt x="620575" y="468829"/>
                    <a:pt x="625776" y="467918"/>
                    <a:pt x="628027" y="472153"/>
                  </a:cubicBezTo>
                  <a:cubicBezTo>
                    <a:pt x="628617" y="473386"/>
                    <a:pt x="630440" y="477943"/>
                    <a:pt x="629421" y="479122"/>
                  </a:cubicBezTo>
                  <a:cubicBezTo>
                    <a:pt x="624703" y="483840"/>
                    <a:pt x="625936" y="482768"/>
                    <a:pt x="627920" y="487486"/>
                  </a:cubicBezTo>
                  <a:cubicBezTo>
                    <a:pt x="628831" y="489630"/>
                    <a:pt x="633978" y="482339"/>
                    <a:pt x="636122" y="481106"/>
                  </a:cubicBezTo>
                  <a:cubicBezTo>
                    <a:pt x="641430" y="483411"/>
                    <a:pt x="649364" y="487164"/>
                    <a:pt x="650276" y="493115"/>
                  </a:cubicBezTo>
                  <a:cubicBezTo>
                    <a:pt x="646469" y="499334"/>
                    <a:pt x="653010" y="502819"/>
                    <a:pt x="657567" y="504212"/>
                  </a:cubicBezTo>
                  <a:cubicBezTo>
                    <a:pt x="661052" y="505285"/>
                    <a:pt x="661963" y="514560"/>
                    <a:pt x="666252" y="511182"/>
                  </a:cubicBezTo>
                  <a:cubicBezTo>
                    <a:pt x="669897" y="508448"/>
                    <a:pt x="673543" y="505392"/>
                    <a:pt x="675527" y="501318"/>
                  </a:cubicBezTo>
                  <a:cubicBezTo>
                    <a:pt x="677939" y="496278"/>
                    <a:pt x="677028" y="495099"/>
                    <a:pt x="682496" y="494026"/>
                  </a:cubicBezTo>
                  <a:cubicBezTo>
                    <a:pt x="689358" y="492632"/>
                    <a:pt x="689037" y="481267"/>
                    <a:pt x="696006" y="482929"/>
                  </a:cubicBezTo>
                  <a:cubicBezTo>
                    <a:pt x="697990" y="483411"/>
                    <a:pt x="698740" y="486253"/>
                    <a:pt x="701153" y="485663"/>
                  </a:cubicBezTo>
                  <a:cubicBezTo>
                    <a:pt x="707533" y="484162"/>
                    <a:pt x="706031" y="484752"/>
                    <a:pt x="708283" y="490220"/>
                  </a:cubicBezTo>
                  <a:cubicBezTo>
                    <a:pt x="709784" y="493705"/>
                    <a:pt x="711178" y="495367"/>
                    <a:pt x="711768" y="499495"/>
                  </a:cubicBezTo>
                  <a:cubicBezTo>
                    <a:pt x="712089" y="501907"/>
                    <a:pt x="711607" y="505124"/>
                    <a:pt x="712250" y="507375"/>
                  </a:cubicBezTo>
                  <a:cubicBezTo>
                    <a:pt x="713912" y="514077"/>
                    <a:pt x="720453" y="493115"/>
                    <a:pt x="721525" y="504320"/>
                  </a:cubicBezTo>
                  <a:lnTo>
                    <a:pt x="723348" y="510110"/>
                  </a:lnTo>
                  <a:lnTo>
                    <a:pt x="723348" y="510110"/>
                  </a:lnTo>
                  <a:cubicBezTo>
                    <a:pt x="725653" y="509359"/>
                    <a:pt x="739914" y="507054"/>
                    <a:pt x="740503" y="504320"/>
                  </a:cubicBezTo>
                  <a:cubicBezTo>
                    <a:pt x="741415" y="499924"/>
                    <a:pt x="738841" y="497350"/>
                    <a:pt x="740182" y="492311"/>
                  </a:cubicBezTo>
                  <a:cubicBezTo>
                    <a:pt x="741576" y="487432"/>
                    <a:pt x="744899" y="489577"/>
                    <a:pt x="747794" y="487432"/>
                  </a:cubicBezTo>
                  <a:cubicBezTo>
                    <a:pt x="753745" y="483197"/>
                    <a:pt x="746722" y="481964"/>
                    <a:pt x="749617" y="478640"/>
                  </a:cubicBezTo>
                  <a:cubicBezTo>
                    <a:pt x="751440" y="476496"/>
                    <a:pt x="754496" y="478050"/>
                    <a:pt x="757230" y="478050"/>
                  </a:cubicBezTo>
                  <a:cubicBezTo>
                    <a:pt x="762698" y="478050"/>
                    <a:pt x="763288" y="465881"/>
                    <a:pt x="763288" y="461806"/>
                  </a:cubicBezTo>
                  <a:cubicBezTo>
                    <a:pt x="763288" y="452210"/>
                    <a:pt x="761144" y="442506"/>
                    <a:pt x="761894" y="433071"/>
                  </a:cubicBezTo>
                  <a:cubicBezTo>
                    <a:pt x="762645" y="424546"/>
                    <a:pt x="776048" y="423635"/>
                    <a:pt x="778889" y="415004"/>
                  </a:cubicBezTo>
                  <a:lnTo>
                    <a:pt x="785269" y="400261"/>
                  </a:lnTo>
                  <a:lnTo>
                    <a:pt x="785269" y="400261"/>
                  </a:lnTo>
                  <a:cubicBezTo>
                    <a:pt x="792881" y="407123"/>
                    <a:pt x="801995" y="419078"/>
                    <a:pt x="809876" y="408463"/>
                  </a:cubicBezTo>
                  <a:cubicBezTo>
                    <a:pt x="813093" y="404228"/>
                    <a:pt x="812021" y="404978"/>
                    <a:pt x="814755" y="408785"/>
                  </a:cubicBezTo>
                  <a:cubicBezTo>
                    <a:pt x="818079" y="413181"/>
                    <a:pt x="838022" y="424278"/>
                    <a:pt x="841828" y="417899"/>
                  </a:cubicBezTo>
                  <a:cubicBezTo>
                    <a:pt x="851532" y="418971"/>
                    <a:pt x="863434" y="414253"/>
                    <a:pt x="864345" y="403638"/>
                  </a:cubicBezTo>
                  <a:cubicBezTo>
                    <a:pt x="865417" y="391200"/>
                    <a:pt x="876354" y="393935"/>
                    <a:pt x="885468" y="393935"/>
                  </a:cubicBezTo>
                  <a:cubicBezTo>
                    <a:pt x="897155" y="393935"/>
                    <a:pt x="953715" y="394095"/>
                    <a:pt x="956449" y="408195"/>
                  </a:cubicBezTo>
                  <a:cubicBezTo>
                    <a:pt x="958272" y="419132"/>
                    <a:pt x="958272" y="423528"/>
                    <a:pt x="945512" y="423528"/>
                  </a:cubicBezTo>
                  <a:cubicBezTo>
                    <a:pt x="936077" y="423528"/>
                    <a:pt x="940955" y="411197"/>
                    <a:pt x="930447" y="416987"/>
                  </a:cubicBezTo>
                  <a:cubicBezTo>
                    <a:pt x="926802" y="418971"/>
                    <a:pt x="921495" y="425190"/>
                    <a:pt x="919833" y="428996"/>
                  </a:cubicBezTo>
                  <a:cubicBezTo>
                    <a:pt x="918171" y="432803"/>
                    <a:pt x="903428" y="437949"/>
                    <a:pt x="899031" y="438593"/>
                  </a:cubicBezTo>
                  <a:cubicBezTo>
                    <a:pt x="890346" y="439986"/>
                    <a:pt x="914847" y="449368"/>
                    <a:pt x="917420" y="450280"/>
                  </a:cubicBezTo>
                  <a:cubicBezTo>
                    <a:pt x="924282" y="452853"/>
                    <a:pt x="930930" y="444329"/>
                    <a:pt x="934307" y="446795"/>
                  </a:cubicBezTo>
                  <a:cubicBezTo>
                    <a:pt x="936291" y="449208"/>
                    <a:pt x="946316" y="460948"/>
                    <a:pt x="946316" y="450012"/>
                  </a:cubicBezTo>
                  <a:cubicBezTo>
                    <a:pt x="946316" y="441219"/>
                    <a:pt x="950873" y="451084"/>
                    <a:pt x="953608" y="451084"/>
                  </a:cubicBezTo>
                  <a:cubicBezTo>
                    <a:pt x="957253" y="451084"/>
                    <a:pt x="954841" y="446205"/>
                    <a:pt x="954358" y="444704"/>
                  </a:cubicBezTo>
                  <a:cubicBezTo>
                    <a:pt x="953876" y="443042"/>
                    <a:pt x="948300" y="432534"/>
                    <a:pt x="950873" y="432266"/>
                  </a:cubicBezTo>
                  <a:cubicBezTo>
                    <a:pt x="956181" y="431784"/>
                    <a:pt x="957253" y="436823"/>
                    <a:pt x="957843" y="440791"/>
                  </a:cubicBezTo>
                  <a:cubicBezTo>
                    <a:pt x="958915" y="447760"/>
                    <a:pt x="971353" y="447653"/>
                    <a:pt x="971353" y="453872"/>
                  </a:cubicBezTo>
                  <a:cubicBezTo>
                    <a:pt x="971353" y="457356"/>
                    <a:pt x="969530" y="463146"/>
                    <a:pt x="973765" y="464808"/>
                  </a:cubicBezTo>
                  <a:cubicBezTo>
                    <a:pt x="978001" y="466470"/>
                    <a:pt x="984541" y="464487"/>
                    <a:pt x="989259" y="465130"/>
                  </a:cubicBezTo>
                  <a:lnTo>
                    <a:pt x="1010971" y="468025"/>
                  </a:lnTo>
                  <a:cubicBezTo>
                    <a:pt x="1014778" y="468507"/>
                    <a:pt x="1017029" y="472421"/>
                    <a:pt x="1020836" y="473172"/>
                  </a:cubicBezTo>
                  <a:cubicBezTo>
                    <a:pt x="1024481" y="473761"/>
                    <a:pt x="1029038" y="473761"/>
                    <a:pt x="1032684" y="473172"/>
                  </a:cubicBezTo>
                  <a:cubicBezTo>
                    <a:pt x="1041798" y="472689"/>
                    <a:pt x="1054289" y="474083"/>
                    <a:pt x="1062492" y="470759"/>
                  </a:cubicBezTo>
                  <a:lnTo>
                    <a:pt x="1068550" y="462878"/>
                  </a:lnTo>
                  <a:cubicBezTo>
                    <a:pt x="1071767" y="460895"/>
                    <a:pt x="1081309" y="461645"/>
                    <a:pt x="1085437" y="461216"/>
                  </a:cubicBezTo>
                  <a:lnTo>
                    <a:pt x="1107793" y="458804"/>
                  </a:lnTo>
                  <a:lnTo>
                    <a:pt x="1142158" y="455587"/>
                  </a:lnTo>
                  <a:cubicBezTo>
                    <a:pt x="1142480" y="455426"/>
                    <a:pt x="1143069" y="455266"/>
                    <a:pt x="1143230" y="455105"/>
                  </a:cubicBezTo>
                  <a:cubicBezTo>
                    <a:pt x="1151915" y="455105"/>
                    <a:pt x="1159957" y="453282"/>
                    <a:pt x="1168749" y="453443"/>
                  </a:cubicBezTo>
                  <a:cubicBezTo>
                    <a:pt x="1176362" y="453604"/>
                    <a:pt x="1185315" y="451620"/>
                    <a:pt x="1192445" y="449047"/>
                  </a:cubicBezTo>
                  <a:cubicBezTo>
                    <a:pt x="1204132" y="444919"/>
                    <a:pt x="1219197" y="444490"/>
                    <a:pt x="1217214" y="461216"/>
                  </a:cubicBezTo>
                  <a:cubicBezTo>
                    <a:pt x="1215980" y="471242"/>
                    <a:pt x="1213997" y="474298"/>
                    <a:pt x="1208528" y="482500"/>
                  </a:cubicBezTo>
                  <a:cubicBezTo>
                    <a:pt x="1204561" y="488290"/>
                    <a:pt x="1186494" y="483411"/>
                    <a:pt x="1186494" y="488558"/>
                  </a:cubicBezTo>
                  <a:cubicBezTo>
                    <a:pt x="1187245" y="488880"/>
                    <a:pt x="1190140" y="493115"/>
                    <a:pt x="1190622" y="494026"/>
                  </a:cubicBezTo>
                  <a:cubicBezTo>
                    <a:pt x="1190622" y="508448"/>
                    <a:pt x="1196680" y="519116"/>
                    <a:pt x="1199897" y="532144"/>
                  </a:cubicBezTo>
                  <a:cubicBezTo>
                    <a:pt x="1202470" y="542491"/>
                    <a:pt x="1202792" y="552677"/>
                    <a:pt x="1202041" y="563292"/>
                  </a:cubicBezTo>
                  <a:cubicBezTo>
                    <a:pt x="1202041" y="578035"/>
                    <a:pt x="1199307" y="585487"/>
                    <a:pt x="1186065" y="592617"/>
                  </a:cubicBezTo>
                  <a:cubicBezTo>
                    <a:pt x="1176791" y="597657"/>
                    <a:pt x="1168159" y="602803"/>
                    <a:pt x="1159796" y="608861"/>
                  </a:cubicBezTo>
                  <a:cubicBezTo>
                    <a:pt x="1151593" y="614812"/>
                    <a:pt x="1147197" y="612346"/>
                    <a:pt x="1138351" y="614491"/>
                  </a:cubicBezTo>
                  <a:cubicBezTo>
                    <a:pt x="1131650" y="617707"/>
                    <a:pt x="1125914" y="628322"/>
                    <a:pt x="1119373" y="629073"/>
                  </a:cubicBezTo>
                  <a:cubicBezTo>
                    <a:pt x="1110688" y="630145"/>
                    <a:pt x="1102218" y="629234"/>
                    <a:pt x="1093533" y="631378"/>
                  </a:cubicBezTo>
                  <a:cubicBezTo>
                    <a:pt x="1073750" y="636257"/>
                    <a:pt x="1062545" y="653573"/>
                    <a:pt x="1048714" y="666333"/>
                  </a:cubicBezTo>
                  <a:cubicBezTo>
                    <a:pt x="1041744" y="679414"/>
                    <a:pt x="1044746" y="702627"/>
                    <a:pt x="1049786" y="716191"/>
                  </a:cubicBezTo>
                  <a:cubicBezTo>
                    <a:pt x="1053753" y="726967"/>
                    <a:pt x="1017887" y="716030"/>
                    <a:pt x="1013598" y="714797"/>
                  </a:cubicBezTo>
                  <a:cubicBezTo>
                    <a:pt x="1001750" y="711741"/>
                    <a:pt x="990653" y="710562"/>
                    <a:pt x="978322" y="710562"/>
                  </a:cubicBezTo>
                  <a:cubicBezTo>
                    <a:pt x="967707" y="713296"/>
                    <a:pt x="961596" y="719086"/>
                    <a:pt x="953876" y="726216"/>
                  </a:cubicBezTo>
                  <a:cubicBezTo>
                    <a:pt x="948407" y="731363"/>
                    <a:pt x="943261" y="740798"/>
                    <a:pt x="936559" y="743854"/>
                  </a:cubicBezTo>
                  <a:cubicBezTo>
                    <a:pt x="922138" y="750555"/>
                    <a:pt x="904929" y="754791"/>
                    <a:pt x="889274" y="756453"/>
                  </a:cubicBezTo>
                  <a:lnTo>
                    <a:pt x="850192" y="766961"/>
                  </a:lnTo>
                  <a:cubicBezTo>
                    <a:pt x="838022" y="770177"/>
                    <a:pt x="825102" y="776664"/>
                    <a:pt x="819204" y="788244"/>
                  </a:cubicBezTo>
                  <a:cubicBezTo>
                    <a:pt x="815398" y="795375"/>
                    <a:pt x="812342" y="793123"/>
                    <a:pt x="808268" y="798269"/>
                  </a:cubicBezTo>
                  <a:lnTo>
                    <a:pt x="801298" y="806954"/>
                  </a:lnTo>
                  <a:cubicBezTo>
                    <a:pt x="794919" y="814835"/>
                    <a:pt x="796741" y="820465"/>
                    <a:pt x="785644" y="821215"/>
                  </a:cubicBezTo>
                  <a:cubicBezTo>
                    <a:pt x="780497" y="819982"/>
                    <a:pt x="775779" y="821215"/>
                    <a:pt x="771223" y="817891"/>
                  </a:cubicBezTo>
                  <a:lnTo>
                    <a:pt x="761036" y="810439"/>
                  </a:lnTo>
                  <a:cubicBezTo>
                    <a:pt x="754067" y="805400"/>
                    <a:pt x="749510" y="809957"/>
                    <a:pt x="741254" y="804810"/>
                  </a:cubicBezTo>
                  <a:lnTo>
                    <a:pt x="726833" y="795857"/>
                  </a:lnTo>
                  <a:cubicBezTo>
                    <a:pt x="720882" y="792211"/>
                    <a:pt x="715413" y="796179"/>
                    <a:pt x="708605" y="793713"/>
                  </a:cubicBezTo>
                  <a:lnTo>
                    <a:pt x="680030" y="783366"/>
                  </a:lnTo>
                  <a:cubicBezTo>
                    <a:pt x="662124" y="776396"/>
                    <a:pt x="640679" y="768944"/>
                    <a:pt x="621219" y="768033"/>
                  </a:cubicBezTo>
                  <a:cubicBezTo>
                    <a:pt x="599935" y="766961"/>
                    <a:pt x="584012" y="778809"/>
                    <a:pt x="564552" y="780471"/>
                  </a:cubicBezTo>
                  <a:lnTo>
                    <a:pt x="536459" y="783205"/>
                  </a:lnTo>
                  <a:lnTo>
                    <a:pt x="508206" y="784277"/>
                  </a:lnTo>
                  <a:lnTo>
                    <a:pt x="460332" y="793713"/>
                  </a:lnTo>
                  <a:cubicBezTo>
                    <a:pt x="449234" y="797036"/>
                    <a:pt x="439530" y="799181"/>
                    <a:pt x="431918" y="808884"/>
                  </a:cubicBezTo>
                  <a:cubicBezTo>
                    <a:pt x="429612" y="811940"/>
                    <a:pt x="420659" y="827595"/>
                    <a:pt x="417925" y="827702"/>
                  </a:cubicBezTo>
                  <a:cubicBezTo>
                    <a:pt x="413958" y="828024"/>
                    <a:pt x="396802" y="808563"/>
                    <a:pt x="390584" y="805668"/>
                  </a:cubicBezTo>
                  <a:cubicBezTo>
                    <a:pt x="387367" y="804167"/>
                    <a:pt x="364743" y="793498"/>
                    <a:pt x="374500" y="791086"/>
                  </a:cubicBezTo>
                  <a:cubicBezTo>
                    <a:pt x="379540" y="789852"/>
                    <a:pt x="379647" y="785296"/>
                    <a:pt x="383024" y="782293"/>
                  </a:cubicBezTo>
                  <a:cubicBezTo>
                    <a:pt x="388814" y="777147"/>
                    <a:pt x="394551" y="783044"/>
                    <a:pt x="398357" y="780149"/>
                  </a:cubicBezTo>
                  <a:cubicBezTo>
                    <a:pt x="398357" y="779988"/>
                    <a:pt x="398357" y="779988"/>
                    <a:pt x="398196" y="779827"/>
                  </a:cubicBezTo>
                  <a:cubicBezTo>
                    <a:pt x="393961" y="778755"/>
                    <a:pt x="389243" y="778165"/>
                    <a:pt x="388010" y="773608"/>
                  </a:cubicBezTo>
                  <a:cubicBezTo>
                    <a:pt x="384686" y="773608"/>
                    <a:pt x="382381" y="777844"/>
                    <a:pt x="380397" y="771625"/>
                  </a:cubicBezTo>
                  <a:cubicBezTo>
                    <a:pt x="379164" y="767818"/>
                    <a:pt x="379647" y="761117"/>
                    <a:pt x="374179" y="763744"/>
                  </a:cubicBezTo>
                  <a:cubicBezTo>
                    <a:pt x="372356" y="765888"/>
                    <a:pt x="375572" y="782454"/>
                    <a:pt x="373428" y="782293"/>
                  </a:cubicBezTo>
                  <a:cubicBezTo>
                    <a:pt x="370694" y="782132"/>
                    <a:pt x="364636" y="773179"/>
                    <a:pt x="364636" y="770445"/>
                  </a:cubicBezTo>
                  <a:cubicBezTo>
                    <a:pt x="364636" y="747929"/>
                    <a:pt x="344746" y="772268"/>
                    <a:pt x="336543" y="761010"/>
                  </a:cubicBezTo>
                  <a:cubicBezTo>
                    <a:pt x="331075" y="753558"/>
                    <a:pt x="324374" y="776664"/>
                    <a:pt x="324535" y="779827"/>
                  </a:cubicBezTo>
                  <a:cubicBezTo>
                    <a:pt x="324856" y="786368"/>
                    <a:pt x="331504" y="786207"/>
                    <a:pt x="331504" y="790442"/>
                  </a:cubicBezTo>
                  <a:cubicBezTo>
                    <a:pt x="331504" y="794249"/>
                    <a:pt x="322712" y="793176"/>
                    <a:pt x="319334" y="794249"/>
                  </a:cubicBezTo>
                  <a:cubicBezTo>
                    <a:pt x="310810" y="797143"/>
                    <a:pt x="310220" y="797143"/>
                    <a:pt x="305074" y="789692"/>
                  </a:cubicBezTo>
                  <a:cubicBezTo>
                    <a:pt x="299284" y="781328"/>
                    <a:pt x="306897" y="780899"/>
                    <a:pt x="308290" y="775109"/>
                  </a:cubicBezTo>
                  <a:cubicBezTo>
                    <a:pt x="309523" y="769802"/>
                    <a:pt x="307969" y="769319"/>
                    <a:pt x="311507" y="764012"/>
                  </a:cubicBezTo>
                  <a:cubicBezTo>
                    <a:pt x="313812" y="760527"/>
                    <a:pt x="306200" y="761439"/>
                    <a:pt x="303626" y="759294"/>
                  </a:cubicBezTo>
                  <a:cubicBezTo>
                    <a:pt x="303305" y="758972"/>
                    <a:pt x="297997" y="763101"/>
                    <a:pt x="293601" y="762511"/>
                  </a:cubicBezTo>
                  <a:cubicBezTo>
                    <a:pt x="288883" y="761921"/>
                    <a:pt x="283415" y="758275"/>
                    <a:pt x="287972" y="765727"/>
                  </a:cubicBezTo>
                  <a:cubicBezTo>
                    <a:pt x="292207" y="772697"/>
                    <a:pt x="302393" y="782883"/>
                    <a:pt x="299069" y="792158"/>
                  </a:cubicBezTo>
                  <a:cubicBezTo>
                    <a:pt x="298319" y="794302"/>
                    <a:pt x="292850" y="799931"/>
                    <a:pt x="290706" y="799931"/>
                  </a:cubicBezTo>
                  <a:cubicBezTo>
                    <a:pt x="290706" y="799610"/>
                    <a:pt x="290384" y="799610"/>
                    <a:pt x="290224" y="799610"/>
                  </a:cubicBezTo>
                  <a:cubicBezTo>
                    <a:pt x="289634" y="796393"/>
                    <a:pt x="282772" y="792748"/>
                    <a:pt x="279716" y="792319"/>
                  </a:cubicBezTo>
                  <a:cubicBezTo>
                    <a:pt x="271835" y="791086"/>
                    <a:pt x="271674" y="788995"/>
                    <a:pt x="268028" y="782132"/>
                  </a:cubicBezTo>
                  <a:cubicBezTo>
                    <a:pt x="266635" y="781811"/>
                    <a:pt x="262560" y="777415"/>
                    <a:pt x="260416" y="776503"/>
                  </a:cubicBezTo>
                  <a:cubicBezTo>
                    <a:pt x="257842" y="775431"/>
                    <a:pt x="252642" y="775914"/>
                    <a:pt x="251141" y="773769"/>
                  </a:cubicBezTo>
                  <a:cubicBezTo>
                    <a:pt x="245512" y="766317"/>
                    <a:pt x="240526" y="768301"/>
                    <a:pt x="234146" y="763262"/>
                  </a:cubicBezTo>
                  <a:cubicBezTo>
                    <a:pt x="230930" y="760849"/>
                    <a:pt x="230501" y="755649"/>
                    <a:pt x="227016" y="754148"/>
                  </a:cubicBezTo>
                  <a:cubicBezTo>
                    <a:pt x="222781" y="752325"/>
                    <a:pt x="217152" y="744873"/>
                    <a:pt x="213506" y="741549"/>
                  </a:cubicBezTo>
                  <a:cubicBezTo>
                    <a:pt x="210182" y="738332"/>
                    <a:pt x="203320" y="725894"/>
                    <a:pt x="201175" y="734258"/>
                  </a:cubicBezTo>
                  <a:cubicBezTo>
                    <a:pt x="199674" y="739887"/>
                    <a:pt x="198763" y="733346"/>
                    <a:pt x="196940" y="731953"/>
                  </a:cubicBezTo>
                  <a:cubicBezTo>
                    <a:pt x="194796" y="730291"/>
                    <a:pt x="186593" y="723750"/>
                    <a:pt x="184020" y="723750"/>
                  </a:cubicBezTo>
                  <a:cubicBezTo>
                    <a:pt x="184020" y="726806"/>
                    <a:pt x="196940" y="739994"/>
                    <a:pt x="199835" y="742621"/>
                  </a:cubicBezTo>
                  <a:lnTo>
                    <a:pt x="221440" y="762350"/>
                  </a:lnTo>
                  <a:cubicBezTo>
                    <a:pt x="226909" y="767389"/>
                    <a:pt x="223102" y="773876"/>
                    <a:pt x="234039" y="773876"/>
                  </a:cubicBezTo>
                  <a:cubicBezTo>
                    <a:pt x="234039" y="776021"/>
                    <a:pt x="228410" y="779935"/>
                    <a:pt x="226909" y="781757"/>
                  </a:cubicBezTo>
                  <a:cubicBezTo>
                    <a:pt x="220047" y="788620"/>
                    <a:pt x="224764" y="792533"/>
                    <a:pt x="214149" y="792533"/>
                  </a:cubicBezTo>
                  <a:cubicBezTo>
                    <a:pt x="206268" y="792533"/>
                    <a:pt x="202891" y="799824"/>
                    <a:pt x="195922" y="801969"/>
                  </a:cubicBezTo>
                  <a:lnTo>
                    <a:pt x="183162" y="805614"/>
                  </a:lnTo>
                  <a:cubicBezTo>
                    <a:pt x="176300" y="807598"/>
                    <a:pt x="167668" y="811994"/>
                    <a:pt x="160645" y="812316"/>
                  </a:cubicBezTo>
                  <a:cubicBezTo>
                    <a:pt x="155338" y="812637"/>
                    <a:pt x="157000" y="815639"/>
                    <a:pt x="154266" y="818695"/>
                  </a:cubicBezTo>
                  <a:cubicBezTo>
                    <a:pt x="148637" y="824914"/>
                    <a:pt x="141667" y="835422"/>
                    <a:pt x="132392" y="829793"/>
                  </a:cubicBezTo>
                  <a:cubicBezTo>
                    <a:pt x="121777" y="826308"/>
                    <a:pt x="108964" y="819017"/>
                    <a:pt x="96687" y="819017"/>
                  </a:cubicBezTo>
                  <a:lnTo>
                    <a:pt x="96687" y="819017"/>
                  </a:lnTo>
                  <a:lnTo>
                    <a:pt x="97009" y="810332"/>
                  </a:lnTo>
                  <a:cubicBezTo>
                    <a:pt x="90147" y="810332"/>
                    <a:pt x="83767" y="812316"/>
                    <a:pt x="77119" y="812316"/>
                  </a:cubicBezTo>
                  <a:cubicBezTo>
                    <a:pt x="76637" y="810815"/>
                    <a:pt x="77870" y="808831"/>
                    <a:pt x="77441" y="807008"/>
                  </a:cubicBezTo>
                  <a:cubicBezTo>
                    <a:pt x="76958" y="805024"/>
                    <a:pt x="76690" y="795750"/>
                    <a:pt x="73795" y="795911"/>
                  </a:cubicBezTo>
                  <a:cubicBezTo>
                    <a:pt x="73474" y="795911"/>
                    <a:pt x="68917" y="800307"/>
                    <a:pt x="68005" y="801057"/>
                  </a:cubicBezTo>
                  <a:cubicBezTo>
                    <a:pt x="63448" y="803952"/>
                    <a:pt x="61304" y="801218"/>
                    <a:pt x="59803" y="796929"/>
                  </a:cubicBezTo>
                  <a:cubicBezTo>
                    <a:pt x="57980" y="791890"/>
                    <a:pt x="54656" y="788137"/>
                    <a:pt x="53101" y="782776"/>
                  </a:cubicBezTo>
                  <a:cubicBezTo>
                    <a:pt x="51118" y="775914"/>
                    <a:pt x="53423" y="770177"/>
                    <a:pt x="57980" y="765620"/>
                  </a:cubicBezTo>
                  <a:cubicBezTo>
                    <a:pt x="59481" y="764119"/>
                    <a:pt x="54656" y="759830"/>
                    <a:pt x="54656" y="757257"/>
                  </a:cubicBezTo>
                  <a:cubicBezTo>
                    <a:pt x="54656" y="753129"/>
                    <a:pt x="54174" y="750395"/>
                    <a:pt x="53423" y="746481"/>
                  </a:cubicBezTo>
                  <a:cubicBezTo>
                    <a:pt x="51279" y="750716"/>
                    <a:pt x="49938" y="751360"/>
                    <a:pt x="44738" y="751038"/>
                  </a:cubicBezTo>
                  <a:cubicBezTo>
                    <a:pt x="39109" y="750716"/>
                    <a:pt x="37286" y="748733"/>
                    <a:pt x="39109" y="743157"/>
                  </a:cubicBezTo>
                  <a:cubicBezTo>
                    <a:pt x="40503" y="738761"/>
                    <a:pt x="38626" y="735866"/>
                    <a:pt x="39270" y="731899"/>
                  </a:cubicBezTo>
                  <a:cubicBezTo>
                    <a:pt x="40181" y="726109"/>
                    <a:pt x="52619" y="732221"/>
                    <a:pt x="50046" y="722946"/>
                  </a:cubicBezTo>
                  <a:cubicBezTo>
                    <a:pt x="49295" y="720051"/>
                    <a:pt x="52458" y="717156"/>
                    <a:pt x="52458" y="713832"/>
                  </a:cubicBezTo>
                  <a:cubicBezTo>
                    <a:pt x="52458" y="713242"/>
                    <a:pt x="47901" y="712921"/>
                    <a:pt x="46507" y="711848"/>
                  </a:cubicBezTo>
                  <a:cubicBezTo>
                    <a:pt x="40288" y="707292"/>
                    <a:pt x="40449" y="711527"/>
                    <a:pt x="36000" y="714583"/>
                  </a:cubicBezTo>
                  <a:cubicBezTo>
                    <a:pt x="29620" y="718979"/>
                    <a:pt x="25385" y="712760"/>
                    <a:pt x="20506" y="708203"/>
                  </a:cubicBezTo>
                  <a:cubicBezTo>
                    <a:pt x="17021" y="702734"/>
                    <a:pt x="15198" y="692709"/>
                    <a:pt x="9891" y="688903"/>
                  </a:cubicBezTo>
                  <a:cubicBezTo>
                    <a:pt x="5763" y="685847"/>
                    <a:pt x="-456" y="682684"/>
                    <a:pt x="26" y="676894"/>
                  </a:cubicBezTo>
                  <a:lnTo>
                    <a:pt x="26" y="676894"/>
                  </a:lnTo>
                  <a:lnTo>
                    <a:pt x="5495" y="677055"/>
                  </a:lnTo>
                  <a:cubicBezTo>
                    <a:pt x="7639" y="676572"/>
                    <a:pt x="10052" y="675822"/>
                    <a:pt x="11446" y="673999"/>
                  </a:cubicBezTo>
                  <a:cubicBezTo>
                    <a:pt x="13590" y="671426"/>
                    <a:pt x="16753" y="672927"/>
                    <a:pt x="19648" y="672927"/>
                  </a:cubicBezTo>
                  <a:cubicBezTo>
                    <a:pt x="21632" y="672927"/>
                    <a:pt x="24044" y="672015"/>
                    <a:pt x="25867" y="671265"/>
                  </a:cubicBezTo>
                  <a:cubicBezTo>
                    <a:pt x="27851" y="670514"/>
                    <a:pt x="30263" y="666708"/>
                    <a:pt x="30746" y="670675"/>
                  </a:cubicBezTo>
                  <a:cubicBezTo>
                    <a:pt x="30907" y="671586"/>
                    <a:pt x="30585" y="681290"/>
                    <a:pt x="31818" y="679789"/>
                  </a:cubicBezTo>
                  <a:cubicBezTo>
                    <a:pt x="34874" y="676304"/>
                    <a:pt x="33962" y="672176"/>
                    <a:pt x="38037" y="668852"/>
                  </a:cubicBezTo>
                  <a:cubicBezTo>
                    <a:pt x="43988" y="666869"/>
                    <a:pt x="46078" y="674160"/>
                    <a:pt x="49134" y="677966"/>
                  </a:cubicBezTo>
                  <a:cubicBezTo>
                    <a:pt x="52780" y="682523"/>
                    <a:pt x="60821" y="678449"/>
                    <a:pt x="66022" y="680111"/>
                  </a:cubicBezTo>
                  <a:lnTo>
                    <a:pt x="82105" y="685257"/>
                  </a:lnTo>
                  <a:cubicBezTo>
                    <a:pt x="90629" y="687991"/>
                    <a:pt x="91380" y="694854"/>
                    <a:pt x="97599" y="700161"/>
                  </a:cubicBezTo>
                  <a:cubicBezTo>
                    <a:pt x="106713" y="707935"/>
                    <a:pt x="110948" y="700161"/>
                    <a:pt x="117488" y="696194"/>
                  </a:cubicBezTo>
                  <a:cubicBezTo>
                    <a:pt x="119472" y="694961"/>
                    <a:pt x="120812" y="700322"/>
                    <a:pt x="123439" y="693781"/>
                  </a:cubicBezTo>
                  <a:lnTo>
                    <a:pt x="127996" y="682523"/>
                  </a:lnTo>
                  <a:cubicBezTo>
                    <a:pt x="122367" y="681129"/>
                    <a:pt x="119794" y="681612"/>
                    <a:pt x="119794" y="673570"/>
                  </a:cubicBezTo>
                  <a:cubicBezTo>
                    <a:pt x="119794" y="667030"/>
                    <a:pt x="131481" y="670514"/>
                    <a:pt x="128747" y="663062"/>
                  </a:cubicBezTo>
                  <a:cubicBezTo>
                    <a:pt x="127514" y="659739"/>
                    <a:pt x="127996" y="656522"/>
                    <a:pt x="124619" y="654699"/>
                  </a:cubicBezTo>
                  <a:cubicBezTo>
                    <a:pt x="118990" y="651375"/>
                    <a:pt x="114915" y="653466"/>
                    <a:pt x="117756" y="644352"/>
                  </a:cubicBezTo>
                  <a:cubicBezTo>
                    <a:pt x="121402" y="636739"/>
                    <a:pt x="118346" y="629019"/>
                    <a:pt x="117435" y="621406"/>
                  </a:cubicBezTo>
                  <a:cubicBezTo>
                    <a:pt x="117113" y="618833"/>
                    <a:pt x="118829" y="604090"/>
                    <a:pt x="118829" y="603929"/>
                  </a:cubicBezTo>
                  <a:cubicBezTo>
                    <a:pt x="115183" y="600444"/>
                    <a:pt x="111216" y="601517"/>
                    <a:pt x="107410" y="599533"/>
                  </a:cubicBezTo>
                  <a:cubicBezTo>
                    <a:pt x="107088" y="597710"/>
                    <a:pt x="107892" y="588596"/>
                    <a:pt x="108804" y="588275"/>
                  </a:cubicBezTo>
                  <a:cubicBezTo>
                    <a:pt x="112449" y="583718"/>
                    <a:pt x="106981" y="579000"/>
                    <a:pt x="105319" y="575676"/>
                  </a:cubicBezTo>
                  <a:cubicBezTo>
                    <a:pt x="103335" y="571548"/>
                    <a:pt x="105801" y="566080"/>
                    <a:pt x="103818" y="563078"/>
                  </a:cubicBezTo>
                  <a:cubicBezTo>
                    <a:pt x="102156" y="560343"/>
                    <a:pt x="99261" y="560183"/>
                    <a:pt x="97438" y="556698"/>
                  </a:cubicBezTo>
                  <a:cubicBezTo>
                    <a:pt x="95615" y="553213"/>
                    <a:pt x="98939" y="549085"/>
                    <a:pt x="97759" y="545171"/>
                  </a:cubicBezTo>
                  <a:cubicBezTo>
                    <a:pt x="97170" y="543188"/>
                    <a:pt x="94543" y="542437"/>
                    <a:pt x="94865" y="540293"/>
                  </a:cubicBezTo>
                  <a:cubicBezTo>
                    <a:pt x="96848" y="538792"/>
                    <a:pt x="114647" y="540132"/>
                    <a:pt x="117381" y="540882"/>
                  </a:cubicBezTo>
                  <a:cubicBezTo>
                    <a:pt x="121027" y="541794"/>
                    <a:pt x="122099" y="540722"/>
                    <a:pt x="123761" y="537666"/>
                  </a:cubicBezTo>
                  <a:cubicBezTo>
                    <a:pt x="128908" y="530536"/>
                    <a:pt x="138826" y="527319"/>
                    <a:pt x="146385" y="533430"/>
                  </a:cubicBezTo>
                  <a:cubicBezTo>
                    <a:pt x="153515" y="539221"/>
                    <a:pt x="156893" y="525389"/>
                    <a:pt x="152925" y="524638"/>
                  </a:cubicBezTo>
                  <a:cubicBezTo>
                    <a:pt x="151853" y="520242"/>
                    <a:pt x="153408" y="518098"/>
                    <a:pt x="153408" y="513863"/>
                  </a:cubicBezTo>
                  <a:cubicBezTo>
                    <a:pt x="153408" y="508984"/>
                    <a:pt x="160270" y="511289"/>
                    <a:pt x="159359" y="505499"/>
                  </a:cubicBezTo>
                  <a:cubicBezTo>
                    <a:pt x="158769" y="502443"/>
                    <a:pt x="156946" y="499280"/>
                    <a:pt x="156035" y="496064"/>
                  </a:cubicBezTo>
                  <a:cubicBezTo>
                    <a:pt x="155123" y="492418"/>
                    <a:pt x="155284" y="488290"/>
                    <a:pt x="156357" y="484805"/>
                  </a:cubicBezTo>
                  <a:cubicBezTo>
                    <a:pt x="158501" y="477675"/>
                    <a:pt x="163326" y="486789"/>
                    <a:pt x="166864" y="487379"/>
                  </a:cubicBezTo>
                  <a:lnTo>
                    <a:pt x="166864" y="487379"/>
                  </a:lnTo>
                  <a:cubicBezTo>
                    <a:pt x="170671" y="476871"/>
                    <a:pt x="169920" y="473386"/>
                    <a:pt x="169170" y="470223"/>
                  </a:cubicBezTo>
                  <a:cubicBezTo>
                    <a:pt x="167025" y="462450"/>
                    <a:pt x="159466" y="463254"/>
                    <a:pt x="154105" y="457464"/>
                  </a:cubicBezTo>
                  <a:cubicBezTo>
                    <a:pt x="150781" y="453657"/>
                    <a:pt x="148637" y="446849"/>
                    <a:pt x="145420" y="443954"/>
                  </a:cubicBezTo>
                  <a:cubicBezTo>
                    <a:pt x="138290" y="437413"/>
                    <a:pt x="145420" y="434518"/>
                    <a:pt x="153301" y="434089"/>
                  </a:cubicBezTo>
                  <a:cubicBezTo>
                    <a:pt x="159841" y="433768"/>
                    <a:pt x="157858" y="417684"/>
                    <a:pt x="153140" y="414468"/>
                  </a:cubicBezTo>
                  <a:cubicBezTo>
                    <a:pt x="141453" y="406855"/>
                    <a:pt x="137164" y="393935"/>
                    <a:pt x="137164" y="380424"/>
                  </a:cubicBezTo>
                  <a:lnTo>
                    <a:pt x="128961" y="382408"/>
                  </a:lnTo>
                  <a:lnTo>
                    <a:pt x="124833" y="373133"/>
                  </a:lnTo>
                  <a:cubicBezTo>
                    <a:pt x="123922" y="365360"/>
                    <a:pt x="120115" y="359141"/>
                    <a:pt x="114057" y="354316"/>
                  </a:cubicBezTo>
                  <a:cubicBezTo>
                    <a:pt x="105694" y="347346"/>
                    <a:pt x="97652" y="351099"/>
                    <a:pt x="100065" y="336249"/>
                  </a:cubicBezTo>
                  <a:cubicBezTo>
                    <a:pt x="101137" y="328958"/>
                    <a:pt x="109339" y="328636"/>
                    <a:pt x="108857" y="322900"/>
                  </a:cubicBezTo>
                  <a:cubicBezTo>
                    <a:pt x="108267" y="313303"/>
                    <a:pt x="115398" y="316681"/>
                    <a:pt x="105533" y="310140"/>
                  </a:cubicBezTo>
                  <a:cubicBezTo>
                    <a:pt x="96848" y="304350"/>
                    <a:pt x="99904" y="294486"/>
                    <a:pt x="99314" y="286283"/>
                  </a:cubicBezTo>
                  <a:lnTo>
                    <a:pt x="99314" y="286283"/>
                  </a:lnTo>
                  <a:cubicBezTo>
                    <a:pt x="101888" y="286283"/>
                    <a:pt x="104461" y="286444"/>
                    <a:pt x="106927" y="287195"/>
                  </a:cubicBezTo>
                  <a:cubicBezTo>
                    <a:pt x="108428" y="287677"/>
                    <a:pt x="109339" y="289500"/>
                    <a:pt x="110573" y="290090"/>
                  </a:cubicBezTo>
                  <a:cubicBezTo>
                    <a:pt x="113468" y="291591"/>
                    <a:pt x="115130" y="289607"/>
                    <a:pt x="114218" y="286766"/>
                  </a:cubicBezTo>
                  <a:cubicBezTo>
                    <a:pt x="112074" y="279904"/>
                    <a:pt x="106016" y="275507"/>
                    <a:pt x="102799" y="269289"/>
                  </a:cubicBezTo>
                  <a:cubicBezTo>
                    <a:pt x="102209" y="268056"/>
                    <a:pt x="100655" y="265161"/>
                    <a:pt x="100387" y="264142"/>
                  </a:cubicBezTo>
                  <a:cubicBezTo>
                    <a:pt x="99797" y="261247"/>
                    <a:pt x="101619" y="259424"/>
                    <a:pt x="101137" y="256368"/>
                  </a:cubicBezTo>
                  <a:cubicBezTo>
                    <a:pt x="101137" y="248166"/>
                    <a:pt x="89718" y="233101"/>
                    <a:pt x="95669" y="229455"/>
                  </a:cubicBezTo>
                  <a:cubicBezTo>
                    <a:pt x="109179" y="221092"/>
                    <a:pt x="100226" y="216857"/>
                    <a:pt x="104461" y="204366"/>
                  </a:cubicBezTo>
                  <a:cubicBezTo>
                    <a:pt x="106445" y="198736"/>
                    <a:pt x="101244" y="188389"/>
                    <a:pt x="104300" y="183993"/>
                  </a:cubicBezTo>
                  <a:cubicBezTo>
                    <a:pt x="106605" y="180670"/>
                    <a:pt x="109768" y="179436"/>
                    <a:pt x="110519" y="174879"/>
                  </a:cubicBezTo>
                  <a:cubicBezTo>
                    <a:pt x="111591" y="168821"/>
                    <a:pt x="113843" y="170912"/>
                    <a:pt x="118400" y="169733"/>
                  </a:cubicBezTo>
                  <a:cubicBezTo>
                    <a:pt x="125691" y="167749"/>
                    <a:pt x="113360" y="145286"/>
                    <a:pt x="127996" y="145286"/>
                  </a:cubicBezTo>
                  <a:cubicBezTo>
                    <a:pt x="127996" y="134778"/>
                    <a:pt x="107785" y="136601"/>
                    <a:pt x="111430" y="120196"/>
                  </a:cubicBezTo>
                  <a:lnTo>
                    <a:pt x="111430" y="120196"/>
                  </a:lnTo>
                  <a:lnTo>
                    <a:pt x="111967" y="121322"/>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52" name="Freeform: Shape 51">
              <a:extLst>
                <a:ext uri="{FF2B5EF4-FFF2-40B4-BE49-F238E27FC236}">
                  <a16:creationId xmlns:a16="http://schemas.microsoft.com/office/drawing/2014/main" id="{5358C844-D500-A910-1095-CFE65CEAED9F}"/>
                </a:ext>
              </a:extLst>
            </p:cNvPr>
            <p:cNvSpPr/>
            <p:nvPr/>
          </p:nvSpPr>
          <p:spPr>
            <a:xfrm>
              <a:off x="4057651" y="3189505"/>
              <a:ext cx="1420455" cy="1134845"/>
            </a:xfrm>
            <a:custGeom>
              <a:avLst/>
              <a:gdLst>
                <a:gd name="connsiteX0" fmla="*/ 1342792 w 1513250"/>
                <a:gd name="connsiteY0" fmla="*/ 798162 h 1208982"/>
                <a:gd name="connsiteX1" fmla="*/ 1339897 w 1513250"/>
                <a:gd name="connsiteY1" fmla="*/ 797090 h 1208982"/>
                <a:gd name="connsiteX2" fmla="*/ 1334107 w 1513250"/>
                <a:gd name="connsiteY2" fmla="*/ 798323 h 1208982"/>
                <a:gd name="connsiteX3" fmla="*/ 1330622 w 1513250"/>
                <a:gd name="connsiteY3" fmla="*/ 800146 h 1208982"/>
                <a:gd name="connsiteX4" fmla="*/ 1333035 w 1513250"/>
                <a:gd name="connsiteY4" fmla="*/ 801969 h 1208982"/>
                <a:gd name="connsiteX5" fmla="*/ 1337592 w 1513250"/>
                <a:gd name="connsiteY5" fmla="*/ 803791 h 1208982"/>
                <a:gd name="connsiteX6" fmla="*/ 1342470 w 1513250"/>
                <a:gd name="connsiteY6" fmla="*/ 800146 h 1208982"/>
                <a:gd name="connsiteX7" fmla="*/ 1342631 w 1513250"/>
                <a:gd name="connsiteY7" fmla="*/ 798162 h 1208982"/>
                <a:gd name="connsiteX8" fmla="*/ 1342792 w 1513250"/>
                <a:gd name="connsiteY8" fmla="*/ 798162 h 1208982"/>
                <a:gd name="connsiteX9" fmla="*/ 1164696 w 1513250"/>
                <a:gd name="connsiteY9" fmla="*/ 891821 h 1208982"/>
                <a:gd name="connsiteX10" fmla="*/ 1167591 w 1513250"/>
                <a:gd name="connsiteY10" fmla="*/ 880134 h 1208982"/>
                <a:gd name="connsiteX11" fmla="*/ 1165178 w 1513250"/>
                <a:gd name="connsiteY11" fmla="*/ 868446 h 1208982"/>
                <a:gd name="connsiteX12" fmla="*/ 1170486 w 1513250"/>
                <a:gd name="connsiteY12" fmla="*/ 868446 h 1208982"/>
                <a:gd name="connsiteX13" fmla="*/ 1173971 w 1513250"/>
                <a:gd name="connsiteY13" fmla="*/ 868286 h 1208982"/>
                <a:gd name="connsiteX14" fmla="*/ 1177938 w 1513250"/>
                <a:gd name="connsiteY14" fmla="*/ 876649 h 1208982"/>
                <a:gd name="connsiteX15" fmla="*/ 1173703 w 1513250"/>
                <a:gd name="connsiteY15" fmla="*/ 887157 h 1208982"/>
                <a:gd name="connsiteX16" fmla="*/ 1168556 w 1513250"/>
                <a:gd name="connsiteY16" fmla="*/ 897182 h 1208982"/>
                <a:gd name="connsiteX17" fmla="*/ 1167966 w 1513250"/>
                <a:gd name="connsiteY17" fmla="*/ 897772 h 1208982"/>
                <a:gd name="connsiteX18" fmla="*/ 1165982 w 1513250"/>
                <a:gd name="connsiteY18" fmla="*/ 900506 h 1208982"/>
                <a:gd name="connsiteX19" fmla="*/ 1164910 w 1513250"/>
                <a:gd name="connsiteY19" fmla="*/ 895038 h 1208982"/>
                <a:gd name="connsiteX20" fmla="*/ 1164910 w 1513250"/>
                <a:gd name="connsiteY20" fmla="*/ 891714 h 1208982"/>
                <a:gd name="connsiteX21" fmla="*/ 1164696 w 1513250"/>
                <a:gd name="connsiteY21" fmla="*/ 891821 h 1208982"/>
                <a:gd name="connsiteX22" fmla="*/ 371573 w 1513250"/>
                <a:gd name="connsiteY22" fmla="*/ 532090 h 1208982"/>
                <a:gd name="connsiteX23" fmla="*/ 370822 w 1513250"/>
                <a:gd name="connsiteY23" fmla="*/ 526461 h 1208982"/>
                <a:gd name="connsiteX24" fmla="*/ 371734 w 1513250"/>
                <a:gd name="connsiteY24" fmla="*/ 521582 h 1208982"/>
                <a:gd name="connsiteX25" fmla="*/ 371573 w 1513250"/>
                <a:gd name="connsiteY25" fmla="*/ 512897 h 1208982"/>
                <a:gd name="connsiteX26" fmla="*/ 373985 w 1513250"/>
                <a:gd name="connsiteY26" fmla="*/ 515203 h 1208982"/>
                <a:gd name="connsiteX27" fmla="*/ 375647 w 1513250"/>
                <a:gd name="connsiteY27" fmla="*/ 525979 h 1208982"/>
                <a:gd name="connsiteX28" fmla="*/ 376398 w 1513250"/>
                <a:gd name="connsiteY28" fmla="*/ 529463 h 1208982"/>
                <a:gd name="connsiteX29" fmla="*/ 378810 w 1513250"/>
                <a:gd name="connsiteY29" fmla="*/ 531608 h 1208982"/>
                <a:gd name="connsiteX30" fmla="*/ 377309 w 1513250"/>
                <a:gd name="connsiteY30" fmla="*/ 533002 h 1208982"/>
                <a:gd name="connsiteX31" fmla="*/ 372752 w 1513250"/>
                <a:gd name="connsiteY31" fmla="*/ 534074 h 1208982"/>
                <a:gd name="connsiteX32" fmla="*/ 371358 w 1513250"/>
                <a:gd name="connsiteY32" fmla="*/ 532090 h 1208982"/>
                <a:gd name="connsiteX33" fmla="*/ 371573 w 1513250"/>
                <a:gd name="connsiteY33" fmla="*/ 532090 h 1208982"/>
                <a:gd name="connsiteX34" fmla="*/ 1439560 w 1513250"/>
                <a:gd name="connsiteY34" fmla="*/ 773287 h 1208982"/>
                <a:gd name="connsiteX35" fmla="*/ 1424978 w 1513250"/>
                <a:gd name="connsiteY35" fmla="*/ 777522 h 1208982"/>
                <a:gd name="connsiteX36" fmla="*/ 1418759 w 1513250"/>
                <a:gd name="connsiteY36" fmla="*/ 787386 h 1208982"/>
                <a:gd name="connsiteX37" fmla="*/ 1418759 w 1513250"/>
                <a:gd name="connsiteY37" fmla="*/ 787708 h 1208982"/>
                <a:gd name="connsiteX38" fmla="*/ 1418598 w 1513250"/>
                <a:gd name="connsiteY38" fmla="*/ 787869 h 1208982"/>
                <a:gd name="connsiteX39" fmla="*/ 1417687 w 1513250"/>
                <a:gd name="connsiteY39" fmla="*/ 787708 h 1208982"/>
                <a:gd name="connsiteX40" fmla="*/ 1417526 w 1513250"/>
                <a:gd name="connsiteY40" fmla="*/ 787547 h 1208982"/>
                <a:gd name="connsiteX41" fmla="*/ 1401443 w 1513250"/>
                <a:gd name="connsiteY41" fmla="*/ 782401 h 1208982"/>
                <a:gd name="connsiteX42" fmla="*/ 1378926 w 1513250"/>
                <a:gd name="connsiteY42" fmla="*/ 783634 h 1208982"/>
                <a:gd name="connsiteX43" fmla="*/ 1356570 w 1513250"/>
                <a:gd name="connsiteY43" fmla="*/ 794892 h 1208982"/>
                <a:gd name="connsiteX44" fmla="*/ 1346866 w 1513250"/>
                <a:gd name="connsiteY44" fmla="*/ 804328 h 1208982"/>
                <a:gd name="connsiteX45" fmla="*/ 1349279 w 1513250"/>
                <a:gd name="connsiteY45" fmla="*/ 799771 h 1208982"/>
                <a:gd name="connsiteX46" fmla="*/ 1351584 w 1513250"/>
                <a:gd name="connsiteY46" fmla="*/ 794892 h 1208982"/>
                <a:gd name="connsiteX47" fmla="*/ 1337592 w 1513250"/>
                <a:gd name="connsiteY47" fmla="*/ 788351 h 1208982"/>
                <a:gd name="connsiteX48" fmla="*/ 1316147 w 1513250"/>
                <a:gd name="connsiteY48" fmla="*/ 787869 h 1208982"/>
                <a:gd name="connsiteX49" fmla="*/ 1303978 w 1513250"/>
                <a:gd name="connsiteY49" fmla="*/ 789370 h 1208982"/>
                <a:gd name="connsiteX50" fmla="*/ 1300332 w 1513250"/>
                <a:gd name="connsiteY50" fmla="*/ 802612 h 1208982"/>
                <a:gd name="connsiteX51" fmla="*/ 1315826 w 1513250"/>
                <a:gd name="connsiteY51" fmla="*/ 794088 h 1208982"/>
                <a:gd name="connsiteX52" fmla="*/ 1316898 w 1513250"/>
                <a:gd name="connsiteY52" fmla="*/ 803684 h 1208982"/>
                <a:gd name="connsiteX53" fmla="*/ 1325100 w 1513250"/>
                <a:gd name="connsiteY53" fmla="*/ 808992 h 1208982"/>
                <a:gd name="connsiteX54" fmla="*/ 1331641 w 1513250"/>
                <a:gd name="connsiteY54" fmla="*/ 811726 h 1208982"/>
                <a:gd name="connsiteX55" fmla="*/ 1336198 w 1513250"/>
                <a:gd name="connsiteY55" fmla="*/ 815211 h 1208982"/>
                <a:gd name="connsiteX56" fmla="*/ 1345312 w 1513250"/>
                <a:gd name="connsiteY56" fmla="*/ 807330 h 1208982"/>
                <a:gd name="connsiteX57" fmla="*/ 1347617 w 1513250"/>
                <a:gd name="connsiteY57" fmla="*/ 810225 h 1208982"/>
                <a:gd name="connsiteX58" fmla="*/ 1345794 w 1513250"/>
                <a:gd name="connsiteY58" fmla="*/ 825289 h 1208982"/>
                <a:gd name="connsiteX59" fmla="*/ 1355069 w 1513250"/>
                <a:gd name="connsiteY59" fmla="*/ 827863 h 1208982"/>
                <a:gd name="connsiteX60" fmla="*/ 1346384 w 1513250"/>
                <a:gd name="connsiteY60" fmla="*/ 836387 h 1208982"/>
                <a:gd name="connsiteX61" fmla="*/ 1344561 w 1513250"/>
                <a:gd name="connsiteY61" fmla="*/ 849629 h 1208982"/>
                <a:gd name="connsiteX62" fmla="*/ 1343167 w 1513250"/>
                <a:gd name="connsiteY62" fmla="*/ 856759 h 1208982"/>
                <a:gd name="connsiteX63" fmla="*/ 1342578 w 1513250"/>
                <a:gd name="connsiteY63" fmla="*/ 857081 h 1208982"/>
                <a:gd name="connsiteX64" fmla="*/ 1338771 w 1513250"/>
                <a:gd name="connsiteY64" fmla="*/ 857242 h 1208982"/>
                <a:gd name="connsiteX65" fmla="*/ 1331641 w 1513250"/>
                <a:gd name="connsiteY65" fmla="*/ 856920 h 1208982"/>
                <a:gd name="connsiteX66" fmla="*/ 1315986 w 1513250"/>
                <a:gd name="connsiteY66" fmla="*/ 860887 h 1208982"/>
                <a:gd name="connsiteX67" fmla="*/ 1305961 w 1513250"/>
                <a:gd name="connsiteY67" fmla="*/ 864104 h 1208982"/>
                <a:gd name="connsiteX68" fmla="*/ 1288323 w 1513250"/>
                <a:gd name="connsiteY68" fmla="*/ 852417 h 1208982"/>
                <a:gd name="connsiteX69" fmla="*/ 1271328 w 1513250"/>
                <a:gd name="connsiteY69" fmla="*/ 843732 h 1208982"/>
                <a:gd name="connsiteX70" fmla="*/ 1261142 w 1513250"/>
                <a:gd name="connsiteY70" fmla="*/ 842659 h 1208982"/>
                <a:gd name="connsiteX71" fmla="*/ 1252028 w 1513250"/>
                <a:gd name="connsiteY71" fmla="*/ 839443 h 1208982"/>
                <a:gd name="connsiteX72" fmla="*/ 1237607 w 1513250"/>
                <a:gd name="connsiteY72" fmla="*/ 843088 h 1208982"/>
                <a:gd name="connsiteX73" fmla="*/ 1219969 w 1513250"/>
                <a:gd name="connsiteY73" fmla="*/ 838960 h 1208982"/>
                <a:gd name="connsiteX74" fmla="*/ 1203403 w 1513250"/>
                <a:gd name="connsiteY74" fmla="*/ 834725 h 1208982"/>
                <a:gd name="connsiteX75" fmla="*/ 1186998 w 1513250"/>
                <a:gd name="connsiteY75" fmla="*/ 831508 h 1208982"/>
                <a:gd name="connsiteX76" fmla="*/ 1167108 w 1513250"/>
                <a:gd name="connsiteY76" fmla="*/ 847913 h 1208982"/>
                <a:gd name="connsiteX77" fmla="*/ 1157512 w 1513250"/>
                <a:gd name="connsiteY77" fmla="*/ 860834 h 1208982"/>
                <a:gd name="connsiteX78" fmla="*/ 1157351 w 1513250"/>
                <a:gd name="connsiteY78" fmla="*/ 860673 h 1208982"/>
                <a:gd name="connsiteX79" fmla="*/ 1138051 w 1513250"/>
                <a:gd name="connsiteY79" fmla="*/ 841212 h 1208982"/>
                <a:gd name="connsiteX80" fmla="*/ 1102507 w 1513250"/>
                <a:gd name="connsiteY80" fmla="*/ 817677 h 1208982"/>
                <a:gd name="connsiteX81" fmla="*/ 1028631 w 1513250"/>
                <a:gd name="connsiteY81" fmla="*/ 782722 h 1208982"/>
                <a:gd name="connsiteX82" fmla="*/ 1007347 w 1513250"/>
                <a:gd name="connsiteY82" fmla="*/ 777093 h 1208982"/>
                <a:gd name="connsiteX83" fmla="*/ 996250 w 1513250"/>
                <a:gd name="connsiteY83" fmla="*/ 780739 h 1208982"/>
                <a:gd name="connsiteX84" fmla="*/ 992122 w 1513250"/>
                <a:gd name="connsiteY84" fmla="*/ 784063 h 1208982"/>
                <a:gd name="connsiteX85" fmla="*/ 968265 w 1513250"/>
                <a:gd name="connsiteY85" fmla="*/ 796071 h 1208982"/>
                <a:gd name="connsiteX86" fmla="*/ 943175 w 1513250"/>
                <a:gd name="connsiteY86" fmla="*/ 794677 h 1208982"/>
                <a:gd name="connsiteX87" fmla="*/ 935401 w 1513250"/>
                <a:gd name="connsiteY87" fmla="*/ 804864 h 1208982"/>
                <a:gd name="connsiteX88" fmla="*/ 935079 w 1513250"/>
                <a:gd name="connsiteY88" fmla="*/ 804864 h 1208982"/>
                <a:gd name="connsiteX89" fmla="*/ 911812 w 1513250"/>
                <a:gd name="connsiteY89" fmla="*/ 802558 h 1208982"/>
                <a:gd name="connsiteX90" fmla="*/ 882165 w 1513250"/>
                <a:gd name="connsiteY90" fmla="*/ 807437 h 1208982"/>
                <a:gd name="connsiteX91" fmla="*/ 865010 w 1513250"/>
                <a:gd name="connsiteY91" fmla="*/ 831884 h 1208982"/>
                <a:gd name="connsiteX92" fmla="*/ 845870 w 1513250"/>
                <a:gd name="connsiteY92" fmla="*/ 840569 h 1208982"/>
                <a:gd name="connsiteX93" fmla="*/ 834451 w 1513250"/>
                <a:gd name="connsiteY93" fmla="*/ 848771 h 1208982"/>
                <a:gd name="connsiteX94" fmla="*/ 818797 w 1513250"/>
                <a:gd name="connsiteY94" fmla="*/ 840998 h 1208982"/>
                <a:gd name="connsiteX95" fmla="*/ 819547 w 1513250"/>
                <a:gd name="connsiteY95" fmla="*/ 834779 h 1208982"/>
                <a:gd name="connsiteX96" fmla="*/ 803732 w 1513250"/>
                <a:gd name="connsiteY96" fmla="*/ 808777 h 1208982"/>
                <a:gd name="connsiteX97" fmla="*/ 803571 w 1513250"/>
                <a:gd name="connsiteY97" fmla="*/ 808938 h 1208982"/>
                <a:gd name="connsiteX98" fmla="*/ 806145 w 1513250"/>
                <a:gd name="connsiteY98" fmla="*/ 822180 h 1208982"/>
                <a:gd name="connsiteX99" fmla="*/ 809361 w 1513250"/>
                <a:gd name="connsiteY99" fmla="*/ 840998 h 1208982"/>
                <a:gd name="connsiteX100" fmla="*/ 818046 w 1513250"/>
                <a:gd name="connsiteY100" fmla="*/ 845555 h 1208982"/>
                <a:gd name="connsiteX101" fmla="*/ 801963 w 1513250"/>
                <a:gd name="connsiteY101" fmla="*/ 869733 h 1208982"/>
                <a:gd name="connsiteX102" fmla="*/ 798157 w 1513250"/>
                <a:gd name="connsiteY102" fmla="*/ 878096 h 1208982"/>
                <a:gd name="connsiteX103" fmla="*/ 790383 w 1513250"/>
                <a:gd name="connsiteY103" fmla="*/ 891928 h 1208982"/>
                <a:gd name="connsiteX104" fmla="*/ 787488 w 1513250"/>
                <a:gd name="connsiteY104" fmla="*/ 916696 h 1208982"/>
                <a:gd name="connsiteX105" fmla="*/ 797996 w 1513250"/>
                <a:gd name="connsiteY105" fmla="*/ 928866 h 1208982"/>
                <a:gd name="connsiteX106" fmla="*/ 786148 w 1513250"/>
                <a:gd name="connsiteY106" fmla="*/ 933101 h 1208982"/>
                <a:gd name="connsiteX107" fmla="*/ 776873 w 1513250"/>
                <a:gd name="connsiteY107" fmla="*/ 931707 h 1208982"/>
                <a:gd name="connsiteX108" fmla="*/ 772316 w 1513250"/>
                <a:gd name="connsiteY108" fmla="*/ 940071 h 1208982"/>
                <a:gd name="connsiteX109" fmla="*/ 770332 w 1513250"/>
                <a:gd name="connsiteY109" fmla="*/ 954975 h 1208982"/>
                <a:gd name="connsiteX110" fmla="*/ 798425 w 1513250"/>
                <a:gd name="connsiteY110" fmla="*/ 963177 h 1208982"/>
                <a:gd name="connsiteX111" fmla="*/ 785075 w 1513250"/>
                <a:gd name="connsiteY111" fmla="*/ 984890 h 1208982"/>
                <a:gd name="connsiteX112" fmla="*/ 785075 w 1513250"/>
                <a:gd name="connsiteY112" fmla="*/ 993253 h 1208982"/>
                <a:gd name="connsiteX113" fmla="*/ 775372 w 1513250"/>
                <a:gd name="connsiteY113" fmla="*/ 998561 h 1208982"/>
                <a:gd name="connsiteX114" fmla="*/ 762934 w 1513250"/>
                <a:gd name="connsiteY114" fmla="*/ 993253 h 1208982"/>
                <a:gd name="connsiteX115" fmla="*/ 767491 w 1513250"/>
                <a:gd name="connsiteY115" fmla="*/ 1000544 h 1208982"/>
                <a:gd name="connsiteX116" fmla="*/ 761433 w 1513250"/>
                <a:gd name="connsiteY116" fmla="*/ 1006013 h 1208982"/>
                <a:gd name="connsiteX117" fmla="*/ 739077 w 1513250"/>
                <a:gd name="connsiteY117" fmla="*/ 1031103 h 1208982"/>
                <a:gd name="connsiteX118" fmla="*/ 735860 w 1513250"/>
                <a:gd name="connsiteY118" fmla="*/ 1053726 h 1208982"/>
                <a:gd name="connsiteX119" fmla="*/ 728569 w 1513250"/>
                <a:gd name="connsiteY119" fmla="*/ 1064234 h 1208982"/>
                <a:gd name="connsiteX120" fmla="*/ 716239 w 1513250"/>
                <a:gd name="connsiteY120" fmla="*/ 1072919 h 1208982"/>
                <a:gd name="connsiteX121" fmla="*/ 699673 w 1513250"/>
                <a:gd name="connsiteY121" fmla="*/ 1064234 h 1208982"/>
                <a:gd name="connsiteX122" fmla="*/ 704980 w 1513250"/>
                <a:gd name="connsiteY122" fmla="*/ 1047829 h 1208982"/>
                <a:gd name="connsiteX123" fmla="*/ 704820 w 1513250"/>
                <a:gd name="connsiteY123" fmla="*/ 1047668 h 1208982"/>
                <a:gd name="connsiteX124" fmla="*/ 690559 w 1513250"/>
                <a:gd name="connsiteY124" fmla="*/ 1060589 h 1208982"/>
                <a:gd name="connsiteX125" fmla="*/ 677478 w 1513250"/>
                <a:gd name="connsiteY125" fmla="*/ 1064556 h 1208982"/>
                <a:gd name="connsiteX126" fmla="*/ 663968 w 1513250"/>
                <a:gd name="connsiteY126" fmla="*/ 1054960 h 1208982"/>
                <a:gd name="connsiteX127" fmla="*/ 660001 w 1513250"/>
                <a:gd name="connsiteY127" fmla="*/ 1037643 h 1208982"/>
                <a:gd name="connsiteX128" fmla="*/ 655444 w 1513250"/>
                <a:gd name="connsiteY128" fmla="*/ 1029441 h 1208982"/>
                <a:gd name="connsiteX129" fmla="*/ 647402 w 1513250"/>
                <a:gd name="connsiteY129" fmla="*/ 1028851 h 1208982"/>
                <a:gd name="connsiteX130" fmla="*/ 638449 w 1513250"/>
                <a:gd name="connsiteY130" fmla="*/ 1023543 h 1208982"/>
                <a:gd name="connsiteX131" fmla="*/ 632659 w 1513250"/>
                <a:gd name="connsiteY131" fmla="*/ 1014858 h 1208982"/>
                <a:gd name="connsiteX132" fmla="*/ 623867 w 1513250"/>
                <a:gd name="connsiteY132" fmla="*/ 1020005 h 1208982"/>
                <a:gd name="connsiteX133" fmla="*/ 618077 w 1513250"/>
                <a:gd name="connsiteY133" fmla="*/ 1017110 h 1208982"/>
                <a:gd name="connsiteX134" fmla="*/ 597115 w 1513250"/>
                <a:gd name="connsiteY134" fmla="*/ 1024401 h 1208982"/>
                <a:gd name="connsiteX135" fmla="*/ 585857 w 1513250"/>
                <a:gd name="connsiteY135" fmla="*/ 1017432 h 1208982"/>
                <a:gd name="connsiteX136" fmla="*/ 589663 w 1513250"/>
                <a:gd name="connsiteY136" fmla="*/ 1014376 h 1208982"/>
                <a:gd name="connsiteX137" fmla="*/ 572668 w 1513250"/>
                <a:gd name="connsiteY137" fmla="*/ 1010409 h 1208982"/>
                <a:gd name="connsiteX138" fmla="*/ 567790 w 1513250"/>
                <a:gd name="connsiteY138" fmla="*/ 997810 h 1208982"/>
                <a:gd name="connsiteX139" fmla="*/ 551545 w 1513250"/>
                <a:gd name="connsiteY139" fmla="*/ 985372 h 1208982"/>
                <a:gd name="connsiteX140" fmla="*/ 543933 w 1513250"/>
                <a:gd name="connsiteY140" fmla="*/ 970039 h 1208982"/>
                <a:gd name="connsiteX141" fmla="*/ 540448 w 1513250"/>
                <a:gd name="connsiteY141" fmla="*/ 964410 h 1208982"/>
                <a:gd name="connsiteX142" fmla="*/ 540770 w 1513250"/>
                <a:gd name="connsiteY142" fmla="*/ 958781 h 1208982"/>
                <a:gd name="connsiteX143" fmla="*/ 545648 w 1513250"/>
                <a:gd name="connsiteY143" fmla="*/ 947844 h 1208982"/>
                <a:gd name="connsiteX144" fmla="*/ 548865 w 1513250"/>
                <a:gd name="connsiteY144" fmla="*/ 942055 h 1208982"/>
                <a:gd name="connsiteX145" fmla="*/ 543236 w 1513250"/>
                <a:gd name="connsiteY145" fmla="*/ 943127 h 1208982"/>
                <a:gd name="connsiteX146" fmla="*/ 539590 w 1513250"/>
                <a:gd name="connsiteY146" fmla="*/ 934335 h 1208982"/>
                <a:gd name="connsiteX147" fmla="*/ 540662 w 1513250"/>
                <a:gd name="connsiteY147" fmla="*/ 945593 h 1208982"/>
                <a:gd name="connsiteX148" fmla="*/ 537928 w 1513250"/>
                <a:gd name="connsiteY148" fmla="*/ 952562 h 1208982"/>
                <a:gd name="connsiteX149" fmla="*/ 539161 w 1513250"/>
                <a:gd name="connsiteY149" fmla="*/ 959103 h 1208982"/>
                <a:gd name="connsiteX150" fmla="*/ 529886 w 1513250"/>
                <a:gd name="connsiteY150" fmla="*/ 968217 h 1208982"/>
                <a:gd name="connsiteX151" fmla="*/ 519111 w 1513250"/>
                <a:gd name="connsiteY151" fmla="*/ 975669 h 1208982"/>
                <a:gd name="connsiteX152" fmla="*/ 529136 w 1513250"/>
                <a:gd name="connsiteY152" fmla="*/ 971862 h 1208982"/>
                <a:gd name="connsiteX153" fmla="*/ 539161 w 1513250"/>
                <a:gd name="connsiteY153" fmla="*/ 970039 h 1208982"/>
                <a:gd name="connsiteX154" fmla="*/ 542646 w 1513250"/>
                <a:gd name="connsiteY154" fmla="*/ 978564 h 1208982"/>
                <a:gd name="connsiteX155" fmla="*/ 536695 w 1513250"/>
                <a:gd name="connsiteY155" fmla="*/ 982692 h 1208982"/>
                <a:gd name="connsiteX156" fmla="*/ 542163 w 1513250"/>
                <a:gd name="connsiteY156" fmla="*/ 987570 h 1208982"/>
                <a:gd name="connsiteX157" fmla="*/ 550688 w 1513250"/>
                <a:gd name="connsiteY157" fmla="*/ 995451 h 1208982"/>
                <a:gd name="connsiteX158" fmla="*/ 543557 w 1513250"/>
                <a:gd name="connsiteY158" fmla="*/ 999579 h 1208982"/>
                <a:gd name="connsiteX159" fmla="*/ 545863 w 1513250"/>
                <a:gd name="connsiteY159" fmla="*/ 1008693 h 1208982"/>
                <a:gd name="connsiteX160" fmla="*/ 539000 w 1513250"/>
                <a:gd name="connsiteY160" fmla="*/ 1010194 h 1208982"/>
                <a:gd name="connsiteX161" fmla="*/ 532781 w 1513250"/>
                <a:gd name="connsiteY161" fmla="*/ 1014161 h 1208982"/>
                <a:gd name="connsiteX162" fmla="*/ 524096 w 1513250"/>
                <a:gd name="connsiteY162" fmla="*/ 995612 h 1208982"/>
                <a:gd name="connsiteX163" fmla="*/ 497023 w 1513250"/>
                <a:gd name="connsiteY163" fmla="*/ 986337 h 1208982"/>
                <a:gd name="connsiteX164" fmla="*/ 448987 w 1513250"/>
                <a:gd name="connsiteY164" fmla="*/ 994540 h 1208982"/>
                <a:gd name="connsiteX165" fmla="*/ 410870 w 1513250"/>
                <a:gd name="connsiteY165" fmla="*/ 1004404 h 1208982"/>
                <a:gd name="connsiteX166" fmla="*/ 389586 w 1513250"/>
                <a:gd name="connsiteY166" fmla="*/ 1006388 h 1208982"/>
                <a:gd name="connsiteX167" fmla="*/ 383046 w 1513250"/>
                <a:gd name="connsiteY167" fmla="*/ 1004404 h 1208982"/>
                <a:gd name="connsiteX168" fmla="*/ 372109 w 1513250"/>
                <a:gd name="connsiteY168" fmla="*/ 1011374 h 1208982"/>
                <a:gd name="connsiteX169" fmla="*/ 369375 w 1513250"/>
                <a:gd name="connsiteY169" fmla="*/ 1004672 h 1208982"/>
                <a:gd name="connsiteX170" fmla="*/ 354310 w 1513250"/>
                <a:gd name="connsiteY170" fmla="*/ 999526 h 1208982"/>
                <a:gd name="connsiteX171" fmla="*/ 339245 w 1513250"/>
                <a:gd name="connsiteY171" fmla="*/ 1006495 h 1208982"/>
                <a:gd name="connsiteX172" fmla="*/ 339406 w 1513250"/>
                <a:gd name="connsiteY172" fmla="*/ 1021238 h 1208982"/>
                <a:gd name="connsiteX173" fmla="*/ 336994 w 1513250"/>
                <a:gd name="connsiteY173" fmla="*/ 1043862 h 1208982"/>
                <a:gd name="connsiteX174" fmla="*/ 332598 w 1513250"/>
                <a:gd name="connsiteY174" fmla="*/ 1049009 h 1208982"/>
                <a:gd name="connsiteX175" fmla="*/ 329703 w 1513250"/>
                <a:gd name="connsiteY175" fmla="*/ 1057962 h 1208982"/>
                <a:gd name="connsiteX176" fmla="*/ 327290 w 1513250"/>
                <a:gd name="connsiteY176" fmla="*/ 1066325 h 1208982"/>
                <a:gd name="connsiteX177" fmla="*/ 309652 w 1513250"/>
                <a:gd name="connsiteY177" fmla="*/ 1055388 h 1208982"/>
                <a:gd name="connsiteX178" fmla="*/ 286706 w 1513250"/>
                <a:gd name="connsiteY178" fmla="*/ 1075921 h 1208982"/>
                <a:gd name="connsiteX179" fmla="*/ 277110 w 1513250"/>
                <a:gd name="connsiteY179" fmla="*/ 1071954 h 1208982"/>
                <a:gd name="connsiteX180" fmla="*/ 264029 w 1513250"/>
                <a:gd name="connsiteY180" fmla="*/ 1095221 h 1208982"/>
                <a:gd name="connsiteX181" fmla="*/ 256899 w 1513250"/>
                <a:gd name="connsiteY181" fmla="*/ 1104818 h 1208982"/>
                <a:gd name="connsiteX182" fmla="*/ 251591 w 1513250"/>
                <a:gd name="connsiteY182" fmla="*/ 1109536 h 1208982"/>
                <a:gd name="connsiteX183" fmla="*/ 251752 w 1513250"/>
                <a:gd name="connsiteY183" fmla="*/ 1099028 h 1208982"/>
                <a:gd name="connsiteX184" fmla="*/ 245694 w 1513250"/>
                <a:gd name="connsiteY184" fmla="*/ 1099349 h 1208982"/>
                <a:gd name="connsiteX185" fmla="*/ 247356 w 1513250"/>
                <a:gd name="connsiteY185" fmla="*/ 1089914 h 1208982"/>
                <a:gd name="connsiteX186" fmla="*/ 243549 w 1513250"/>
                <a:gd name="connsiteY186" fmla="*/ 1070292 h 1208982"/>
                <a:gd name="connsiteX187" fmla="*/ 243389 w 1513250"/>
                <a:gd name="connsiteY187" fmla="*/ 1070131 h 1208982"/>
                <a:gd name="connsiteX188" fmla="*/ 235186 w 1513250"/>
                <a:gd name="connsiteY188" fmla="*/ 1082569 h 1208982"/>
                <a:gd name="connsiteX189" fmla="*/ 236419 w 1513250"/>
                <a:gd name="connsiteY189" fmla="*/ 1088788 h 1208982"/>
                <a:gd name="connsiteX190" fmla="*/ 238993 w 1513250"/>
                <a:gd name="connsiteY190" fmla="*/ 1092273 h 1208982"/>
                <a:gd name="connsiteX191" fmla="*/ 238403 w 1513250"/>
                <a:gd name="connsiteY191" fmla="*/ 1101869 h 1208982"/>
                <a:gd name="connsiteX192" fmla="*/ 230522 w 1513250"/>
                <a:gd name="connsiteY192" fmla="*/ 1107016 h 1208982"/>
                <a:gd name="connsiteX193" fmla="*/ 224303 w 1513250"/>
                <a:gd name="connsiteY193" fmla="*/ 1115540 h 1208982"/>
                <a:gd name="connsiteX194" fmla="*/ 225214 w 1513250"/>
                <a:gd name="connsiteY194" fmla="*/ 1127710 h 1208982"/>
                <a:gd name="connsiteX195" fmla="*/ 204842 w 1513250"/>
                <a:gd name="connsiteY195" fmla="*/ 1132267 h 1208982"/>
                <a:gd name="connsiteX196" fmla="*/ 207898 w 1513250"/>
                <a:gd name="connsiteY196" fmla="*/ 1133017 h 1208982"/>
                <a:gd name="connsiteX197" fmla="*/ 227681 w 1513250"/>
                <a:gd name="connsiteY197" fmla="*/ 1143793 h 1208982"/>
                <a:gd name="connsiteX198" fmla="*/ 233739 w 1513250"/>
                <a:gd name="connsiteY198" fmla="*/ 1156124 h 1208982"/>
                <a:gd name="connsiteX199" fmla="*/ 230844 w 1513250"/>
                <a:gd name="connsiteY199" fmla="*/ 1166899 h 1208982"/>
                <a:gd name="connsiteX200" fmla="*/ 223553 w 1513250"/>
                <a:gd name="connsiteY200" fmla="*/ 1169955 h 1208982"/>
                <a:gd name="connsiteX201" fmla="*/ 215189 w 1513250"/>
                <a:gd name="connsiteY201" fmla="*/ 1182715 h 1208982"/>
                <a:gd name="connsiteX202" fmla="*/ 200446 w 1513250"/>
                <a:gd name="connsiteY202" fmla="*/ 1183465 h 1208982"/>
                <a:gd name="connsiteX203" fmla="*/ 189938 w 1513250"/>
                <a:gd name="connsiteY203" fmla="*/ 1200031 h 1208982"/>
                <a:gd name="connsiteX204" fmla="*/ 187633 w 1513250"/>
                <a:gd name="connsiteY204" fmla="*/ 1208395 h 1208982"/>
                <a:gd name="connsiteX205" fmla="*/ 178680 w 1513250"/>
                <a:gd name="connsiteY205" fmla="*/ 1208716 h 1208982"/>
                <a:gd name="connsiteX206" fmla="*/ 172890 w 1513250"/>
                <a:gd name="connsiteY206" fmla="*/ 1200943 h 1208982"/>
                <a:gd name="connsiteX207" fmla="*/ 165009 w 1513250"/>
                <a:gd name="connsiteY207" fmla="*/ 1190596 h 1208982"/>
                <a:gd name="connsiteX208" fmla="*/ 160131 w 1513250"/>
                <a:gd name="connsiteY208" fmla="*/ 1184806 h 1208982"/>
                <a:gd name="connsiteX209" fmla="*/ 157075 w 1513250"/>
                <a:gd name="connsiteY209" fmla="*/ 1163361 h 1208982"/>
                <a:gd name="connsiteX210" fmla="*/ 155574 w 1513250"/>
                <a:gd name="connsiteY210" fmla="*/ 1156821 h 1208982"/>
                <a:gd name="connsiteX211" fmla="*/ 150427 w 1513250"/>
                <a:gd name="connsiteY211" fmla="*/ 1147707 h 1208982"/>
                <a:gd name="connsiteX212" fmla="*/ 137346 w 1513250"/>
                <a:gd name="connsiteY212" fmla="*/ 1136180 h 1208982"/>
                <a:gd name="connsiteX213" fmla="*/ 124426 w 1513250"/>
                <a:gd name="connsiteY213" fmla="*/ 1135430 h 1208982"/>
                <a:gd name="connsiteX214" fmla="*/ 110755 w 1513250"/>
                <a:gd name="connsiteY214" fmla="*/ 1128728 h 1208982"/>
                <a:gd name="connsiteX215" fmla="*/ 102552 w 1513250"/>
                <a:gd name="connsiteY215" fmla="*/ 1131462 h 1208982"/>
                <a:gd name="connsiteX216" fmla="*/ 90704 w 1513250"/>
                <a:gd name="connsiteY216" fmla="*/ 1119775 h 1208982"/>
                <a:gd name="connsiteX217" fmla="*/ 72637 w 1513250"/>
                <a:gd name="connsiteY217" fmla="*/ 1115647 h 1208982"/>
                <a:gd name="connsiteX218" fmla="*/ 64435 w 1513250"/>
                <a:gd name="connsiteY218" fmla="*/ 1123850 h 1208982"/>
                <a:gd name="connsiteX219" fmla="*/ 60789 w 1513250"/>
                <a:gd name="connsiteY219" fmla="*/ 1126155 h 1208982"/>
                <a:gd name="connsiteX220" fmla="*/ 62773 w 1513250"/>
                <a:gd name="connsiteY220" fmla="*/ 1133124 h 1208982"/>
                <a:gd name="connsiteX221" fmla="*/ 56715 w 1513250"/>
                <a:gd name="connsiteY221" fmla="*/ 1152264 h 1208982"/>
                <a:gd name="connsiteX222" fmla="*/ 28730 w 1513250"/>
                <a:gd name="connsiteY222" fmla="*/ 1160949 h 1208982"/>
                <a:gd name="connsiteX223" fmla="*/ 12325 w 1513250"/>
                <a:gd name="connsiteY223" fmla="*/ 1166899 h 1208982"/>
                <a:gd name="connsiteX224" fmla="*/ 6267 w 1513250"/>
                <a:gd name="connsiteY224" fmla="*/ 1154730 h 1208982"/>
                <a:gd name="connsiteX225" fmla="*/ 6106 w 1513250"/>
                <a:gd name="connsiteY225" fmla="*/ 1141059 h 1208982"/>
                <a:gd name="connsiteX226" fmla="*/ 2460 w 1513250"/>
                <a:gd name="connsiteY226" fmla="*/ 1113985 h 1208982"/>
                <a:gd name="connsiteX227" fmla="*/ 19187 w 1513250"/>
                <a:gd name="connsiteY227" fmla="*/ 1094256 h 1208982"/>
                <a:gd name="connsiteX228" fmla="*/ 36825 w 1513250"/>
                <a:gd name="connsiteY228" fmla="*/ 1085893 h 1208982"/>
                <a:gd name="connsiteX229" fmla="*/ 58859 w 1513250"/>
                <a:gd name="connsiteY229" fmla="*/ 1070239 h 1208982"/>
                <a:gd name="connsiteX230" fmla="*/ 71458 w 1513250"/>
                <a:gd name="connsiteY230" fmla="*/ 1065843 h 1208982"/>
                <a:gd name="connsiteX231" fmla="*/ 85289 w 1513250"/>
                <a:gd name="connsiteY231" fmla="*/ 1068255 h 1208982"/>
                <a:gd name="connsiteX232" fmla="*/ 95904 w 1513250"/>
                <a:gd name="connsiteY232" fmla="*/ 1077047 h 1208982"/>
                <a:gd name="connsiteX233" fmla="*/ 113542 w 1513250"/>
                <a:gd name="connsiteY233" fmla="*/ 1052601 h 1208982"/>
                <a:gd name="connsiteX234" fmla="*/ 129036 w 1513250"/>
                <a:gd name="connsiteY234" fmla="*/ 1054423 h 1208982"/>
                <a:gd name="connsiteX235" fmla="*/ 145602 w 1513250"/>
                <a:gd name="connsiteY235" fmla="*/ 1041825 h 1208982"/>
                <a:gd name="connsiteX236" fmla="*/ 171121 w 1513250"/>
                <a:gd name="connsiteY236" fmla="*/ 1009015 h 1208982"/>
                <a:gd name="connsiteX237" fmla="*/ 182808 w 1513250"/>
                <a:gd name="connsiteY237" fmla="*/ 1008103 h 1208982"/>
                <a:gd name="connsiteX238" fmla="*/ 193906 w 1513250"/>
                <a:gd name="connsiteY238" fmla="*/ 994861 h 1208982"/>
                <a:gd name="connsiteX239" fmla="*/ 201786 w 1513250"/>
                <a:gd name="connsiteY239" fmla="*/ 968431 h 1208982"/>
                <a:gd name="connsiteX240" fmla="*/ 202269 w 1513250"/>
                <a:gd name="connsiteY240" fmla="*/ 964625 h 1208982"/>
                <a:gd name="connsiteX241" fmla="*/ 202108 w 1513250"/>
                <a:gd name="connsiteY241" fmla="*/ 961140 h 1208982"/>
                <a:gd name="connsiteX242" fmla="*/ 209078 w 1513250"/>
                <a:gd name="connsiteY242" fmla="*/ 958567 h 1208982"/>
                <a:gd name="connsiteX243" fmla="*/ 211812 w 1513250"/>
                <a:gd name="connsiteY243" fmla="*/ 955993 h 1208982"/>
                <a:gd name="connsiteX244" fmla="*/ 217602 w 1513250"/>
                <a:gd name="connsiteY244" fmla="*/ 954760 h 1208982"/>
                <a:gd name="connsiteX245" fmla="*/ 220497 w 1513250"/>
                <a:gd name="connsiteY245" fmla="*/ 948702 h 1208982"/>
                <a:gd name="connsiteX246" fmla="*/ 228538 w 1513250"/>
                <a:gd name="connsiteY246" fmla="*/ 952670 h 1208982"/>
                <a:gd name="connsiteX247" fmla="*/ 234007 w 1513250"/>
                <a:gd name="connsiteY247" fmla="*/ 943073 h 1208982"/>
                <a:gd name="connsiteX248" fmla="*/ 242799 w 1513250"/>
                <a:gd name="connsiteY248" fmla="*/ 918626 h 1208982"/>
                <a:gd name="connsiteX249" fmla="*/ 238242 w 1513250"/>
                <a:gd name="connsiteY249" fmla="*/ 907368 h 1208982"/>
                <a:gd name="connsiteX250" fmla="*/ 244461 w 1513250"/>
                <a:gd name="connsiteY250" fmla="*/ 897932 h 1208982"/>
                <a:gd name="connsiteX251" fmla="*/ 243871 w 1513250"/>
                <a:gd name="connsiteY251" fmla="*/ 883029 h 1208982"/>
                <a:gd name="connsiteX252" fmla="*/ 247195 w 1513250"/>
                <a:gd name="connsiteY252" fmla="*/ 879544 h 1208982"/>
                <a:gd name="connsiteX253" fmla="*/ 263600 w 1513250"/>
                <a:gd name="connsiteY253" fmla="*/ 878793 h 1208982"/>
                <a:gd name="connsiteX254" fmla="*/ 273196 w 1513250"/>
                <a:gd name="connsiteY254" fmla="*/ 867696 h 1208982"/>
                <a:gd name="connsiteX255" fmla="*/ 273679 w 1513250"/>
                <a:gd name="connsiteY255" fmla="*/ 867696 h 1208982"/>
                <a:gd name="connsiteX256" fmla="*/ 285849 w 1513250"/>
                <a:gd name="connsiteY256" fmla="*/ 888229 h 1208982"/>
                <a:gd name="connsiteX257" fmla="*/ 279469 w 1513250"/>
                <a:gd name="connsiteY257" fmla="*/ 876381 h 1208982"/>
                <a:gd name="connsiteX258" fmla="*/ 281881 w 1513250"/>
                <a:gd name="connsiteY258" fmla="*/ 863139 h 1208982"/>
                <a:gd name="connsiteX259" fmla="*/ 279898 w 1513250"/>
                <a:gd name="connsiteY259" fmla="*/ 856920 h 1208982"/>
                <a:gd name="connsiteX260" fmla="*/ 284133 w 1513250"/>
                <a:gd name="connsiteY260" fmla="*/ 856330 h 1208982"/>
                <a:gd name="connsiteX261" fmla="*/ 297965 w 1513250"/>
                <a:gd name="connsiteY261" fmla="*/ 857992 h 1208982"/>
                <a:gd name="connsiteX262" fmla="*/ 322411 w 1513250"/>
                <a:gd name="connsiteY262" fmla="*/ 854025 h 1208982"/>
                <a:gd name="connsiteX263" fmla="*/ 340050 w 1513250"/>
                <a:gd name="connsiteY263" fmla="*/ 824217 h 1208982"/>
                <a:gd name="connsiteX264" fmla="*/ 349914 w 1513250"/>
                <a:gd name="connsiteY264" fmla="*/ 808724 h 1208982"/>
                <a:gd name="connsiteX265" fmla="*/ 355865 w 1513250"/>
                <a:gd name="connsiteY265" fmla="*/ 803094 h 1208982"/>
                <a:gd name="connsiteX266" fmla="*/ 379132 w 1513250"/>
                <a:gd name="connsiteY266" fmla="*/ 772375 h 1208982"/>
                <a:gd name="connsiteX267" fmla="*/ 385833 w 1513250"/>
                <a:gd name="connsiteY267" fmla="*/ 768569 h 1208982"/>
                <a:gd name="connsiteX268" fmla="*/ 411835 w 1513250"/>
                <a:gd name="connsiteY268" fmla="*/ 746374 h 1208982"/>
                <a:gd name="connsiteX269" fmla="*/ 411513 w 1513250"/>
                <a:gd name="connsiteY269" fmla="*/ 705469 h 1208982"/>
                <a:gd name="connsiteX270" fmla="*/ 411191 w 1513250"/>
                <a:gd name="connsiteY270" fmla="*/ 674481 h 1208982"/>
                <a:gd name="connsiteX271" fmla="*/ 419716 w 1513250"/>
                <a:gd name="connsiteY271" fmla="*/ 642583 h 1208982"/>
                <a:gd name="connsiteX272" fmla="*/ 423200 w 1513250"/>
                <a:gd name="connsiteY272" fmla="*/ 612668 h 1208982"/>
                <a:gd name="connsiteX273" fmla="*/ 423683 w 1513250"/>
                <a:gd name="connsiteY273" fmla="*/ 612346 h 1208982"/>
                <a:gd name="connsiteX274" fmla="*/ 439766 w 1513250"/>
                <a:gd name="connsiteY274" fmla="*/ 612185 h 1208982"/>
                <a:gd name="connsiteX275" fmla="*/ 458316 w 1513250"/>
                <a:gd name="connsiteY275" fmla="*/ 617064 h 1208982"/>
                <a:gd name="connsiteX276" fmla="*/ 485496 w 1513250"/>
                <a:gd name="connsiteY276" fmla="*/ 630145 h 1208982"/>
                <a:gd name="connsiteX277" fmla="*/ 511015 w 1513250"/>
                <a:gd name="connsiteY277" fmla="*/ 617814 h 1208982"/>
                <a:gd name="connsiteX278" fmla="*/ 519700 w 1513250"/>
                <a:gd name="connsiteY278" fmla="*/ 601088 h 1208982"/>
                <a:gd name="connsiteX279" fmla="*/ 529136 w 1513250"/>
                <a:gd name="connsiteY279" fmla="*/ 596960 h 1208982"/>
                <a:gd name="connsiteX280" fmla="*/ 528975 w 1513250"/>
                <a:gd name="connsiteY280" fmla="*/ 580876 h 1208982"/>
                <a:gd name="connsiteX281" fmla="*/ 536105 w 1513250"/>
                <a:gd name="connsiteY281" fmla="*/ 586184 h 1208982"/>
                <a:gd name="connsiteX282" fmla="*/ 540823 w 1513250"/>
                <a:gd name="connsiteY282" fmla="*/ 585112 h 1208982"/>
                <a:gd name="connsiteX283" fmla="*/ 530476 w 1513250"/>
                <a:gd name="connsiteY283" fmla="*/ 572674 h 1208982"/>
                <a:gd name="connsiteX284" fmla="*/ 532299 w 1513250"/>
                <a:gd name="connsiteY284" fmla="*/ 558682 h 1208982"/>
                <a:gd name="connsiteX285" fmla="*/ 524847 w 1513250"/>
                <a:gd name="connsiteY285" fmla="*/ 554714 h 1208982"/>
                <a:gd name="connsiteX286" fmla="*/ 524847 w 1513250"/>
                <a:gd name="connsiteY286" fmla="*/ 547262 h 1208982"/>
                <a:gd name="connsiteX287" fmla="*/ 521630 w 1513250"/>
                <a:gd name="connsiteY287" fmla="*/ 541312 h 1208982"/>
                <a:gd name="connsiteX288" fmla="*/ 531227 w 1513250"/>
                <a:gd name="connsiteY288" fmla="*/ 540722 h 1208982"/>
                <a:gd name="connsiteX289" fmla="*/ 536105 w 1513250"/>
                <a:gd name="connsiteY289" fmla="*/ 523244 h 1208982"/>
                <a:gd name="connsiteX290" fmla="*/ 534711 w 1513250"/>
                <a:gd name="connsiteY290" fmla="*/ 515203 h 1208982"/>
                <a:gd name="connsiteX291" fmla="*/ 543825 w 1513250"/>
                <a:gd name="connsiteY291" fmla="*/ 510646 h 1208982"/>
                <a:gd name="connsiteX292" fmla="*/ 560820 w 1513250"/>
                <a:gd name="connsiteY292" fmla="*/ 507161 h 1208982"/>
                <a:gd name="connsiteX293" fmla="*/ 584999 w 1513250"/>
                <a:gd name="connsiteY293" fmla="*/ 500460 h 1208982"/>
                <a:gd name="connsiteX294" fmla="*/ 602315 w 1513250"/>
                <a:gd name="connsiteY294" fmla="*/ 504588 h 1208982"/>
                <a:gd name="connsiteX295" fmla="*/ 617058 w 1513250"/>
                <a:gd name="connsiteY295" fmla="*/ 500192 h 1208982"/>
                <a:gd name="connsiteX296" fmla="*/ 636841 w 1513250"/>
                <a:gd name="connsiteY296" fmla="*/ 495635 h 1208982"/>
                <a:gd name="connsiteX297" fmla="*/ 653835 w 1513250"/>
                <a:gd name="connsiteY297" fmla="*/ 494134 h 1208982"/>
                <a:gd name="connsiteX298" fmla="*/ 677103 w 1513250"/>
                <a:gd name="connsiteY298" fmla="*/ 492901 h 1208982"/>
                <a:gd name="connsiteX299" fmla="*/ 687610 w 1513250"/>
                <a:gd name="connsiteY299" fmla="*/ 483787 h 1208982"/>
                <a:gd name="connsiteX300" fmla="*/ 692918 w 1513250"/>
                <a:gd name="connsiteY300" fmla="*/ 488344 h 1208982"/>
                <a:gd name="connsiteX301" fmla="*/ 702032 w 1513250"/>
                <a:gd name="connsiteY301" fmla="*/ 491078 h 1208982"/>
                <a:gd name="connsiteX302" fmla="*/ 731196 w 1513250"/>
                <a:gd name="connsiteY302" fmla="*/ 494724 h 1208982"/>
                <a:gd name="connsiteX303" fmla="*/ 747012 w 1513250"/>
                <a:gd name="connsiteY303" fmla="*/ 497940 h 1208982"/>
                <a:gd name="connsiteX304" fmla="*/ 775104 w 1513250"/>
                <a:gd name="connsiteY304" fmla="*/ 491989 h 1208982"/>
                <a:gd name="connsiteX305" fmla="*/ 799443 w 1513250"/>
                <a:gd name="connsiteY305" fmla="*/ 504159 h 1208982"/>
                <a:gd name="connsiteX306" fmla="*/ 814347 w 1513250"/>
                <a:gd name="connsiteY306" fmla="*/ 509467 h 1208982"/>
                <a:gd name="connsiteX307" fmla="*/ 835952 w 1513250"/>
                <a:gd name="connsiteY307" fmla="*/ 518259 h 1208982"/>
                <a:gd name="connsiteX308" fmla="*/ 869835 w 1513250"/>
                <a:gd name="connsiteY308" fmla="*/ 518849 h 1208982"/>
                <a:gd name="connsiteX309" fmla="*/ 900554 w 1513250"/>
                <a:gd name="connsiteY309" fmla="*/ 509413 h 1208982"/>
                <a:gd name="connsiteX310" fmla="*/ 930469 w 1513250"/>
                <a:gd name="connsiteY310" fmla="*/ 504856 h 1208982"/>
                <a:gd name="connsiteX311" fmla="*/ 949018 w 1513250"/>
                <a:gd name="connsiteY311" fmla="*/ 508501 h 1208982"/>
                <a:gd name="connsiteX312" fmla="*/ 962367 w 1513250"/>
                <a:gd name="connsiteY312" fmla="*/ 498637 h 1208982"/>
                <a:gd name="connsiteX313" fmla="*/ 962207 w 1513250"/>
                <a:gd name="connsiteY313" fmla="*/ 498798 h 1208982"/>
                <a:gd name="connsiteX314" fmla="*/ 955988 w 1513250"/>
                <a:gd name="connsiteY314" fmla="*/ 517026 h 1208982"/>
                <a:gd name="connsiteX315" fmla="*/ 967836 w 1513250"/>
                <a:gd name="connsiteY315" fmla="*/ 503676 h 1208982"/>
                <a:gd name="connsiteX316" fmla="*/ 966335 w 1513250"/>
                <a:gd name="connsiteY316" fmla="*/ 482983 h 1208982"/>
                <a:gd name="connsiteX317" fmla="*/ 963922 w 1513250"/>
                <a:gd name="connsiteY317" fmla="*/ 459876 h 1208982"/>
                <a:gd name="connsiteX318" fmla="*/ 963761 w 1513250"/>
                <a:gd name="connsiteY318" fmla="*/ 441488 h 1208982"/>
                <a:gd name="connsiteX319" fmla="*/ 959955 w 1513250"/>
                <a:gd name="connsiteY319" fmla="*/ 436931 h 1208982"/>
                <a:gd name="connsiteX320" fmla="*/ 973197 w 1513250"/>
                <a:gd name="connsiteY320" fmla="*/ 440576 h 1208982"/>
                <a:gd name="connsiteX321" fmla="*/ 974698 w 1513250"/>
                <a:gd name="connsiteY321" fmla="*/ 430712 h 1208982"/>
                <a:gd name="connsiteX322" fmla="*/ 971803 w 1513250"/>
                <a:gd name="connsiteY322" fmla="*/ 420365 h 1208982"/>
                <a:gd name="connsiteX323" fmla="*/ 983329 w 1513250"/>
                <a:gd name="connsiteY323" fmla="*/ 419614 h 1208982"/>
                <a:gd name="connsiteX324" fmla="*/ 983329 w 1513250"/>
                <a:gd name="connsiteY324" fmla="*/ 410500 h 1208982"/>
                <a:gd name="connsiteX325" fmla="*/ 979684 w 1513250"/>
                <a:gd name="connsiteY325" fmla="*/ 401976 h 1208982"/>
                <a:gd name="connsiteX326" fmla="*/ 995177 w 1513250"/>
                <a:gd name="connsiteY326" fmla="*/ 397580 h 1208982"/>
                <a:gd name="connsiteX327" fmla="*/ 1011582 w 1513250"/>
                <a:gd name="connsiteY327" fmla="*/ 384338 h 1208982"/>
                <a:gd name="connsiteX328" fmla="*/ 1049700 w 1513250"/>
                <a:gd name="connsiteY328" fmla="*/ 343165 h 1208982"/>
                <a:gd name="connsiteX329" fmla="*/ 1075701 w 1513250"/>
                <a:gd name="connsiteY329" fmla="*/ 331478 h 1208982"/>
                <a:gd name="connsiteX330" fmla="*/ 1084065 w 1513250"/>
                <a:gd name="connsiteY330" fmla="*/ 319147 h 1208982"/>
                <a:gd name="connsiteX331" fmla="*/ 1089372 w 1513250"/>
                <a:gd name="connsiteY331" fmla="*/ 304994 h 1208982"/>
                <a:gd name="connsiteX332" fmla="*/ 1089962 w 1513250"/>
                <a:gd name="connsiteY332" fmla="*/ 296309 h 1208982"/>
                <a:gd name="connsiteX333" fmla="*/ 1098164 w 1513250"/>
                <a:gd name="connsiteY333" fmla="*/ 287195 h 1208982"/>
                <a:gd name="connsiteX334" fmla="*/ 1106045 w 1513250"/>
                <a:gd name="connsiteY334" fmla="*/ 276580 h 1208982"/>
                <a:gd name="connsiteX335" fmla="*/ 1119555 w 1513250"/>
                <a:gd name="connsiteY335" fmla="*/ 261837 h 1208982"/>
                <a:gd name="connsiteX336" fmla="*/ 1137354 w 1513250"/>
                <a:gd name="connsiteY336" fmla="*/ 235246 h 1208982"/>
                <a:gd name="connsiteX337" fmla="*/ 1154671 w 1513250"/>
                <a:gd name="connsiteY337" fmla="*/ 213801 h 1208982"/>
                <a:gd name="connsiteX338" fmla="*/ 1165607 w 1513250"/>
                <a:gd name="connsiteY338" fmla="*/ 203025 h 1208982"/>
                <a:gd name="connsiteX339" fmla="*/ 1171826 w 1513250"/>
                <a:gd name="connsiteY339" fmla="*/ 201524 h 1208982"/>
                <a:gd name="connsiteX340" fmla="*/ 1180940 w 1513250"/>
                <a:gd name="connsiteY340" fmla="*/ 195305 h 1208982"/>
                <a:gd name="connsiteX341" fmla="*/ 1190644 w 1513250"/>
                <a:gd name="connsiteY341" fmla="*/ 185709 h 1208982"/>
                <a:gd name="connsiteX342" fmla="*/ 1185604 w 1513250"/>
                <a:gd name="connsiteY342" fmla="*/ 178257 h 1208982"/>
                <a:gd name="connsiteX343" fmla="*/ 1178313 w 1513250"/>
                <a:gd name="connsiteY343" fmla="*/ 174129 h 1208982"/>
                <a:gd name="connsiteX344" fmla="*/ 1167537 w 1513250"/>
                <a:gd name="connsiteY344" fmla="*/ 172306 h 1208982"/>
                <a:gd name="connsiteX345" fmla="*/ 1181047 w 1513250"/>
                <a:gd name="connsiteY345" fmla="*/ 178847 h 1208982"/>
                <a:gd name="connsiteX346" fmla="*/ 1175740 w 1513250"/>
                <a:gd name="connsiteY346" fmla="*/ 186299 h 1208982"/>
                <a:gd name="connsiteX347" fmla="*/ 1149738 w 1513250"/>
                <a:gd name="connsiteY347" fmla="*/ 212461 h 1208982"/>
                <a:gd name="connsiteX348" fmla="*/ 1140035 w 1513250"/>
                <a:gd name="connsiteY348" fmla="*/ 221253 h 1208982"/>
                <a:gd name="connsiteX349" fmla="*/ 1102936 w 1513250"/>
                <a:gd name="connsiteY349" fmla="*/ 248916 h 1208982"/>
                <a:gd name="connsiteX350" fmla="*/ 1092589 w 1513250"/>
                <a:gd name="connsiteY350" fmla="*/ 268538 h 1208982"/>
                <a:gd name="connsiteX351" fmla="*/ 1090284 w 1513250"/>
                <a:gd name="connsiteY351" fmla="*/ 273095 h 1208982"/>
                <a:gd name="connsiteX352" fmla="*/ 1090284 w 1513250"/>
                <a:gd name="connsiteY352" fmla="*/ 273095 h 1208982"/>
                <a:gd name="connsiteX353" fmla="*/ 1088622 w 1513250"/>
                <a:gd name="connsiteY353" fmla="*/ 258513 h 1208982"/>
                <a:gd name="connsiteX354" fmla="*/ 1091195 w 1513250"/>
                <a:gd name="connsiteY354" fmla="*/ 252455 h 1208982"/>
                <a:gd name="connsiteX355" fmla="*/ 1082403 w 1513250"/>
                <a:gd name="connsiteY355" fmla="*/ 244574 h 1208982"/>
                <a:gd name="connsiteX356" fmla="*/ 1090605 w 1513250"/>
                <a:gd name="connsiteY356" fmla="*/ 240178 h 1208982"/>
                <a:gd name="connsiteX357" fmla="*/ 1090284 w 1513250"/>
                <a:gd name="connsiteY357" fmla="*/ 232887 h 1208982"/>
                <a:gd name="connsiteX358" fmla="*/ 1086048 w 1513250"/>
                <a:gd name="connsiteY358" fmla="*/ 219645 h 1208982"/>
                <a:gd name="connsiteX359" fmla="*/ 1083475 w 1513250"/>
                <a:gd name="connsiteY359" fmla="*/ 213104 h 1208982"/>
                <a:gd name="connsiteX360" fmla="*/ 1082242 w 1513250"/>
                <a:gd name="connsiteY360" fmla="*/ 204902 h 1208982"/>
                <a:gd name="connsiteX361" fmla="*/ 1089372 w 1513250"/>
                <a:gd name="connsiteY361" fmla="*/ 201578 h 1208982"/>
                <a:gd name="connsiteX362" fmla="*/ 1087067 w 1513250"/>
                <a:gd name="connsiteY362" fmla="*/ 187746 h 1208982"/>
                <a:gd name="connsiteX363" fmla="*/ 1085995 w 1513250"/>
                <a:gd name="connsiteY363" fmla="*/ 174826 h 1208982"/>
                <a:gd name="connsiteX364" fmla="*/ 1088568 w 1513250"/>
                <a:gd name="connsiteY364" fmla="*/ 163299 h 1208982"/>
                <a:gd name="connsiteX365" fmla="*/ 1095109 w 1513250"/>
                <a:gd name="connsiteY365" fmla="*/ 151291 h 1208982"/>
                <a:gd name="connsiteX366" fmla="*/ 1095109 w 1513250"/>
                <a:gd name="connsiteY366" fmla="*/ 151291 h 1208982"/>
                <a:gd name="connsiteX367" fmla="*/ 1111353 w 1513250"/>
                <a:gd name="connsiteY367" fmla="*/ 149307 h 1208982"/>
                <a:gd name="connsiteX368" fmla="*/ 1125613 w 1513250"/>
                <a:gd name="connsiteY368" fmla="*/ 144911 h 1208982"/>
                <a:gd name="connsiteX369" fmla="*/ 1131671 w 1513250"/>
                <a:gd name="connsiteY369" fmla="*/ 140032 h 1208982"/>
                <a:gd name="connsiteX370" fmla="*/ 1150811 w 1513250"/>
                <a:gd name="connsiteY370" fmla="*/ 132741 h 1208982"/>
                <a:gd name="connsiteX371" fmla="*/ 1156118 w 1513250"/>
                <a:gd name="connsiteY371" fmla="*/ 126522 h 1208982"/>
                <a:gd name="connsiteX372" fmla="*/ 1167805 w 1513250"/>
                <a:gd name="connsiteY372" fmla="*/ 124539 h 1208982"/>
                <a:gd name="connsiteX373" fmla="*/ 1180565 w 1513250"/>
                <a:gd name="connsiteY373" fmla="*/ 120411 h 1208982"/>
                <a:gd name="connsiteX374" fmla="*/ 1171772 w 1513250"/>
                <a:gd name="connsiteY374" fmla="*/ 107651 h 1208982"/>
                <a:gd name="connsiteX375" fmla="*/ 1171612 w 1513250"/>
                <a:gd name="connsiteY375" fmla="*/ 100360 h 1208982"/>
                <a:gd name="connsiteX376" fmla="*/ 1169789 w 1513250"/>
                <a:gd name="connsiteY376" fmla="*/ 89584 h 1208982"/>
                <a:gd name="connsiteX377" fmla="*/ 1159764 w 1513250"/>
                <a:gd name="connsiteY377" fmla="*/ 82615 h 1208982"/>
                <a:gd name="connsiteX378" fmla="*/ 1165822 w 1513250"/>
                <a:gd name="connsiteY378" fmla="*/ 65888 h 1208982"/>
                <a:gd name="connsiteX379" fmla="*/ 1171772 w 1513250"/>
                <a:gd name="connsiteY379" fmla="*/ 53289 h 1208982"/>
                <a:gd name="connsiteX380" fmla="*/ 1186944 w 1513250"/>
                <a:gd name="connsiteY380" fmla="*/ 65888 h 1208982"/>
                <a:gd name="connsiteX381" fmla="*/ 1197881 w 1513250"/>
                <a:gd name="connsiteY381" fmla="*/ 57686 h 1208982"/>
                <a:gd name="connsiteX382" fmla="*/ 1212142 w 1513250"/>
                <a:gd name="connsiteY382" fmla="*/ 52378 h 1208982"/>
                <a:gd name="connsiteX383" fmla="*/ 1212142 w 1513250"/>
                <a:gd name="connsiteY383" fmla="*/ 52378 h 1208982"/>
                <a:gd name="connsiteX384" fmla="*/ 1215358 w 1513250"/>
                <a:gd name="connsiteY384" fmla="*/ 63905 h 1208982"/>
                <a:gd name="connsiteX385" fmla="*/ 1236803 w 1513250"/>
                <a:gd name="connsiteY385" fmla="*/ 82454 h 1208982"/>
                <a:gd name="connsiteX386" fmla="*/ 1256424 w 1513250"/>
                <a:gd name="connsiteY386" fmla="*/ 64977 h 1208982"/>
                <a:gd name="connsiteX387" fmla="*/ 1267844 w 1513250"/>
                <a:gd name="connsiteY387" fmla="*/ 61921 h 1208982"/>
                <a:gd name="connsiteX388" fmla="*/ 1265270 w 1513250"/>
                <a:gd name="connsiteY388" fmla="*/ 29379 h 1208982"/>
                <a:gd name="connsiteX389" fmla="*/ 1291111 w 1513250"/>
                <a:gd name="connsiteY389" fmla="*/ 44122 h 1208982"/>
                <a:gd name="connsiteX390" fmla="*/ 1291861 w 1513250"/>
                <a:gd name="connsiteY390" fmla="*/ 44122 h 1208982"/>
                <a:gd name="connsiteX391" fmla="*/ 1289556 w 1513250"/>
                <a:gd name="connsiteY391" fmla="*/ 62189 h 1208982"/>
                <a:gd name="connsiteX392" fmla="*/ 1312823 w 1513250"/>
                <a:gd name="connsiteY392" fmla="*/ 57793 h 1208982"/>
                <a:gd name="connsiteX393" fmla="*/ 1324993 w 1513250"/>
                <a:gd name="connsiteY393" fmla="*/ 58865 h 1208982"/>
                <a:gd name="connsiteX394" fmla="*/ 1340969 w 1513250"/>
                <a:gd name="connsiteY394" fmla="*/ 45945 h 1208982"/>
                <a:gd name="connsiteX395" fmla="*/ 1362414 w 1513250"/>
                <a:gd name="connsiteY395" fmla="*/ 47017 h 1208982"/>
                <a:gd name="connsiteX396" fmla="*/ 1367453 w 1513250"/>
                <a:gd name="connsiteY396" fmla="*/ 40798 h 1208982"/>
                <a:gd name="connsiteX397" fmla="*/ 1364397 w 1513250"/>
                <a:gd name="connsiteY397" fmla="*/ 35169 h 1208982"/>
                <a:gd name="connsiteX398" fmla="*/ 1361341 w 1513250"/>
                <a:gd name="connsiteY398" fmla="*/ 28039 h 1208982"/>
                <a:gd name="connsiteX399" fmla="*/ 1357374 w 1513250"/>
                <a:gd name="connsiteY399" fmla="*/ 23911 h 1208982"/>
                <a:gd name="connsiteX400" fmla="*/ 1364826 w 1513250"/>
                <a:gd name="connsiteY400" fmla="*/ 20694 h 1208982"/>
                <a:gd name="connsiteX401" fmla="*/ 1375441 w 1513250"/>
                <a:gd name="connsiteY401" fmla="*/ 19461 h 1208982"/>
                <a:gd name="connsiteX402" fmla="*/ 1386378 w 1513250"/>
                <a:gd name="connsiteY402" fmla="*/ 3967 h 1208982"/>
                <a:gd name="connsiteX403" fmla="*/ 1395974 w 1513250"/>
                <a:gd name="connsiteY403" fmla="*/ 0 h 1208982"/>
                <a:gd name="connsiteX404" fmla="*/ 1395974 w 1513250"/>
                <a:gd name="connsiteY404" fmla="*/ 0 h 1208982"/>
                <a:gd name="connsiteX405" fmla="*/ 1402193 w 1513250"/>
                <a:gd name="connsiteY405" fmla="*/ 11258 h 1208982"/>
                <a:gd name="connsiteX406" fmla="*/ 1409323 w 1513250"/>
                <a:gd name="connsiteY406" fmla="*/ 9275 h 1208982"/>
                <a:gd name="connsiteX407" fmla="*/ 1415113 w 1513250"/>
                <a:gd name="connsiteY407" fmla="*/ 25090 h 1208982"/>
                <a:gd name="connsiteX408" fmla="*/ 1419509 w 1513250"/>
                <a:gd name="connsiteY408" fmla="*/ 28736 h 1208982"/>
                <a:gd name="connsiteX409" fmla="*/ 1423477 w 1513250"/>
                <a:gd name="connsiteY409" fmla="*/ 35437 h 1208982"/>
                <a:gd name="connsiteX410" fmla="*/ 1436987 w 1513250"/>
                <a:gd name="connsiteY410" fmla="*/ 40584 h 1208982"/>
                <a:gd name="connsiteX411" fmla="*/ 1454625 w 1513250"/>
                <a:gd name="connsiteY411" fmla="*/ 46213 h 1208982"/>
                <a:gd name="connsiteX412" fmla="*/ 1472531 w 1513250"/>
                <a:gd name="connsiteY412" fmla="*/ 44819 h 1208982"/>
                <a:gd name="connsiteX413" fmla="*/ 1472853 w 1513250"/>
                <a:gd name="connsiteY413" fmla="*/ 45301 h 1208982"/>
                <a:gd name="connsiteX414" fmla="*/ 1468135 w 1513250"/>
                <a:gd name="connsiteY414" fmla="*/ 51360 h 1208982"/>
                <a:gd name="connsiteX415" fmla="*/ 1462506 w 1513250"/>
                <a:gd name="connsiteY415" fmla="*/ 61867 h 1208982"/>
                <a:gd name="connsiteX416" fmla="*/ 1455375 w 1513250"/>
                <a:gd name="connsiteY416" fmla="*/ 68086 h 1208982"/>
                <a:gd name="connsiteX417" fmla="*/ 1454786 w 1513250"/>
                <a:gd name="connsiteY417" fmla="*/ 73715 h 1208982"/>
                <a:gd name="connsiteX418" fmla="*/ 1454786 w 1513250"/>
                <a:gd name="connsiteY418" fmla="*/ 73715 h 1208982"/>
                <a:gd name="connsiteX419" fmla="*/ 1471351 w 1513250"/>
                <a:gd name="connsiteY419" fmla="*/ 98805 h 1208982"/>
                <a:gd name="connsiteX420" fmla="*/ 1461755 w 1513250"/>
                <a:gd name="connsiteY420" fmla="*/ 123252 h 1208982"/>
                <a:gd name="connsiteX421" fmla="*/ 1453874 w 1513250"/>
                <a:gd name="connsiteY421" fmla="*/ 128399 h 1208982"/>
                <a:gd name="connsiteX422" fmla="*/ 1447655 w 1513250"/>
                <a:gd name="connsiteY422" fmla="*/ 137512 h 1208982"/>
                <a:gd name="connsiteX423" fmla="*/ 1447816 w 1513250"/>
                <a:gd name="connsiteY423" fmla="*/ 157885 h 1208982"/>
                <a:gd name="connsiteX424" fmla="*/ 1439024 w 1513250"/>
                <a:gd name="connsiteY424" fmla="*/ 182975 h 1208982"/>
                <a:gd name="connsiteX425" fmla="*/ 1444492 w 1513250"/>
                <a:gd name="connsiteY425" fmla="*/ 209887 h 1208982"/>
                <a:gd name="connsiteX426" fmla="*/ 1443742 w 1513250"/>
                <a:gd name="connsiteY426" fmla="*/ 217661 h 1208982"/>
                <a:gd name="connsiteX427" fmla="*/ 1446154 w 1513250"/>
                <a:gd name="connsiteY427" fmla="*/ 222808 h 1208982"/>
                <a:gd name="connsiteX428" fmla="*/ 1457573 w 1513250"/>
                <a:gd name="connsiteY428" fmla="*/ 240285 h 1208982"/>
                <a:gd name="connsiteX429" fmla="*/ 1453928 w 1513250"/>
                <a:gd name="connsiteY429" fmla="*/ 243609 h 1208982"/>
                <a:gd name="connsiteX430" fmla="*/ 1450282 w 1513250"/>
                <a:gd name="connsiteY430" fmla="*/ 240714 h 1208982"/>
                <a:gd name="connsiteX431" fmla="*/ 1442669 w 1513250"/>
                <a:gd name="connsiteY431" fmla="*/ 239803 h 1208982"/>
                <a:gd name="connsiteX432" fmla="*/ 1442669 w 1513250"/>
                <a:gd name="connsiteY432" fmla="*/ 239803 h 1208982"/>
                <a:gd name="connsiteX433" fmla="*/ 1448888 w 1513250"/>
                <a:gd name="connsiteY433" fmla="*/ 263659 h 1208982"/>
                <a:gd name="connsiteX434" fmla="*/ 1452212 w 1513250"/>
                <a:gd name="connsiteY434" fmla="*/ 276419 h 1208982"/>
                <a:gd name="connsiteX435" fmla="*/ 1443420 w 1513250"/>
                <a:gd name="connsiteY435" fmla="*/ 289768 h 1208982"/>
                <a:gd name="connsiteX436" fmla="*/ 1457413 w 1513250"/>
                <a:gd name="connsiteY436" fmla="*/ 307835 h 1208982"/>
                <a:gd name="connsiteX437" fmla="*/ 1468188 w 1513250"/>
                <a:gd name="connsiteY437" fmla="*/ 326652 h 1208982"/>
                <a:gd name="connsiteX438" fmla="*/ 1472316 w 1513250"/>
                <a:gd name="connsiteY438" fmla="*/ 335927 h 1208982"/>
                <a:gd name="connsiteX439" fmla="*/ 1480519 w 1513250"/>
                <a:gd name="connsiteY439" fmla="*/ 333944 h 1208982"/>
                <a:gd name="connsiteX440" fmla="*/ 1496495 w 1513250"/>
                <a:gd name="connsiteY440" fmla="*/ 367987 h 1208982"/>
                <a:gd name="connsiteX441" fmla="*/ 1496656 w 1513250"/>
                <a:gd name="connsiteY441" fmla="*/ 387608 h 1208982"/>
                <a:gd name="connsiteX442" fmla="*/ 1488775 w 1513250"/>
                <a:gd name="connsiteY442" fmla="*/ 397473 h 1208982"/>
                <a:gd name="connsiteX443" fmla="*/ 1497460 w 1513250"/>
                <a:gd name="connsiteY443" fmla="*/ 410983 h 1208982"/>
                <a:gd name="connsiteX444" fmla="*/ 1512525 w 1513250"/>
                <a:gd name="connsiteY444" fmla="*/ 423742 h 1208982"/>
                <a:gd name="connsiteX445" fmla="*/ 1510220 w 1513250"/>
                <a:gd name="connsiteY445" fmla="*/ 440898 h 1208982"/>
                <a:gd name="connsiteX446" fmla="*/ 1510220 w 1513250"/>
                <a:gd name="connsiteY446" fmla="*/ 440898 h 1208982"/>
                <a:gd name="connsiteX447" fmla="*/ 1499712 w 1513250"/>
                <a:gd name="connsiteY447" fmla="*/ 438325 h 1208982"/>
                <a:gd name="connsiteX448" fmla="*/ 1499390 w 1513250"/>
                <a:gd name="connsiteY448" fmla="*/ 449583 h 1208982"/>
                <a:gd name="connsiteX449" fmla="*/ 1502714 w 1513250"/>
                <a:gd name="connsiteY449" fmla="*/ 459018 h 1208982"/>
                <a:gd name="connsiteX450" fmla="*/ 1496763 w 1513250"/>
                <a:gd name="connsiteY450" fmla="*/ 467382 h 1208982"/>
                <a:gd name="connsiteX451" fmla="*/ 1496281 w 1513250"/>
                <a:gd name="connsiteY451" fmla="*/ 478158 h 1208982"/>
                <a:gd name="connsiteX452" fmla="*/ 1489740 w 1513250"/>
                <a:gd name="connsiteY452" fmla="*/ 486950 h 1208982"/>
                <a:gd name="connsiteX453" fmla="*/ 1467116 w 1513250"/>
                <a:gd name="connsiteY453" fmla="*/ 491185 h 1208982"/>
                <a:gd name="connsiteX454" fmla="*/ 1460736 w 1513250"/>
                <a:gd name="connsiteY454" fmla="*/ 494402 h 1208982"/>
                <a:gd name="connsiteX455" fmla="*/ 1438220 w 1513250"/>
                <a:gd name="connsiteY455" fmla="*/ 493812 h 1208982"/>
                <a:gd name="connsiteX456" fmla="*/ 1441115 w 1513250"/>
                <a:gd name="connsiteY456" fmla="*/ 498691 h 1208982"/>
                <a:gd name="connsiteX457" fmla="*/ 1440793 w 1513250"/>
                <a:gd name="connsiteY457" fmla="*/ 510217 h 1208982"/>
                <a:gd name="connsiteX458" fmla="*/ 1447173 w 1513250"/>
                <a:gd name="connsiteY458" fmla="*/ 516597 h 1208982"/>
                <a:gd name="connsiteX459" fmla="*/ 1448674 w 1513250"/>
                <a:gd name="connsiteY459" fmla="*/ 529195 h 1208982"/>
                <a:gd name="connsiteX460" fmla="*/ 1452159 w 1513250"/>
                <a:gd name="connsiteY460" fmla="*/ 541794 h 1208982"/>
                <a:gd name="connsiteX461" fmla="*/ 1450765 w 1513250"/>
                <a:gd name="connsiteY461" fmla="*/ 553052 h 1208982"/>
                <a:gd name="connsiteX462" fmla="*/ 1462184 w 1513250"/>
                <a:gd name="connsiteY462" fmla="*/ 557448 h 1208982"/>
                <a:gd name="connsiteX463" fmla="*/ 1460790 w 1513250"/>
                <a:gd name="connsiteY463" fmla="*/ 574926 h 1208982"/>
                <a:gd name="connsiteX464" fmla="*/ 1461112 w 1513250"/>
                <a:gd name="connsiteY464" fmla="*/ 597871 h 1208982"/>
                <a:gd name="connsiteX465" fmla="*/ 1467974 w 1513250"/>
                <a:gd name="connsiteY465" fmla="*/ 608218 h 1208982"/>
                <a:gd name="connsiteX466" fmla="*/ 1472102 w 1513250"/>
                <a:gd name="connsiteY466" fmla="*/ 616581 h 1208982"/>
                <a:gd name="connsiteX467" fmla="*/ 1463149 w 1513250"/>
                <a:gd name="connsiteY467" fmla="*/ 627089 h 1208982"/>
                <a:gd name="connsiteX468" fmla="*/ 1471351 w 1513250"/>
                <a:gd name="connsiteY468" fmla="*/ 636042 h 1208982"/>
                <a:gd name="connsiteX469" fmla="*/ 1466794 w 1513250"/>
                <a:gd name="connsiteY469" fmla="*/ 647301 h 1208982"/>
                <a:gd name="connsiteX470" fmla="*/ 1460844 w 1513250"/>
                <a:gd name="connsiteY470" fmla="*/ 649713 h 1208982"/>
                <a:gd name="connsiteX471" fmla="*/ 1440954 w 1513250"/>
                <a:gd name="connsiteY471" fmla="*/ 653680 h 1208982"/>
                <a:gd name="connsiteX472" fmla="*/ 1425460 w 1513250"/>
                <a:gd name="connsiteY472" fmla="*/ 638777 h 1208982"/>
                <a:gd name="connsiteX473" fmla="*/ 1409377 w 1513250"/>
                <a:gd name="connsiteY473" fmla="*/ 633630 h 1208982"/>
                <a:gd name="connsiteX474" fmla="*/ 1392490 w 1513250"/>
                <a:gd name="connsiteY474" fmla="*/ 631485 h 1208982"/>
                <a:gd name="connsiteX475" fmla="*/ 1381392 w 1513250"/>
                <a:gd name="connsiteY475" fmla="*/ 622372 h 1208982"/>
                <a:gd name="connsiteX476" fmla="*/ 1375173 w 1513250"/>
                <a:gd name="connsiteY476" fmla="*/ 633308 h 1208982"/>
                <a:gd name="connsiteX477" fmla="*/ 1374101 w 1513250"/>
                <a:gd name="connsiteY477" fmla="*/ 624194 h 1208982"/>
                <a:gd name="connsiteX478" fmla="*/ 1369222 w 1513250"/>
                <a:gd name="connsiteY478" fmla="*/ 624784 h 1208982"/>
                <a:gd name="connsiteX479" fmla="*/ 1363003 w 1513250"/>
                <a:gd name="connsiteY479" fmla="*/ 626446 h 1208982"/>
                <a:gd name="connsiteX480" fmla="*/ 1354801 w 1513250"/>
                <a:gd name="connsiteY480" fmla="*/ 627518 h 1208982"/>
                <a:gd name="connsiteX481" fmla="*/ 1348850 w 1513250"/>
                <a:gd name="connsiteY481" fmla="*/ 630574 h 1208982"/>
                <a:gd name="connsiteX482" fmla="*/ 1343382 w 1513250"/>
                <a:gd name="connsiteY482" fmla="*/ 630413 h 1208982"/>
                <a:gd name="connsiteX483" fmla="*/ 1343382 w 1513250"/>
                <a:gd name="connsiteY483" fmla="*/ 630413 h 1208982"/>
                <a:gd name="connsiteX484" fmla="*/ 1353246 w 1513250"/>
                <a:gd name="connsiteY484" fmla="*/ 642422 h 1208982"/>
                <a:gd name="connsiteX485" fmla="*/ 1363861 w 1513250"/>
                <a:gd name="connsiteY485" fmla="*/ 661722 h 1208982"/>
                <a:gd name="connsiteX486" fmla="*/ 1379355 w 1513250"/>
                <a:gd name="connsiteY486" fmla="*/ 668102 h 1208982"/>
                <a:gd name="connsiteX487" fmla="*/ 1389863 w 1513250"/>
                <a:gd name="connsiteY487" fmla="*/ 665367 h 1208982"/>
                <a:gd name="connsiteX488" fmla="*/ 1395813 w 1513250"/>
                <a:gd name="connsiteY488" fmla="*/ 667351 h 1208982"/>
                <a:gd name="connsiteX489" fmla="*/ 1393401 w 1513250"/>
                <a:gd name="connsiteY489" fmla="*/ 676465 h 1208982"/>
                <a:gd name="connsiteX490" fmla="*/ 1382625 w 1513250"/>
                <a:gd name="connsiteY490" fmla="*/ 685418 h 1208982"/>
                <a:gd name="connsiteX491" fmla="*/ 1382464 w 1513250"/>
                <a:gd name="connsiteY491" fmla="*/ 696676 h 1208982"/>
                <a:gd name="connsiteX492" fmla="*/ 1388093 w 1513250"/>
                <a:gd name="connsiteY492" fmla="*/ 704557 h 1208982"/>
                <a:gd name="connsiteX493" fmla="*/ 1396778 w 1513250"/>
                <a:gd name="connsiteY493" fmla="*/ 700000 h 1208982"/>
                <a:gd name="connsiteX494" fmla="*/ 1398012 w 1513250"/>
                <a:gd name="connsiteY494" fmla="*/ 710776 h 1208982"/>
                <a:gd name="connsiteX495" fmla="*/ 1401335 w 1513250"/>
                <a:gd name="connsiteY495" fmla="*/ 719140 h 1208982"/>
                <a:gd name="connsiteX496" fmla="*/ 1396457 w 1513250"/>
                <a:gd name="connsiteY496" fmla="*/ 736295 h 1208982"/>
                <a:gd name="connsiteX497" fmla="*/ 1403158 w 1513250"/>
                <a:gd name="connsiteY497" fmla="*/ 750448 h 1208982"/>
                <a:gd name="connsiteX498" fmla="*/ 1411361 w 1513250"/>
                <a:gd name="connsiteY498" fmla="*/ 754576 h 1208982"/>
                <a:gd name="connsiteX499" fmla="*/ 1417151 w 1513250"/>
                <a:gd name="connsiteY499" fmla="*/ 749430 h 1208982"/>
                <a:gd name="connsiteX500" fmla="*/ 1420796 w 1513250"/>
                <a:gd name="connsiteY500" fmla="*/ 760527 h 1208982"/>
                <a:gd name="connsiteX501" fmla="*/ 1420474 w 1513250"/>
                <a:gd name="connsiteY501" fmla="*/ 765835 h 1208982"/>
                <a:gd name="connsiteX502" fmla="*/ 1440364 w 1513250"/>
                <a:gd name="connsiteY502" fmla="*/ 763851 h 1208982"/>
                <a:gd name="connsiteX503" fmla="*/ 1440043 w 1513250"/>
                <a:gd name="connsiteY503" fmla="*/ 772536 h 1208982"/>
                <a:gd name="connsiteX504" fmla="*/ 1440043 w 1513250"/>
                <a:gd name="connsiteY504" fmla="*/ 772536 h 1208982"/>
                <a:gd name="connsiteX505" fmla="*/ 1439560 w 1513250"/>
                <a:gd name="connsiteY505" fmla="*/ 773287 h 12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Lst>
              <a:rect l="l" t="t" r="r" b="b"/>
              <a:pathLst>
                <a:path w="1513250" h="1208982">
                  <a:moveTo>
                    <a:pt x="1342792" y="798162"/>
                  </a:moveTo>
                  <a:cubicBezTo>
                    <a:pt x="1341881" y="798162"/>
                    <a:pt x="1340808" y="797412"/>
                    <a:pt x="1339897" y="797090"/>
                  </a:cubicBezTo>
                  <a:cubicBezTo>
                    <a:pt x="1337592" y="796500"/>
                    <a:pt x="1336251" y="797573"/>
                    <a:pt x="1334107" y="798323"/>
                  </a:cubicBezTo>
                  <a:cubicBezTo>
                    <a:pt x="1333035" y="798645"/>
                    <a:pt x="1330622" y="798484"/>
                    <a:pt x="1330622" y="800146"/>
                  </a:cubicBezTo>
                  <a:cubicBezTo>
                    <a:pt x="1330622" y="801218"/>
                    <a:pt x="1332284" y="801808"/>
                    <a:pt x="1333035" y="801969"/>
                  </a:cubicBezTo>
                  <a:cubicBezTo>
                    <a:pt x="1334536" y="802451"/>
                    <a:pt x="1336091" y="803362"/>
                    <a:pt x="1337592" y="803791"/>
                  </a:cubicBezTo>
                  <a:cubicBezTo>
                    <a:pt x="1340326" y="804542"/>
                    <a:pt x="1341076" y="801486"/>
                    <a:pt x="1342470" y="800146"/>
                  </a:cubicBezTo>
                  <a:lnTo>
                    <a:pt x="1342631" y="798162"/>
                  </a:lnTo>
                  <a:lnTo>
                    <a:pt x="1342792" y="798162"/>
                  </a:lnTo>
                  <a:close/>
                  <a:moveTo>
                    <a:pt x="1164696" y="891821"/>
                  </a:moveTo>
                  <a:cubicBezTo>
                    <a:pt x="1165018" y="887264"/>
                    <a:pt x="1166358" y="884208"/>
                    <a:pt x="1167591" y="880134"/>
                  </a:cubicBezTo>
                  <a:cubicBezTo>
                    <a:pt x="1168663" y="877078"/>
                    <a:pt x="1165178" y="872092"/>
                    <a:pt x="1165178" y="868446"/>
                  </a:cubicBezTo>
                  <a:cubicBezTo>
                    <a:pt x="1166840" y="867964"/>
                    <a:pt x="1168663" y="868929"/>
                    <a:pt x="1170486" y="868446"/>
                  </a:cubicBezTo>
                  <a:cubicBezTo>
                    <a:pt x="1171236" y="868286"/>
                    <a:pt x="1173703" y="867213"/>
                    <a:pt x="1173971" y="868286"/>
                  </a:cubicBezTo>
                  <a:cubicBezTo>
                    <a:pt x="1174882" y="871502"/>
                    <a:pt x="1175954" y="873754"/>
                    <a:pt x="1177938" y="876649"/>
                  </a:cubicBezTo>
                  <a:cubicBezTo>
                    <a:pt x="1180994" y="881206"/>
                    <a:pt x="1176544" y="883779"/>
                    <a:pt x="1173703" y="887157"/>
                  </a:cubicBezTo>
                  <a:cubicBezTo>
                    <a:pt x="1172309" y="888658"/>
                    <a:pt x="1169467" y="897021"/>
                    <a:pt x="1168556" y="897182"/>
                  </a:cubicBezTo>
                  <a:cubicBezTo>
                    <a:pt x="1168556" y="897503"/>
                    <a:pt x="1168234" y="897664"/>
                    <a:pt x="1167966" y="897772"/>
                  </a:cubicBezTo>
                  <a:cubicBezTo>
                    <a:pt x="1167805" y="898522"/>
                    <a:pt x="1166304" y="899755"/>
                    <a:pt x="1165982" y="900506"/>
                  </a:cubicBezTo>
                  <a:cubicBezTo>
                    <a:pt x="1163409" y="900988"/>
                    <a:pt x="1164321" y="896700"/>
                    <a:pt x="1164910" y="895038"/>
                  </a:cubicBezTo>
                  <a:lnTo>
                    <a:pt x="1164910" y="891714"/>
                  </a:lnTo>
                  <a:lnTo>
                    <a:pt x="1164696" y="891821"/>
                  </a:lnTo>
                  <a:close/>
                  <a:moveTo>
                    <a:pt x="371573" y="532090"/>
                  </a:moveTo>
                  <a:cubicBezTo>
                    <a:pt x="370661" y="530428"/>
                    <a:pt x="370822" y="528445"/>
                    <a:pt x="370822" y="526461"/>
                  </a:cubicBezTo>
                  <a:cubicBezTo>
                    <a:pt x="370822" y="524960"/>
                    <a:pt x="371734" y="523405"/>
                    <a:pt x="371734" y="521582"/>
                  </a:cubicBezTo>
                  <a:cubicBezTo>
                    <a:pt x="371734" y="518098"/>
                    <a:pt x="370072" y="516704"/>
                    <a:pt x="371573" y="512897"/>
                  </a:cubicBezTo>
                  <a:cubicBezTo>
                    <a:pt x="373235" y="508662"/>
                    <a:pt x="373556" y="513058"/>
                    <a:pt x="373985" y="515203"/>
                  </a:cubicBezTo>
                  <a:cubicBezTo>
                    <a:pt x="374575" y="518849"/>
                    <a:pt x="375647" y="522172"/>
                    <a:pt x="375647" y="525979"/>
                  </a:cubicBezTo>
                  <a:cubicBezTo>
                    <a:pt x="375647" y="527640"/>
                    <a:pt x="375647" y="528123"/>
                    <a:pt x="376398" y="529463"/>
                  </a:cubicBezTo>
                  <a:cubicBezTo>
                    <a:pt x="376719" y="530053"/>
                    <a:pt x="378810" y="531125"/>
                    <a:pt x="378810" y="531608"/>
                  </a:cubicBezTo>
                  <a:cubicBezTo>
                    <a:pt x="379722" y="531930"/>
                    <a:pt x="377416" y="532841"/>
                    <a:pt x="377309" y="533002"/>
                  </a:cubicBezTo>
                  <a:cubicBezTo>
                    <a:pt x="375808" y="533752"/>
                    <a:pt x="374575" y="534074"/>
                    <a:pt x="372752" y="534074"/>
                  </a:cubicBezTo>
                  <a:lnTo>
                    <a:pt x="371358" y="532090"/>
                  </a:lnTo>
                  <a:lnTo>
                    <a:pt x="371573" y="532090"/>
                  </a:lnTo>
                  <a:close/>
                  <a:moveTo>
                    <a:pt x="1439560" y="773287"/>
                  </a:moveTo>
                  <a:cubicBezTo>
                    <a:pt x="1434521" y="773287"/>
                    <a:pt x="1429696" y="774520"/>
                    <a:pt x="1424978" y="777522"/>
                  </a:cubicBezTo>
                  <a:cubicBezTo>
                    <a:pt x="1420421" y="780578"/>
                    <a:pt x="1421171" y="784384"/>
                    <a:pt x="1418759" y="787386"/>
                  </a:cubicBezTo>
                  <a:lnTo>
                    <a:pt x="1418759" y="787708"/>
                  </a:lnTo>
                  <a:lnTo>
                    <a:pt x="1418598" y="787869"/>
                  </a:lnTo>
                  <a:cubicBezTo>
                    <a:pt x="1418276" y="787869"/>
                    <a:pt x="1418008" y="787708"/>
                    <a:pt x="1417687" y="787708"/>
                  </a:cubicBezTo>
                  <a:lnTo>
                    <a:pt x="1417526" y="787547"/>
                  </a:lnTo>
                  <a:cubicBezTo>
                    <a:pt x="1412647" y="786957"/>
                    <a:pt x="1407340" y="782990"/>
                    <a:pt x="1401443" y="782401"/>
                  </a:cubicBezTo>
                  <a:cubicBezTo>
                    <a:pt x="1395063" y="781811"/>
                    <a:pt x="1385198" y="782079"/>
                    <a:pt x="1378926" y="783634"/>
                  </a:cubicBezTo>
                  <a:cubicBezTo>
                    <a:pt x="1371045" y="785027"/>
                    <a:pt x="1363432" y="790925"/>
                    <a:pt x="1356570" y="794892"/>
                  </a:cubicBezTo>
                  <a:cubicBezTo>
                    <a:pt x="1353514" y="796554"/>
                    <a:pt x="1350029" y="804488"/>
                    <a:pt x="1346866" y="804328"/>
                  </a:cubicBezTo>
                  <a:cubicBezTo>
                    <a:pt x="1345633" y="802666"/>
                    <a:pt x="1349172" y="800682"/>
                    <a:pt x="1349279" y="799771"/>
                  </a:cubicBezTo>
                  <a:cubicBezTo>
                    <a:pt x="1349869" y="799610"/>
                    <a:pt x="1352603" y="795214"/>
                    <a:pt x="1351584" y="794892"/>
                  </a:cubicBezTo>
                  <a:cubicBezTo>
                    <a:pt x="1350994" y="792587"/>
                    <a:pt x="1340165" y="787762"/>
                    <a:pt x="1337592" y="788351"/>
                  </a:cubicBezTo>
                  <a:cubicBezTo>
                    <a:pt x="1329818" y="790174"/>
                    <a:pt x="1323760" y="791247"/>
                    <a:pt x="1316147" y="787869"/>
                  </a:cubicBezTo>
                  <a:cubicBezTo>
                    <a:pt x="1311269" y="785724"/>
                    <a:pt x="1307623" y="783741"/>
                    <a:pt x="1303978" y="789370"/>
                  </a:cubicBezTo>
                  <a:cubicBezTo>
                    <a:pt x="1302316" y="791944"/>
                    <a:pt x="1296686" y="800789"/>
                    <a:pt x="1300332" y="802612"/>
                  </a:cubicBezTo>
                  <a:cubicBezTo>
                    <a:pt x="1308534" y="806740"/>
                    <a:pt x="1309446" y="790603"/>
                    <a:pt x="1315826" y="794088"/>
                  </a:cubicBezTo>
                  <a:cubicBezTo>
                    <a:pt x="1318560" y="795589"/>
                    <a:pt x="1318131" y="801218"/>
                    <a:pt x="1316898" y="803684"/>
                  </a:cubicBezTo>
                  <a:cubicBezTo>
                    <a:pt x="1314324" y="808724"/>
                    <a:pt x="1322366" y="807812"/>
                    <a:pt x="1325100" y="808992"/>
                  </a:cubicBezTo>
                  <a:cubicBezTo>
                    <a:pt x="1327406" y="810064"/>
                    <a:pt x="1329068" y="811136"/>
                    <a:pt x="1331641" y="811726"/>
                  </a:cubicBezTo>
                  <a:cubicBezTo>
                    <a:pt x="1333785" y="812316"/>
                    <a:pt x="1334053" y="815050"/>
                    <a:pt x="1336198" y="815211"/>
                  </a:cubicBezTo>
                  <a:cubicBezTo>
                    <a:pt x="1340165" y="815372"/>
                    <a:pt x="1341505" y="807330"/>
                    <a:pt x="1345312" y="807330"/>
                  </a:cubicBezTo>
                  <a:cubicBezTo>
                    <a:pt x="1345633" y="808080"/>
                    <a:pt x="1346974" y="809474"/>
                    <a:pt x="1347617" y="810225"/>
                  </a:cubicBezTo>
                  <a:cubicBezTo>
                    <a:pt x="1349761" y="814031"/>
                    <a:pt x="1341988" y="819928"/>
                    <a:pt x="1345794" y="825289"/>
                  </a:cubicBezTo>
                  <a:cubicBezTo>
                    <a:pt x="1349011" y="829525"/>
                    <a:pt x="1350673" y="827863"/>
                    <a:pt x="1355069" y="827863"/>
                  </a:cubicBezTo>
                  <a:cubicBezTo>
                    <a:pt x="1355069" y="832742"/>
                    <a:pt x="1349761" y="834564"/>
                    <a:pt x="1346384" y="836387"/>
                  </a:cubicBezTo>
                  <a:cubicBezTo>
                    <a:pt x="1342738" y="838371"/>
                    <a:pt x="1341988" y="846251"/>
                    <a:pt x="1344561" y="849629"/>
                  </a:cubicBezTo>
                  <a:cubicBezTo>
                    <a:pt x="1346384" y="851934"/>
                    <a:pt x="1343811" y="854508"/>
                    <a:pt x="1343167" y="856759"/>
                  </a:cubicBezTo>
                  <a:cubicBezTo>
                    <a:pt x="1342846" y="856759"/>
                    <a:pt x="1342846" y="857081"/>
                    <a:pt x="1342578" y="857081"/>
                  </a:cubicBezTo>
                  <a:cubicBezTo>
                    <a:pt x="1342417" y="857563"/>
                    <a:pt x="1339361" y="857242"/>
                    <a:pt x="1338771" y="857242"/>
                  </a:cubicBezTo>
                  <a:cubicBezTo>
                    <a:pt x="1336359" y="857242"/>
                    <a:pt x="1334053" y="857242"/>
                    <a:pt x="1331641" y="856920"/>
                  </a:cubicBezTo>
                  <a:cubicBezTo>
                    <a:pt x="1326333" y="858421"/>
                    <a:pt x="1321026" y="857510"/>
                    <a:pt x="1315986" y="860887"/>
                  </a:cubicBezTo>
                  <a:cubicBezTo>
                    <a:pt x="1314485" y="861960"/>
                    <a:pt x="1306712" y="867749"/>
                    <a:pt x="1305961" y="864104"/>
                  </a:cubicBezTo>
                  <a:cubicBezTo>
                    <a:pt x="1303817" y="853489"/>
                    <a:pt x="1298080" y="857242"/>
                    <a:pt x="1288323" y="852417"/>
                  </a:cubicBezTo>
                  <a:lnTo>
                    <a:pt x="1271328" y="843732"/>
                  </a:lnTo>
                  <a:cubicBezTo>
                    <a:pt x="1268112" y="842070"/>
                    <a:pt x="1263716" y="844321"/>
                    <a:pt x="1261142" y="842659"/>
                  </a:cubicBezTo>
                  <a:cubicBezTo>
                    <a:pt x="1257014" y="840086"/>
                    <a:pt x="1259319" y="837620"/>
                    <a:pt x="1252028" y="839443"/>
                  </a:cubicBezTo>
                  <a:cubicBezTo>
                    <a:pt x="1246721" y="840837"/>
                    <a:pt x="1243504" y="844911"/>
                    <a:pt x="1237607" y="843088"/>
                  </a:cubicBezTo>
                  <a:cubicBezTo>
                    <a:pt x="1231227" y="841105"/>
                    <a:pt x="1226992" y="838960"/>
                    <a:pt x="1219969" y="838960"/>
                  </a:cubicBezTo>
                  <a:cubicBezTo>
                    <a:pt x="1214018" y="838639"/>
                    <a:pt x="1208871" y="833921"/>
                    <a:pt x="1203403" y="834725"/>
                  </a:cubicBezTo>
                  <a:cubicBezTo>
                    <a:pt x="1196702" y="835636"/>
                    <a:pt x="1192627" y="830329"/>
                    <a:pt x="1186998" y="831508"/>
                  </a:cubicBezTo>
                  <a:cubicBezTo>
                    <a:pt x="1179117" y="833170"/>
                    <a:pt x="1159656" y="834082"/>
                    <a:pt x="1167108" y="847913"/>
                  </a:cubicBezTo>
                  <a:cubicBezTo>
                    <a:pt x="1168181" y="849897"/>
                    <a:pt x="1158155" y="860834"/>
                    <a:pt x="1157512" y="860834"/>
                  </a:cubicBezTo>
                  <a:lnTo>
                    <a:pt x="1157351" y="860673"/>
                  </a:lnTo>
                  <a:cubicBezTo>
                    <a:pt x="1156279" y="856277"/>
                    <a:pt x="1141857" y="843785"/>
                    <a:pt x="1138051" y="841212"/>
                  </a:cubicBezTo>
                  <a:lnTo>
                    <a:pt x="1102507" y="817677"/>
                  </a:lnTo>
                  <a:cubicBezTo>
                    <a:pt x="1080902" y="803255"/>
                    <a:pt x="1055115" y="785617"/>
                    <a:pt x="1028631" y="782722"/>
                  </a:cubicBezTo>
                  <a:cubicBezTo>
                    <a:pt x="1021661" y="781972"/>
                    <a:pt x="1013459" y="777093"/>
                    <a:pt x="1007347" y="777093"/>
                  </a:cubicBezTo>
                  <a:cubicBezTo>
                    <a:pt x="1002790" y="777093"/>
                    <a:pt x="999734" y="780149"/>
                    <a:pt x="996250" y="780739"/>
                  </a:cubicBezTo>
                  <a:cubicBezTo>
                    <a:pt x="995767" y="781489"/>
                    <a:pt x="992765" y="783634"/>
                    <a:pt x="992122" y="784063"/>
                  </a:cubicBezTo>
                  <a:cubicBezTo>
                    <a:pt x="986492" y="790442"/>
                    <a:pt x="976038" y="793498"/>
                    <a:pt x="968265" y="796071"/>
                  </a:cubicBezTo>
                  <a:cubicBezTo>
                    <a:pt x="960062" y="798806"/>
                    <a:pt x="951699" y="792104"/>
                    <a:pt x="943175" y="794677"/>
                  </a:cubicBezTo>
                  <a:cubicBezTo>
                    <a:pt x="936634" y="796661"/>
                    <a:pt x="938135" y="801218"/>
                    <a:pt x="935401" y="804864"/>
                  </a:cubicBezTo>
                  <a:lnTo>
                    <a:pt x="935079" y="804864"/>
                  </a:lnTo>
                  <a:lnTo>
                    <a:pt x="911812" y="802558"/>
                  </a:lnTo>
                  <a:cubicBezTo>
                    <a:pt x="903770" y="801808"/>
                    <a:pt x="890100" y="805293"/>
                    <a:pt x="882165" y="807437"/>
                  </a:cubicBezTo>
                  <a:cubicBezTo>
                    <a:pt x="872730" y="812905"/>
                    <a:pt x="870317" y="823252"/>
                    <a:pt x="865010" y="831884"/>
                  </a:cubicBezTo>
                  <a:cubicBezTo>
                    <a:pt x="861793" y="837030"/>
                    <a:pt x="851339" y="836280"/>
                    <a:pt x="845870" y="840569"/>
                  </a:cubicBezTo>
                  <a:cubicBezTo>
                    <a:pt x="840724" y="844536"/>
                    <a:pt x="840831" y="847431"/>
                    <a:pt x="834451" y="848771"/>
                  </a:cubicBezTo>
                  <a:cubicBezTo>
                    <a:pt x="828983" y="849843"/>
                    <a:pt x="822282" y="844643"/>
                    <a:pt x="818797" y="840998"/>
                  </a:cubicBezTo>
                  <a:cubicBezTo>
                    <a:pt x="814990" y="837191"/>
                    <a:pt x="820459" y="838103"/>
                    <a:pt x="819547" y="834779"/>
                  </a:cubicBezTo>
                  <a:cubicBezTo>
                    <a:pt x="818153" y="829149"/>
                    <a:pt x="810862" y="808777"/>
                    <a:pt x="803732" y="808777"/>
                  </a:cubicBezTo>
                  <a:cubicBezTo>
                    <a:pt x="803732" y="808938"/>
                    <a:pt x="803732" y="808938"/>
                    <a:pt x="803571" y="808938"/>
                  </a:cubicBezTo>
                  <a:cubicBezTo>
                    <a:pt x="803571" y="814246"/>
                    <a:pt x="804054" y="817462"/>
                    <a:pt x="806145" y="822180"/>
                  </a:cubicBezTo>
                  <a:cubicBezTo>
                    <a:pt x="808557" y="829632"/>
                    <a:pt x="809200" y="833117"/>
                    <a:pt x="809361" y="840998"/>
                  </a:cubicBezTo>
                  <a:cubicBezTo>
                    <a:pt x="809683" y="851505"/>
                    <a:pt x="813329" y="845555"/>
                    <a:pt x="818046" y="845555"/>
                  </a:cubicBezTo>
                  <a:cubicBezTo>
                    <a:pt x="818046" y="853167"/>
                    <a:pt x="803893" y="860887"/>
                    <a:pt x="801963" y="869733"/>
                  </a:cubicBezTo>
                  <a:cubicBezTo>
                    <a:pt x="800891" y="874451"/>
                    <a:pt x="800891" y="874129"/>
                    <a:pt x="798157" y="878096"/>
                  </a:cubicBezTo>
                  <a:cubicBezTo>
                    <a:pt x="795262" y="882332"/>
                    <a:pt x="794028" y="887961"/>
                    <a:pt x="790383" y="891928"/>
                  </a:cubicBezTo>
                  <a:cubicBezTo>
                    <a:pt x="786577" y="897718"/>
                    <a:pt x="787059" y="909995"/>
                    <a:pt x="787488" y="916696"/>
                  </a:cubicBezTo>
                  <a:cubicBezTo>
                    <a:pt x="787810" y="920020"/>
                    <a:pt x="794940" y="928223"/>
                    <a:pt x="797996" y="928866"/>
                  </a:cubicBezTo>
                  <a:cubicBezTo>
                    <a:pt x="796763" y="930689"/>
                    <a:pt x="788721" y="931171"/>
                    <a:pt x="786148" y="933101"/>
                  </a:cubicBezTo>
                  <a:cubicBezTo>
                    <a:pt x="781591" y="936586"/>
                    <a:pt x="779768" y="926561"/>
                    <a:pt x="776873" y="931707"/>
                  </a:cubicBezTo>
                  <a:lnTo>
                    <a:pt x="772316" y="940071"/>
                  </a:lnTo>
                  <a:cubicBezTo>
                    <a:pt x="770011" y="944306"/>
                    <a:pt x="772316" y="951008"/>
                    <a:pt x="770332" y="954975"/>
                  </a:cubicBezTo>
                  <a:cubicBezTo>
                    <a:pt x="774889" y="968485"/>
                    <a:pt x="788399" y="963177"/>
                    <a:pt x="798425" y="963177"/>
                  </a:cubicBezTo>
                  <a:cubicBezTo>
                    <a:pt x="794779" y="968056"/>
                    <a:pt x="785075" y="978671"/>
                    <a:pt x="785075" y="984890"/>
                  </a:cubicBezTo>
                  <a:cubicBezTo>
                    <a:pt x="785075" y="988106"/>
                    <a:pt x="787970" y="990358"/>
                    <a:pt x="785075" y="993253"/>
                  </a:cubicBezTo>
                  <a:cubicBezTo>
                    <a:pt x="782341" y="995987"/>
                    <a:pt x="779446" y="1000705"/>
                    <a:pt x="775372" y="998561"/>
                  </a:cubicBezTo>
                  <a:cubicBezTo>
                    <a:pt x="773549" y="997649"/>
                    <a:pt x="762934" y="992503"/>
                    <a:pt x="762934" y="993253"/>
                  </a:cubicBezTo>
                  <a:cubicBezTo>
                    <a:pt x="762773" y="996148"/>
                    <a:pt x="765347" y="999043"/>
                    <a:pt x="767491" y="1000544"/>
                  </a:cubicBezTo>
                  <a:cubicBezTo>
                    <a:pt x="770225" y="1002528"/>
                    <a:pt x="762184" y="1005584"/>
                    <a:pt x="761433" y="1006013"/>
                  </a:cubicBezTo>
                  <a:cubicBezTo>
                    <a:pt x="748834" y="1012231"/>
                    <a:pt x="744706" y="1018343"/>
                    <a:pt x="739077" y="1031103"/>
                  </a:cubicBezTo>
                  <a:cubicBezTo>
                    <a:pt x="731196" y="1037482"/>
                    <a:pt x="738487" y="1045685"/>
                    <a:pt x="735860" y="1053726"/>
                  </a:cubicBezTo>
                  <a:cubicBezTo>
                    <a:pt x="732376" y="1064234"/>
                    <a:pt x="743473" y="1063430"/>
                    <a:pt x="728569" y="1064234"/>
                  </a:cubicBezTo>
                  <a:cubicBezTo>
                    <a:pt x="722779" y="1064556"/>
                    <a:pt x="721278" y="1073509"/>
                    <a:pt x="716239" y="1072919"/>
                  </a:cubicBezTo>
                  <a:cubicBezTo>
                    <a:pt x="709698" y="1072008"/>
                    <a:pt x="706053" y="1066379"/>
                    <a:pt x="699673" y="1064234"/>
                  </a:cubicBezTo>
                  <a:cubicBezTo>
                    <a:pt x="688575" y="1060589"/>
                    <a:pt x="704980" y="1051153"/>
                    <a:pt x="704980" y="1047829"/>
                  </a:cubicBezTo>
                  <a:lnTo>
                    <a:pt x="704820" y="1047668"/>
                  </a:lnTo>
                  <a:cubicBezTo>
                    <a:pt x="702514" y="1047668"/>
                    <a:pt x="690559" y="1058015"/>
                    <a:pt x="690559" y="1060589"/>
                  </a:cubicBezTo>
                  <a:cubicBezTo>
                    <a:pt x="690559" y="1075171"/>
                    <a:pt x="687503" y="1066540"/>
                    <a:pt x="677478" y="1064556"/>
                  </a:cubicBezTo>
                  <a:cubicBezTo>
                    <a:pt x="673672" y="1063805"/>
                    <a:pt x="666702" y="1057855"/>
                    <a:pt x="663968" y="1054960"/>
                  </a:cubicBezTo>
                  <a:cubicBezTo>
                    <a:pt x="660162" y="1050992"/>
                    <a:pt x="666541" y="1043701"/>
                    <a:pt x="660001" y="1037643"/>
                  </a:cubicBezTo>
                  <a:cubicBezTo>
                    <a:pt x="654693" y="1032604"/>
                    <a:pt x="655444" y="1036142"/>
                    <a:pt x="655444" y="1029441"/>
                  </a:cubicBezTo>
                  <a:cubicBezTo>
                    <a:pt x="653460" y="1029441"/>
                    <a:pt x="647402" y="1032497"/>
                    <a:pt x="647402" y="1028851"/>
                  </a:cubicBezTo>
                  <a:cubicBezTo>
                    <a:pt x="647402" y="1025205"/>
                    <a:pt x="641451" y="1025205"/>
                    <a:pt x="638449" y="1023543"/>
                  </a:cubicBezTo>
                  <a:cubicBezTo>
                    <a:pt x="630407" y="1020809"/>
                    <a:pt x="634214" y="1020970"/>
                    <a:pt x="632659" y="1014858"/>
                  </a:cubicBezTo>
                  <a:cubicBezTo>
                    <a:pt x="628531" y="1014858"/>
                    <a:pt x="626708" y="1019094"/>
                    <a:pt x="623867" y="1020005"/>
                  </a:cubicBezTo>
                  <a:cubicBezTo>
                    <a:pt x="621883" y="1020595"/>
                    <a:pt x="622205" y="1016199"/>
                    <a:pt x="618077" y="1017110"/>
                  </a:cubicBezTo>
                  <a:cubicBezTo>
                    <a:pt x="611536" y="1018772"/>
                    <a:pt x="603655" y="1026385"/>
                    <a:pt x="597115" y="1024401"/>
                  </a:cubicBezTo>
                  <a:cubicBezTo>
                    <a:pt x="595453" y="1023919"/>
                    <a:pt x="585857" y="1018611"/>
                    <a:pt x="585857" y="1017432"/>
                  </a:cubicBezTo>
                  <a:cubicBezTo>
                    <a:pt x="585857" y="1016520"/>
                    <a:pt x="590574" y="1014698"/>
                    <a:pt x="589663" y="1014376"/>
                  </a:cubicBezTo>
                  <a:cubicBezTo>
                    <a:pt x="589073" y="1012231"/>
                    <a:pt x="574920" y="1010730"/>
                    <a:pt x="572668" y="1010409"/>
                  </a:cubicBezTo>
                  <a:cubicBezTo>
                    <a:pt x="566717" y="1009658"/>
                    <a:pt x="566449" y="1002206"/>
                    <a:pt x="567790" y="997810"/>
                  </a:cubicBezTo>
                  <a:cubicBezTo>
                    <a:pt x="572829" y="980333"/>
                    <a:pt x="560820" y="987785"/>
                    <a:pt x="551545" y="985372"/>
                  </a:cubicBezTo>
                  <a:cubicBezTo>
                    <a:pt x="545916" y="983871"/>
                    <a:pt x="546506" y="974865"/>
                    <a:pt x="543933" y="970039"/>
                  </a:cubicBezTo>
                  <a:cubicBezTo>
                    <a:pt x="543450" y="968217"/>
                    <a:pt x="541198" y="966394"/>
                    <a:pt x="540448" y="964410"/>
                  </a:cubicBezTo>
                  <a:cubicBezTo>
                    <a:pt x="539697" y="962587"/>
                    <a:pt x="540126" y="960604"/>
                    <a:pt x="540770" y="958781"/>
                  </a:cubicBezTo>
                  <a:cubicBezTo>
                    <a:pt x="542003" y="954546"/>
                    <a:pt x="543182" y="951490"/>
                    <a:pt x="545648" y="947844"/>
                  </a:cubicBezTo>
                  <a:cubicBezTo>
                    <a:pt x="546720" y="946343"/>
                    <a:pt x="548865" y="943877"/>
                    <a:pt x="548865" y="942055"/>
                  </a:cubicBezTo>
                  <a:cubicBezTo>
                    <a:pt x="546131" y="942055"/>
                    <a:pt x="544469" y="946772"/>
                    <a:pt x="543236" y="943127"/>
                  </a:cubicBezTo>
                  <a:cubicBezTo>
                    <a:pt x="542753" y="941894"/>
                    <a:pt x="540930" y="934603"/>
                    <a:pt x="539590" y="934335"/>
                  </a:cubicBezTo>
                  <a:cubicBezTo>
                    <a:pt x="538518" y="937390"/>
                    <a:pt x="541252" y="942108"/>
                    <a:pt x="540662" y="945593"/>
                  </a:cubicBezTo>
                  <a:cubicBezTo>
                    <a:pt x="539912" y="948166"/>
                    <a:pt x="537338" y="949828"/>
                    <a:pt x="537928" y="952562"/>
                  </a:cubicBezTo>
                  <a:cubicBezTo>
                    <a:pt x="538411" y="954975"/>
                    <a:pt x="539161" y="956529"/>
                    <a:pt x="539161" y="959103"/>
                  </a:cubicBezTo>
                  <a:cubicBezTo>
                    <a:pt x="539161" y="966984"/>
                    <a:pt x="534283" y="964410"/>
                    <a:pt x="529886" y="968217"/>
                  </a:cubicBezTo>
                  <a:cubicBezTo>
                    <a:pt x="527152" y="970522"/>
                    <a:pt x="522595" y="974757"/>
                    <a:pt x="519111" y="975669"/>
                  </a:cubicBezTo>
                  <a:cubicBezTo>
                    <a:pt x="520022" y="978564"/>
                    <a:pt x="528225" y="972345"/>
                    <a:pt x="529136" y="971862"/>
                  </a:cubicBezTo>
                  <a:cubicBezTo>
                    <a:pt x="532031" y="970468"/>
                    <a:pt x="537821" y="965804"/>
                    <a:pt x="539161" y="970039"/>
                  </a:cubicBezTo>
                  <a:cubicBezTo>
                    <a:pt x="540073" y="972934"/>
                    <a:pt x="541735" y="975508"/>
                    <a:pt x="542646" y="978564"/>
                  </a:cubicBezTo>
                  <a:cubicBezTo>
                    <a:pt x="543557" y="981459"/>
                    <a:pt x="535033" y="980226"/>
                    <a:pt x="536695" y="982692"/>
                  </a:cubicBezTo>
                  <a:cubicBezTo>
                    <a:pt x="538357" y="984997"/>
                    <a:pt x="540019" y="986015"/>
                    <a:pt x="542163" y="987570"/>
                  </a:cubicBezTo>
                  <a:cubicBezTo>
                    <a:pt x="547632" y="991377"/>
                    <a:pt x="553422" y="984675"/>
                    <a:pt x="550688" y="995451"/>
                  </a:cubicBezTo>
                  <a:cubicBezTo>
                    <a:pt x="549776" y="998936"/>
                    <a:pt x="546292" y="998346"/>
                    <a:pt x="543557" y="999579"/>
                  </a:cubicBezTo>
                  <a:cubicBezTo>
                    <a:pt x="537928" y="1001992"/>
                    <a:pt x="544469" y="1006549"/>
                    <a:pt x="545863" y="1008693"/>
                  </a:cubicBezTo>
                  <a:cubicBezTo>
                    <a:pt x="545541" y="1009765"/>
                    <a:pt x="540394" y="1010194"/>
                    <a:pt x="539000" y="1010194"/>
                  </a:cubicBezTo>
                  <a:cubicBezTo>
                    <a:pt x="535194" y="1010355"/>
                    <a:pt x="534765" y="1013518"/>
                    <a:pt x="532781" y="1014161"/>
                  </a:cubicBezTo>
                  <a:cubicBezTo>
                    <a:pt x="532781" y="1006388"/>
                    <a:pt x="530476" y="1000652"/>
                    <a:pt x="524096" y="995612"/>
                  </a:cubicBezTo>
                  <a:cubicBezTo>
                    <a:pt x="515572" y="988750"/>
                    <a:pt x="507102" y="988642"/>
                    <a:pt x="497023" y="986337"/>
                  </a:cubicBezTo>
                  <a:cubicBezTo>
                    <a:pt x="484424" y="987409"/>
                    <a:pt x="456118" y="979368"/>
                    <a:pt x="448987" y="994540"/>
                  </a:cubicBezTo>
                  <a:cubicBezTo>
                    <a:pt x="445020" y="1002903"/>
                    <a:pt x="418911" y="1007889"/>
                    <a:pt x="410870" y="1004404"/>
                  </a:cubicBezTo>
                  <a:cubicBezTo>
                    <a:pt x="403257" y="1001188"/>
                    <a:pt x="397038" y="1006388"/>
                    <a:pt x="389586" y="1006388"/>
                  </a:cubicBezTo>
                  <a:cubicBezTo>
                    <a:pt x="386691" y="1006388"/>
                    <a:pt x="385619" y="1004994"/>
                    <a:pt x="383046" y="1004404"/>
                  </a:cubicBezTo>
                  <a:cubicBezTo>
                    <a:pt x="379722" y="1006388"/>
                    <a:pt x="374521" y="1008800"/>
                    <a:pt x="372109" y="1011374"/>
                  </a:cubicBezTo>
                  <a:cubicBezTo>
                    <a:pt x="369804" y="1013786"/>
                    <a:pt x="369375" y="1006066"/>
                    <a:pt x="369375" y="1004672"/>
                  </a:cubicBezTo>
                  <a:cubicBezTo>
                    <a:pt x="369375" y="988857"/>
                    <a:pt x="363585" y="997220"/>
                    <a:pt x="354310" y="999526"/>
                  </a:cubicBezTo>
                  <a:cubicBezTo>
                    <a:pt x="347930" y="1001027"/>
                    <a:pt x="342623" y="999204"/>
                    <a:pt x="339245" y="1006495"/>
                  </a:cubicBezTo>
                  <a:cubicBezTo>
                    <a:pt x="334849" y="1016199"/>
                    <a:pt x="349110" y="1016681"/>
                    <a:pt x="339406" y="1021238"/>
                  </a:cubicBezTo>
                  <a:cubicBezTo>
                    <a:pt x="333026" y="1024294"/>
                    <a:pt x="328309" y="1043862"/>
                    <a:pt x="336994" y="1043862"/>
                  </a:cubicBezTo>
                  <a:cubicBezTo>
                    <a:pt x="336994" y="1045685"/>
                    <a:pt x="334099" y="1047990"/>
                    <a:pt x="332598" y="1049009"/>
                  </a:cubicBezTo>
                  <a:cubicBezTo>
                    <a:pt x="331204" y="1053137"/>
                    <a:pt x="333348" y="1055388"/>
                    <a:pt x="329703" y="1057962"/>
                  </a:cubicBezTo>
                  <a:cubicBezTo>
                    <a:pt x="326968" y="1059784"/>
                    <a:pt x="327880" y="1066325"/>
                    <a:pt x="327290" y="1066325"/>
                  </a:cubicBezTo>
                  <a:cubicBezTo>
                    <a:pt x="325146" y="1059945"/>
                    <a:pt x="316193" y="1054906"/>
                    <a:pt x="309652" y="1055388"/>
                  </a:cubicBezTo>
                  <a:cubicBezTo>
                    <a:pt x="302361" y="1055978"/>
                    <a:pt x="289869" y="1069810"/>
                    <a:pt x="286706" y="1075921"/>
                  </a:cubicBezTo>
                  <a:cubicBezTo>
                    <a:pt x="283811" y="1081551"/>
                    <a:pt x="281989" y="1071954"/>
                    <a:pt x="277110" y="1071954"/>
                  </a:cubicBezTo>
                  <a:cubicBezTo>
                    <a:pt x="267835" y="1071954"/>
                    <a:pt x="265584" y="1089110"/>
                    <a:pt x="264029" y="1095221"/>
                  </a:cubicBezTo>
                  <a:cubicBezTo>
                    <a:pt x="262635" y="1101011"/>
                    <a:pt x="260383" y="1100851"/>
                    <a:pt x="256899" y="1104818"/>
                  </a:cubicBezTo>
                  <a:cubicBezTo>
                    <a:pt x="256309" y="1105569"/>
                    <a:pt x="252771" y="1110769"/>
                    <a:pt x="251591" y="1109536"/>
                  </a:cubicBezTo>
                  <a:cubicBezTo>
                    <a:pt x="247785" y="1105729"/>
                    <a:pt x="251269" y="1102673"/>
                    <a:pt x="251752" y="1099028"/>
                  </a:cubicBezTo>
                  <a:cubicBezTo>
                    <a:pt x="251913" y="1097795"/>
                    <a:pt x="245051" y="1102673"/>
                    <a:pt x="245694" y="1099349"/>
                  </a:cubicBezTo>
                  <a:cubicBezTo>
                    <a:pt x="246176" y="1096133"/>
                    <a:pt x="247356" y="1093131"/>
                    <a:pt x="247356" y="1089914"/>
                  </a:cubicBezTo>
                  <a:cubicBezTo>
                    <a:pt x="247356" y="1083052"/>
                    <a:pt x="243549" y="1077476"/>
                    <a:pt x="243549" y="1070292"/>
                  </a:cubicBezTo>
                  <a:lnTo>
                    <a:pt x="243389" y="1070131"/>
                  </a:lnTo>
                  <a:cubicBezTo>
                    <a:pt x="239582" y="1070131"/>
                    <a:pt x="234275" y="1078924"/>
                    <a:pt x="235186" y="1082569"/>
                  </a:cubicBezTo>
                  <a:cubicBezTo>
                    <a:pt x="235186" y="1083641"/>
                    <a:pt x="235669" y="1088359"/>
                    <a:pt x="236419" y="1088788"/>
                  </a:cubicBezTo>
                  <a:cubicBezTo>
                    <a:pt x="237652" y="1089700"/>
                    <a:pt x="240065" y="1090289"/>
                    <a:pt x="238993" y="1092273"/>
                  </a:cubicBezTo>
                  <a:cubicBezTo>
                    <a:pt x="233524" y="1101869"/>
                    <a:pt x="219371" y="1091040"/>
                    <a:pt x="238403" y="1101869"/>
                  </a:cubicBezTo>
                  <a:cubicBezTo>
                    <a:pt x="241619" y="1103692"/>
                    <a:pt x="232184" y="1105193"/>
                    <a:pt x="230522" y="1107016"/>
                  </a:cubicBezTo>
                  <a:cubicBezTo>
                    <a:pt x="227788" y="1109911"/>
                    <a:pt x="227627" y="1112806"/>
                    <a:pt x="224303" y="1115540"/>
                  </a:cubicBezTo>
                  <a:cubicBezTo>
                    <a:pt x="219264" y="1119507"/>
                    <a:pt x="226876" y="1125887"/>
                    <a:pt x="225214" y="1127710"/>
                  </a:cubicBezTo>
                  <a:cubicBezTo>
                    <a:pt x="221891" y="1131355"/>
                    <a:pt x="209560" y="1132267"/>
                    <a:pt x="204842" y="1132267"/>
                  </a:cubicBezTo>
                  <a:cubicBezTo>
                    <a:pt x="203770" y="1132267"/>
                    <a:pt x="207416" y="1132856"/>
                    <a:pt x="207898" y="1133017"/>
                  </a:cubicBezTo>
                  <a:cubicBezTo>
                    <a:pt x="213849" y="1134250"/>
                    <a:pt x="229182" y="1135751"/>
                    <a:pt x="227681" y="1143793"/>
                  </a:cubicBezTo>
                  <a:cubicBezTo>
                    <a:pt x="226608" y="1149422"/>
                    <a:pt x="232988" y="1150655"/>
                    <a:pt x="233739" y="1156124"/>
                  </a:cubicBezTo>
                  <a:cubicBezTo>
                    <a:pt x="232238" y="1159448"/>
                    <a:pt x="231916" y="1163415"/>
                    <a:pt x="230844" y="1166899"/>
                  </a:cubicBezTo>
                  <a:cubicBezTo>
                    <a:pt x="230093" y="1169312"/>
                    <a:pt x="225697" y="1168562"/>
                    <a:pt x="223553" y="1169955"/>
                  </a:cubicBezTo>
                  <a:cubicBezTo>
                    <a:pt x="215940" y="1174673"/>
                    <a:pt x="225858" y="1183626"/>
                    <a:pt x="215189" y="1182715"/>
                  </a:cubicBezTo>
                  <a:cubicBezTo>
                    <a:pt x="209399" y="1182232"/>
                    <a:pt x="206397" y="1181803"/>
                    <a:pt x="200446" y="1183465"/>
                  </a:cubicBezTo>
                  <a:cubicBezTo>
                    <a:pt x="193316" y="1185610"/>
                    <a:pt x="191493" y="1193812"/>
                    <a:pt x="189938" y="1200031"/>
                  </a:cubicBezTo>
                  <a:cubicBezTo>
                    <a:pt x="189456" y="1201693"/>
                    <a:pt x="189349" y="1208395"/>
                    <a:pt x="187633" y="1208395"/>
                  </a:cubicBezTo>
                  <a:cubicBezTo>
                    <a:pt x="186239" y="1208395"/>
                    <a:pt x="178948" y="1209467"/>
                    <a:pt x="178680" y="1208716"/>
                  </a:cubicBezTo>
                  <a:cubicBezTo>
                    <a:pt x="177286" y="1205231"/>
                    <a:pt x="177018" y="1202176"/>
                    <a:pt x="172890" y="1200943"/>
                  </a:cubicBezTo>
                  <a:cubicBezTo>
                    <a:pt x="167851" y="1199549"/>
                    <a:pt x="166189" y="1195153"/>
                    <a:pt x="165009" y="1190596"/>
                  </a:cubicBezTo>
                  <a:cubicBezTo>
                    <a:pt x="164259" y="1188183"/>
                    <a:pt x="161685" y="1187111"/>
                    <a:pt x="160131" y="1184806"/>
                  </a:cubicBezTo>
                  <a:cubicBezTo>
                    <a:pt x="163186" y="1177193"/>
                    <a:pt x="166189" y="1168240"/>
                    <a:pt x="157075" y="1163361"/>
                  </a:cubicBezTo>
                  <a:cubicBezTo>
                    <a:pt x="152839" y="1161056"/>
                    <a:pt x="155252" y="1160305"/>
                    <a:pt x="155574" y="1156821"/>
                  </a:cubicBezTo>
                  <a:cubicBezTo>
                    <a:pt x="155734" y="1152853"/>
                    <a:pt x="152518" y="1150441"/>
                    <a:pt x="150427" y="1147707"/>
                  </a:cubicBezTo>
                  <a:cubicBezTo>
                    <a:pt x="146781" y="1142989"/>
                    <a:pt x="140991" y="1140576"/>
                    <a:pt x="137346" y="1136180"/>
                  </a:cubicBezTo>
                  <a:cubicBezTo>
                    <a:pt x="133111" y="1133768"/>
                    <a:pt x="126999" y="1138003"/>
                    <a:pt x="124426" y="1135430"/>
                  </a:cubicBezTo>
                  <a:cubicBezTo>
                    <a:pt x="120780" y="1131784"/>
                    <a:pt x="116062" y="1128728"/>
                    <a:pt x="110755" y="1128728"/>
                  </a:cubicBezTo>
                  <a:cubicBezTo>
                    <a:pt x="107699" y="1128728"/>
                    <a:pt x="104536" y="1131462"/>
                    <a:pt x="102552" y="1131462"/>
                  </a:cubicBezTo>
                  <a:cubicBezTo>
                    <a:pt x="102552" y="1125833"/>
                    <a:pt x="94779" y="1122027"/>
                    <a:pt x="90704" y="1119775"/>
                  </a:cubicBezTo>
                  <a:cubicBezTo>
                    <a:pt x="84164" y="1115808"/>
                    <a:pt x="80089" y="1115219"/>
                    <a:pt x="72637" y="1115647"/>
                  </a:cubicBezTo>
                  <a:cubicBezTo>
                    <a:pt x="68080" y="1115969"/>
                    <a:pt x="67169" y="1121598"/>
                    <a:pt x="64435" y="1123850"/>
                  </a:cubicBezTo>
                  <a:cubicBezTo>
                    <a:pt x="63041" y="1124922"/>
                    <a:pt x="60789" y="1124439"/>
                    <a:pt x="60789" y="1126155"/>
                  </a:cubicBezTo>
                  <a:cubicBezTo>
                    <a:pt x="60789" y="1128568"/>
                    <a:pt x="62022" y="1130873"/>
                    <a:pt x="62773" y="1133124"/>
                  </a:cubicBezTo>
                  <a:cubicBezTo>
                    <a:pt x="65829" y="1139183"/>
                    <a:pt x="62612" y="1148618"/>
                    <a:pt x="56715" y="1152264"/>
                  </a:cubicBezTo>
                  <a:cubicBezTo>
                    <a:pt x="48512" y="1157303"/>
                    <a:pt x="37897" y="1158483"/>
                    <a:pt x="28730" y="1160949"/>
                  </a:cubicBezTo>
                  <a:cubicBezTo>
                    <a:pt x="24012" y="1162182"/>
                    <a:pt x="16560" y="1167168"/>
                    <a:pt x="12325" y="1166899"/>
                  </a:cubicBezTo>
                  <a:cubicBezTo>
                    <a:pt x="7285" y="1166578"/>
                    <a:pt x="8518" y="1156392"/>
                    <a:pt x="6267" y="1154730"/>
                  </a:cubicBezTo>
                  <a:cubicBezTo>
                    <a:pt x="-3330" y="1146956"/>
                    <a:pt x="-703" y="1149583"/>
                    <a:pt x="6106" y="1141059"/>
                  </a:cubicBezTo>
                  <a:cubicBezTo>
                    <a:pt x="11252" y="1133285"/>
                    <a:pt x="2139" y="1123153"/>
                    <a:pt x="2460" y="1113985"/>
                  </a:cubicBezTo>
                  <a:cubicBezTo>
                    <a:pt x="2621" y="1108517"/>
                    <a:pt x="13719" y="1094256"/>
                    <a:pt x="19187" y="1094256"/>
                  </a:cubicBezTo>
                  <a:cubicBezTo>
                    <a:pt x="27389" y="1094256"/>
                    <a:pt x="31357" y="1091951"/>
                    <a:pt x="36825" y="1085893"/>
                  </a:cubicBezTo>
                  <a:cubicBezTo>
                    <a:pt x="42883" y="1079031"/>
                    <a:pt x="51890" y="1076029"/>
                    <a:pt x="58859" y="1070239"/>
                  </a:cubicBezTo>
                  <a:cubicBezTo>
                    <a:pt x="62987" y="1066754"/>
                    <a:pt x="67062" y="1067504"/>
                    <a:pt x="71458" y="1065843"/>
                  </a:cubicBezTo>
                  <a:cubicBezTo>
                    <a:pt x="77516" y="1064770"/>
                    <a:pt x="81966" y="1062626"/>
                    <a:pt x="85289" y="1068255"/>
                  </a:cubicBezTo>
                  <a:cubicBezTo>
                    <a:pt x="87595" y="1072222"/>
                    <a:pt x="90329" y="1078119"/>
                    <a:pt x="95904" y="1077047"/>
                  </a:cubicBezTo>
                  <a:cubicBezTo>
                    <a:pt x="107913" y="1074742"/>
                    <a:pt x="113542" y="1063376"/>
                    <a:pt x="113542" y="1052601"/>
                  </a:cubicBezTo>
                  <a:cubicBezTo>
                    <a:pt x="119493" y="1051099"/>
                    <a:pt x="123139" y="1054423"/>
                    <a:pt x="129036" y="1054423"/>
                  </a:cubicBezTo>
                  <a:cubicBezTo>
                    <a:pt x="136649" y="1054423"/>
                    <a:pt x="141796" y="1047293"/>
                    <a:pt x="145602" y="1041825"/>
                  </a:cubicBezTo>
                  <a:cubicBezTo>
                    <a:pt x="160774" y="1037107"/>
                    <a:pt x="171121" y="1024508"/>
                    <a:pt x="171121" y="1009015"/>
                  </a:cubicBezTo>
                  <a:cubicBezTo>
                    <a:pt x="174445" y="1008103"/>
                    <a:pt x="179163" y="1010998"/>
                    <a:pt x="182808" y="1008103"/>
                  </a:cubicBezTo>
                  <a:cubicBezTo>
                    <a:pt x="187526" y="1004619"/>
                    <a:pt x="189670" y="998668"/>
                    <a:pt x="193906" y="994861"/>
                  </a:cubicBezTo>
                  <a:cubicBezTo>
                    <a:pt x="202859" y="986980"/>
                    <a:pt x="199856" y="978885"/>
                    <a:pt x="201786" y="968431"/>
                  </a:cubicBezTo>
                  <a:cubicBezTo>
                    <a:pt x="202269" y="967037"/>
                    <a:pt x="202537" y="966019"/>
                    <a:pt x="202269" y="964625"/>
                  </a:cubicBezTo>
                  <a:cubicBezTo>
                    <a:pt x="201786" y="963124"/>
                    <a:pt x="201358" y="962802"/>
                    <a:pt x="202108" y="961140"/>
                  </a:cubicBezTo>
                  <a:cubicBezTo>
                    <a:pt x="203502" y="958084"/>
                    <a:pt x="206343" y="959156"/>
                    <a:pt x="209078" y="958567"/>
                  </a:cubicBezTo>
                  <a:cubicBezTo>
                    <a:pt x="210579" y="958245"/>
                    <a:pt x="210579" y="956261"/>
                    <a:pt x="211812" y="955993"/>
                  </a:cubicBezTo>
                  <a:cubicBezTo>
                    <a:pt x="213474" y="955511"/>
                    <a:pt x="216208" y="955993"/>
                    <a:pt x="217602" y="954760"/>
                  </a:cubicBezTo>
                  <a:cubicBezTo>
                    <a:pt x="219585" y="952938"/>
                    <a:pt x="217012" y="948381"/>
                    <a:pt x="220497" y="948702"/>
                  </a:cubicBezTo>
                  <a:cubicBezTo>
                    <a:pt x="223392" y="951597"/>
                    <a:pt x="224625" y="956315"/>
                    <a:pt x="228538" y="952670"/>
                  </a:cubicBezTo>
                  <a:cubicBezTo>
                    <a:pt x="231112" y="950257"/>
                    <a:pt x="232774" y="946450"/>
                    <a:pt x="234007" y="943073"/>
                  </a:cubicBezTo>
                  <a:cubicBezTo>
                    <a:pt x="236580" y="936104"/>
                    <a:pt x="242799" y="926186"/>
                    <a:pt x="242799" y="918626"/>
                  </a:cubicBezTo>
                  <a:cubicBezTo>
                    <a:pt x="242799" y="916053"/>
                    <a:pt x="241566" y="907368"/>
                    <a:pt x="238242" y="907368"/>
                  </a:cubicBezTo>
                  <a:cubicBezTo>
                    <a:pt x="238242" y="905224"/>
                    <a:pt x="243871" y="901739"/>
                    <a:pt x="244461" y="897932"/>
                  </a:cubicBezTo>
                  <a:cubicBezTo>
                    <a:pt x="244783" y="894287"/>
                    <a:pt x="246444" y="886245"/>
                    <a:pt x="243871" y="883029"/>
                  </a:cubicBezTo>
                  <a:cubicBezTo>
                    <a:pt x="240547" y="878901"/>
                    <a:pt x="242477" y="878472"/>
                    <a:pt x="247195" y="879544"/>
                  </a:cubicBezTo>
                  <a:cubicBezTo>
                    <a:pt x="252985" y="880938"/>
                    <a:pt x="259954" y="887157"/>
                    <a:pt x="263600" y="878793"/>
                  </a:cubicBezTo>
                  <a:cubicBezTo>
                    <a:pt x="265584" y="874075"/>
                    <a:pt x="272714" y="870591"/>
                    <a:pt x="273196" y="867696"/>
                  </a:cubicBezTo>
                  <a:lnTo>
                    <a:pt x="273679" y="867696"/>
                  </a:lnTo>
                  <a:cubicBezTo>
                    <a:pt x="274912" y="872843"/>
                    <a:pt x="278075" y="888229"/>
                    <a:pt x="285849" y="888229"/>
                  </a:cubicBezTo>
                  <a:cubicBezTo>
                    <a:pt x="285849" y="885334"/>
                    <a:pt x="280380" y="880187"/>
                    <a:pt x="279469" y="876381"/>
                  </a:cubicBezTo>
                  <a:cubicBezTo>
                    <a:pt x="278075" y="870752"/>
                    <a:pt x="280970" y="868178"/>
                    <a:pt x="281881" y="863139"/>
                  </a:cubicBezTo>
                  <a:cubicBezTo>
                    <a:pt x="282632" y="859011"/>
                    <a:pt x="275019" y="857831"/>
                    <a:pt x="279898" y="856920"/>
                  </a:cubicBezTo>
                  <a:cubicBezTo>
                    <a:pt x="281292" y="856599"/>
                    <a:pt x="283383" y="855097"/>
                    <a:pt x="284133" y="856330"/>
                  </a:cubicBezTo>
                  <a:cubicBezTo>
                    <a:pt x="287618" y="861638"/>
                    <a:pt x="292336" y="861960"/>
                    <a:pt x="297965" y="857992"/>
                  </a:cubicBezTo>
                  <a:cubicBezTo>
                    <a:pt x="306328" y="851934"/>
                    <a:pt x="312869" y="855580"/>
                    <a:pt x="322411" y="854025"/>
                  </a:cubicBezTo>
                  <a:cubicBezTo>
                    <a:pt x="335921" y="851720"/>
                    <a:pt x="333938" y="831830"/>
                    <a:pt x="340050" y="824217"/>
                  </a:cubicBezTo>
                  <a:cubicBezTo>
                    <a:pt x="340800" y="810868"/>
                    <a:pt x="335010" y="813281"/>
                    <a:pt x="349914" y="808724"/>
                  </a:cubicBezTo>
                  <a:cubicBezTo>
                    <a:pt x="352809" y="807812"/>
                    <a:pt x="352809" y="804006"/>
                    <a:pt x="355865" y="803094"/>
                  </a:cubicBezTo>
                  <a:cubicBezTo>
                    <a:pt x="369696" y="798859"/>
                    <a:pt x="379883" y="787279"/>
                    <a:pt x="379132" y="772375"/>
                  </a:cubicBezTo>
                  <a:cubicBezTo>
                    <a:pt x="378971" y="769802"/>
                    <a:pt x="384171" y="770874"/>
                    <a:pt x="385833" y="768569"/>
                  </a:cubicBezTo>
                  <a:cubicBezTo>
                    <a:pt x="393607" y="758865"/>
                    <a:pt x="405884" y="756721"/>
                    <a:pt x="411835" y="746374"/>
                  </a:cubicBezTo>
                  <a:lnTo>
                    <a:pt x="411513" y="705469"/>
                  </a:lnTo>
                  <a:cubicBezTo>
                    <a:pt x="411513" y="695122"/>
                    <a:pt x="411835" y="684775"/>
                    <a:pt x="411191" y="674481"/>
                  </a:cubicBezTo>
                  <a:cubicBezTo>
                    <a:pt x="412103" y="664295"/>
                    <a:pt x="418483" y="653198"/>
                    <a:pt x="419716" y="642583"/>
                  </a:cubicBezTo>
                  <a:lnTo>
                    <a:pt x="423200" y="612668"/>
                  </a:lnTo>
                  <a:cubicBezTo>
                    <a:pt x="423361" y="612507"/>
                    <a:pt x="423522" y="612507"/>
                    <a:pt x="423683" y="612346"/>
                  </a:cubicBezTo>
                  <a:lnTo>
                    <a:pt x="439766" y="612185"/>
                  </a:lnTo>
                  <a:cubicBezTo>
                    <a:pt x="446736" y="612024"/>
                    <a:pt x="451614" y="616152"/>
                    <a:pt x="458316" y="617064"/>
                  </a:cubicBezTo>
                  <a:cubicBezTo>
                    <a:pt x="468663" y="618565"/>
                    <a:pt x="473488" y="632397"/>
                    <a:pt x="485496" y="630145"/>
                  </a:cubicBezTo>
                  <a:cubicBezTo>
                    <a:pt x="497666" y="630145"/>
                    <a:pt x="504046" y="627733"/>
                    <a:pt x="511015" y="617814"/>
                  </a:cubicBezTo>
                  <a:cubicBezTo>
                    <a:pt x="514661" y="612668"/>
                    <a:pt x="515894" y="605967"/>
                    <a:pt x="519700" y="601088"/>
                  </a:cubicBezTo>
                  <a:cubicBezTo>
                    <a:pt x="521845" y="598515"/>
                    <a:pt x="525919" y="603232"/>
                    <a:pt x="529136" y="596960"/>
                  </a:cubicBezTo>
                  <a:cubicBezTo>
                    <a:pt x="531870" y="591492"/>
                    <a:pt x="528975" y="586184"/>
                    <a:pt x="528975" y="580876"/>
                  </a:cubicBezTo>
                  <a:cubicBezTo>
                    <a:pt x="529565" y="580876"/>
                    <a:pt x="534443" y="585433"/>
                    <a:pt x="536105" y="586184"/>
                  </a:cubicBezTo>
                  <a:cubicBezTo>
                    <a:pt x="541252" y="588328"/>
                    <a:pt x="538840" y="587095"/>
                    <a:pt x="540823" y="585112"/>
                  </a:cubicBezTo>
                  <a:cubicBezTo>
                    <a:pt x="538679" y="580876"/>
                    <a:pt x="526563" y="580233"/>
                    <a:pt x="530476" y="572674"/>
                  </a:cubicBezTo>
                  <a:cubicBezTo>
                    <a:pt x="531709" y="570101"/>
                    <a:pt x="532889" y="561416"/>
                    <a:pt x="532299" y="558682"/>
                  </a:cubicBezTo>
                  <a:cubicBezTo>
                    <a:pt x="531227" y="554553"/>
                    <a:pt x="525008" y="557180"/>
                    <a:pt x="524847" y="554714"/>
                  </a:cubicBezTo>
                  <a:cubicBezTo>
                    <a:pt x="524847" y="553481"/>
                    <a:pt x="525437" y="547852"/>
                    <a:pt x="524847" y="547262"/>
                  </a:cubicBezTo>
                  <a:cubicBezTo>
                    <a:pt x="521630" y="544045"/>
                    <a:pt x="516323" y="546351"/>
                    <a:pt x="521630" y="541312"/>
                  </a:cubicBezTo>
                  <a:cubicBezTo>
                    <a:pt x="524525" y="538577"/>
                    <a:pt x="527849" y="542384"/>
                    <a:pt x="531227" y="540722"/>
                  </a:cubicBezTo>
                  <a:cubicBezTo>
                    <a:pt x="537178" y="537987"/>
                    <a:pt x="538089" y="528874"/>
                    <a:pt x="536105" y="523244"/>
                  </a:cubicBezTo>
                  <a:cubicBezTo>
                    <a:pt x="535033" y="520028"/>
                    <a:pt x="530315" y="516865"/>
                    <a:pt x="534711" y="515203"/>
                  </a:cubicBezTo>
                  <a:cubicBezTo>
                    <a:pt x="538947" y="513541"/>
                    <a:pt x="538357" y="511718"/>
                    <a:pt x="543825" y="510646"/>
                  </a:cubicBezTo>
                  <a:lnTo>
                    <a:pt x="560820" y="507161"/>
                  </a:lnTo>
                  <a:cubicBezTo>
                    <a:pt x="568862" y="504749"/>
                    <a:pt x="576314" y="500460"/>
                    <a:pt x="584999" y="500460"/>
                  </a:cubicBezTo>
                  <a:cubicBezTo>
                    <a:pt x="591968" y="500460"/>
                    <a:pt x="594863" y="507912"/>
                    <a:pt x="602315" y="504588"/>
                  </a:cubicBezTo>
                  <a:cubicBezTo>
                    <a:pt x="607783" y="502175"/>
                    <a:pt x="610518" y="500192"/>
                    <a:pt x="617058" y="500192"/>
                  </a:cubicBezTo>
                  <a:cubicBezTo>
                    <a:pt x="625100" y="500192"/>
                    <a:pt x="630890" y="502604"/>
                    <a:pt x="636841" y="495635"/>
                  </a:cubicBezTo>
                  <a:cubicBezTo>
                    <a:pt x="641076" y="490595"/>
                    <a:pt x="647027" y="496707"/>
                    <a:pt x="653835" y="494134"/>
                  </a:cubicBezTo>
                  <a:cubicBezTo>
                    <a:pt x="662949" y="488826"/>
                    <a:pt x="668257" y="490006"/>
                    <a:pt x="677103" y="492901"/>
                  </a:cubicBezTo>
                  <a:cubicBezTo>
                    <a:pt x="682893" y="494724"/>
                    <a:pt x="687610" y="489094"/>
                    <a:pt x="687610" y="483787"/>
                  </a:cubicBezTo>
                  <a:cubicBezTo>
                    <a:pt x="688683" y="483036"/>
                    <a:pt x="691578" y="487593"/>
                    <a:pt x="692918" y="488344"/>
                  </a:cubicBezTo>
                  <a:cubicBezTo>
                    <a:pt x="696242" y="490006"/>
                    <a:pt x="698225" y="490649"/>
                    <a:pt x="702032" y="491078"/>
                  </a:cubicBezTo>
                  <a:lnTo>
                    <a:pt x="731196" y="494724"/>
                  </a:lnTo>
                  <a:cubicBezTo>
                    <a:pt x="735592" y="495313"/>
                    <a:pt x="743044" y="498208"/>
                    <a:pt x="747012" y="497940"/>
                  </a:cubicBezTo>
                  <a:cubicBezTo>
                    <a:pt x="757519" y="499924"/>
                    <a:pt x="764918" y="490166"/>
                    <a:pt x="775104" y="491989"/>
                  </a:cubicBezTo>
                  <a:cubicBezTo>
                    <a:pt x="785290" y="493812"/>
                    <a:pt x="791080" y="500031"/>
                    <a:pt x="799443" y="504159"/>
                  </a:cubicBezTo>
                  <a:cubicBezTo>
                    <a:pt x="806305" y="507483"/>
                    <a:pt x="809040" y="502497"/>
                    <a:pt x="814347" y="509467"/>
                  </a:cubicBezTo>
                  <a:cubicBezTo>
                    <a:pt x="821317" y="518902"/>
                    <a:pt x="824212" y="518259"/>
                    <a:pt x="835952" y="518259"/>
                  </a:cubicBezTo>
                  <a:cubicBezTo>
                    <a:pt x="845066" y="518259"/>
                    <a:pt x="861793" y="523405"/>
                    <a:pt x="869835" y="518849"/>
                  </a:cubicBezTo>
                  <a:cubicBezTo>
                    <a:pt x="879109" y="516114"/>
                    <a:pt x="891118" y="509895"/>
                    <a:pt x="900554" y="509413"/>
                  </a:cubicBezTo>
                  <a:cubicBezTo>
                    <a:pt x="911169" y="509091"/>
                    <a:pt x="919854" y="504534"/>
                    <a:pt x="930469" y="504856"/>
                  </a:cubicBezTo>
                  <a:cubicBezTo>
                    <a:pt x="937170" y="505017"/>
                    <a:pt x="941727" y="509895"/>
                    <a:pt x="949018" y="508501"/>
                  </a:cubicBezTo>
                  <a:cubicBezTo>
                    <a:pt x="954165" y="507429"/>
                    <a:pt x="958132" y="498637"/>
                    <a:pt x="962367" y="498637"/>
                  </a:cubicBezTo>
                  <a:cubicBezTo>
                    <a:pt x="962367" y="498798"/>
                    <a:pt x="962367" y="498798"/>
                    <a:pt x="962207" y="498798"/>
                  </a:cubicBezTo>
                  <a:cubicBezTo>
                    <a:pt x="960384" y="509895"/>
                    <a:pt x="955344" y="514774"/>
                    <a:pt x="955988" y="517026"/>
                  </a:cubicBezTo>
                  <a:cubicBezTo>
                    <a:pt x="957060" y="521261"/>
                    <a:pt x="965691" y="513702"/>
                    <a:pt x="967836" y="503676"/>
                  </a:cubicBezTo>
                  <a:cubicBezTo>
                    <a:pt x="969498" y="495313"/>
                    <a:pt x="968318" y="485770"/>
                    <a:pt x="966335" y="482983"/>
                  </a:cubicBezTo>
                  <a:cubicBezTo>
                    <a:pt x="959794" y="475370"/>
                    <a:pt x="961295" y="468400"/>
                    <a:pt x="963922" y="459876"/>
                  </a:cubicBezTo>
                  <a:cubicBezTo>
                    <a:pt x="965155" y="455641"/>
                    <a:pt x="967889" y="444543"/>
                    <a:pt x="963761" y="441488"/>
                  </a:cubicBezTo>
                  <a:cubicBezTo>
                    <a:pt x="961349" y="439826"/>
                    <a:pt x="952985" y="436609"/>
                    <a:pt x="959955" y="436931"/>
                  </a:cubicBezTo>
                  <a:cubicBezTo>
                    <a:pt x="963440" y="437091"/>
                    <a:pt x="971213" y="441166"/>
                    <a:pt x="973197" y="440576"/>
                  </a:cubicBezTo>
                  <a:cubicBezTo>
                    <a:pt x="973947" y="437681"/>
                    <a:pt x="973947" y="434036"/>
                    <a:pt x="974698" y="430712"/>
                  </a:cubicBezTo>
                  <a:cubicBezTo>
                    <a:pt x="976092" y="424922"/>
                    <a:pt x="974859" y="424493"/>
                    <a:pt x="971803" y="420365"/>
                  </a:cubicBezTo>
                  <a:cubicBezTo>
                    <a:pt x="972393" y="419775"/>
                    <a:pt x="981507" y="419882"/>
                    <a:pt x="983329" y="419614"/>
                  </a:cubicBezTo>
                  <a:cubicBezTo>
                    <a:pt x="984991" y="419292"/>
                    <a:pt x="982579" y="413824"/>
                    <a:pt x="983329" y="410500"/>
                  </a:cubicBezTo>
                  <a:cubicBezTo>
                    <a:pt x="983329" y="405622"/>
                    <a:pt x="982096" y="405354"/>
                    <a:pt x="979684" y="401976"/>
                  </a:cubicBezTo>
                  <a:cubicBezTo>
                    <a:pt x="980595" y="400743"/>
                    <a:pt x="993194" y="397419"/>
                    <a:pt x="995177" y="397580"/>
                  </a:cubicBezTo>
                  <a:cubicBezTo>
                    <a:pt x="1003058" y="398491"/>
                    <a:pt x="1008848" y="392273"/>
                    <a:pt x="1011582" y="384338"/>
                  </a:cubicBezTo>
                  <a:cubicBezTo>
                    <a:pt x="1016461" y="369595"/>
                    <a:pt x="1036190" y="350617"/>
                    <a:pt x="1049700" y="343165"/>
                  </a:cubicBezTo>
                  <a:cubicBezTo>
                    <a:pt x="1060958" y="336946"/>
                    <a:pt x="1068089" y="349705"/>
                    <a:pt x="1075701" y="331478"/>
                  </a:cubicBezTo>
                  <a:cubicBezTo>
                    <a:pt x="1076613" y="328743"/>
                    <a:pt x="1081920" y="321452"/>
                    <a:pt x="1084065" y="319147"/>
                  </a:cubicBezTo>
                  <a:cubicBezTo>
                    <a:pt x="1087120" y="315823"/>
                    <a:pt x="1088622" y="309443"/>
                    <a:pt x="1089372" y="304994"/>
                  </a:cubicBezTo>
                  <a:cubicBezTo>
                    <a:pt x="1089694" y="303010"/>
                    <a:pt x="1089211" y="297703"/>
                    <a:pt x="1089962" y="296309"/>
                  </a:cubicBezTo>
                  <a:cubicBezTo>
                    <a:pt x="1091785" y="293092"/>
                    <a:pt x="1095913" y="290679"/>
                    <a:pt x="1098164" y="287195"/>
                  </a:cubicBezTo>
                  <a:cubicBezTo>
                    <a:pt x="1099397" y="285211"/>
                    <a:pt x="1103954" y="276580"/>
                    <a:pt x="1106045" y="276580"/>
                  </a:cubicBezTo>
                  <a:cubicBezTo>
                    <a:pt x="1112425" y="276580"/>
                    <a:pt x="1116982" y="266394"/>
                    <a:pt x="1119555" y="261837"/>
                  </a:cubicBezTo>
                  <a:cubicBezTo>
                    <a:pt x="1122450" y="251061"/>
                    <a:pt x="1125506" y="239481"/>
                    <a:pt x="1137354" y="235246"/>
                  </a:cubicBezTo>
                  <a:cubicBezTo>
                    <a:pt x="1148452" y="231118"/>
                    <a:pt x="1152526" y="225060"/>
                    <a:pt x="1154671" y="213801"/>
                  </a:cubicBezTo>
                  <a:cubicBezTo>
                    <a:pt x="1156064" y="206349"/>
                    <a:pt x="1160139" y="208494"/>
                    <a:pt x="1165607" y="203025"/>
                  </a:cubicBezTo>
                  <a:cubicBezTo>
                    <a:pt x="1169092" y="199541"/>
                    <a:pt x="1167912" y="201524"/>
                    <a:pt x="1171826" y="201524"/>
                  </a:cubicBezTo>
                  <a:cubicBezTo>
                    <a:pt x="1175633" y="201524"/>
                    <a:pt x="1179117" y="198468"/>
                    <a:pt x="1180940" y="195305"/>
                  </a:cubicBezTo>
                  <a:cubicBezTo>
                    <a:pt x="1184157" y="192410"/>
                    <a:pt x="1189625" y="190159"/>
                    <a:pt x="1190644" y="185709"/>
                  </a:cubicBezTo>
                  <a:cubicBezTo>
                    <a:pt x="1191716" y="181742"/>
                    <a:pt x="1188821" y="179329"/>
                    <a:pt x="1185604" y="178257"/>
                  </a:cubicBezTo>
                  <a:cubicBezTo>
                    <a:pt x="1182870" y="177346"/>
                    <a:pt x="1181047" y="175201"/>
                    <a:pt x="1178313" y="174129"/>
                  </a:cubicBezTo>
                  <a:cubicBezTo>
                    <a:pt x="1175257" y="172896"/>
                    <a:pt x="1170539" y="172735"/>
                    <a:pt x="1167537" y="172306"/>
                  </a:cubicBezTo>
                  <a:cubicBezTo>
                    <a:pt x="1167537" y="179168"/>
                    <a:pt x="1177884" y="177774"/>
                    <a:pt x="1181047" y="178847"/>
                  </a:cubicBezTo>
                  <a:cubicBezTo>
                    <a:pt x="1181047" y="184154"/>
                    <a:pt x="1179385" y="183725"/>
                    <a:pt x="1175740" y="186299"/>
                  </a:cubicBezTo>
                  <a:cubicBezTo>
                    <a:pt x="1165232" y="193911"/>
                    <a:pt x="1155850" y="201203"/>
                    <a:pt x="1149738" y="212461"/>
                  </a:cubicBezTo>
                  <a:cubicBezTo>
                    <a:pt x="1147165" y="217018"/>
                    <a:pt x="1143787" y="218251"/>
                    <a:pt x="1140035" y="221253"/>
                  </a:cubicBezTo>
                  <a:cubicBezTo>
                    <a:pt x="1126364" y="231761"/>
                    <a:pt x="1112961" y="233584"/>
                    <a:pt x="1102936" y="248916"/>
                  </a:cubicBezTo>
                  <a:cubicBezTo>
                    <a:pt x="1102936" y="258352"/>
                    <a:pt x="1094894" y="260765"/>
                    <a:pt x="1092589" y="268538"/>
                  </a:cubicBezTo>
                  <a:cubicBezTo>
                    <a:pt x="1091999" y="270522"/>
                    <a:pt x="1091195" y="272023"/>
                    <a:pt x="1090284" y="273095"/>
                  </a:cubicBezTo>
                  <a:lnTo>
                    <a:pt x="1090284" y="273095"/>
                  </a:lnTo>
                  <a:cubicBezTo>
                    <a:pt x="1089694" y="268216"/>
                    <a:pt x="1088890" y="263391"/>
                    <a:pt x="1088622" y="258513"/>
                  </a:cubicBezTo>
                  <a:cubicBezTo>
                    <a:pt x="1088461" y="256368"/>
                    <a:pt x="1090766" y="254385"/>
                    <a:pt x="1091195" y="252455"/>
                  </a:cubicBezTo>
                  <a:cubicBezTo>
                    <a:pt x="1092696" y="246665"/>
                    <a:pt x="1082242" y="246397"/>
                    <a:pt x="1082403" y="244574"/>
                  </a:cubicBezTo>
                  <a:cubicBezTo>
                    <a:pt x="1082724" y="242001"/>
                    <a:pt x="1088461" y="240446"/>
                    <a:pt x="1090605" y="240178"/>
                  </a:cubicBezTo>
                  <a:cubicBezTo>
                    <a:pt x="1096395" y="239588"/>
                    <a:pt x="1093179" y="234870"/>
                    <a:pt x="1090284" y="232887"/>
                  </a:cubicBezTo>
                  <a:cubicBezTo>
                    <a:pt x="1086799" y="230581"/>
                    <a:pt x="1082081" y="223022"/>
                    <a:pt x="1086048" y="219645"/>
                  </a:cubicBezTo>
                  <a:cubicBezTo>
                    <a:pt x="1088783" y="217232"/>
                    <a:pt x="1084386" y="215517"/>
                    <a:pt x="1083475" y="213104"/>
                  </a:cubicBezTo>
                  <a:cubicBezTo>
                    <a:pt x="1082564" y="210960"/>
                    <a:pt x="1080580" y="207046"/>
                    <a:pt x="1082242" y="204902"/>
                  </a:cubicBezTo>
                  <a:cubicBezTo>
                    <a:pt x="1083743" y="202757"/>
                    <a:pt x="1087710" y="203240"/>
                    <a:pt x="1089372" y="201578"/>
                  </a:cubicBezTo>
                  <a:cubicBezTo>
                    <a:pt x="1094519" y="196270"/>
                    <a:pt x="1089962" y="192142"/>
                    <a:pt x="1087067" y="187746"/>
                  </a:cubicBezTo>
                  <a:cubicBezTo>
                    <a:pt x="1084762" y="184261"/>
                    <a:pt x="1085995" y="178954"/>
                    <a:pt x="1085995" y="174826"/>
                  </a:cubicBezTo>
                  <a:cubicBezTo>
                    <a:pt x="1085995" y="169947"/>
                    <a:pt x="1084172" y="166784"/>
                    <a:pt x="1088568" y="163299"/>
                  </a:cubicBezTo>
                  <a:cubicBezTo>
                    <a:pt x="1089801" y="162388"/>
                    <a:pt x="1092964" y="156169"/>
                    <a:pt x="1095109" y="151291"/>
                  </a:cubicBezTo>
                  <a:lnTo>
                    <a:pt x="1095109" y="151291"/>
                  </a:lnTo>
                  <a:lnTo>
                    <a:pt x="1111353" y="149307"/>
                  </a:lnTo>
                  <a:cubicBezTo>
                    <a:pt x="1115481" y="148235"/>
                    <a:pt x="1122611" y="143249"/>
                    <a:pt x="1125613" y="144911"/>
                  </a:cubicBezTo>
                  <a:cubicBezTo>
                    <a:pt x="1131671" y="148396"/>
                    <a:pt x="1127436" y="141694"/>
                    <a:pt x="1131671" y="140032"/>
                  </a:cubicBezTo>
                  <a:cubicBezTo>
                    <a:pt x="1138802" y="137298"/>
                    <a:pt x="1146575" y="146894"/>
                    <a:pt x="1150811" y="132741"/>
                  </a:cubicBezTo>
                  <a:cubicBezTo>
                    <a:pt x="1151400" y="130758"/>
                    <a:pt x="1153116" y="125450"/>
                    <a:pt x="1156118" y="126522"/>
                  </a:cubicBezTo>
                  <a:cubicBezTo>
                    <a:pt x="1163999" y="128935"/>
                    <a:pt x="1160085" y="128345"/>
                    <a:pt x="1167805" y="124539"/>
                  </a:cubicBezTo>
                  <a:cubicBezTo>
                    <a:pt x="1171451" y="122716"/>
                    <a:pt x="1177509" y="122716"/>
                    <a:pt x="1180565" y="120411"/>
                  </a:cubicBezTo>
                  <a:cubicBezTo>
                    <a:pt x="1185604" y="116765"/>
                    <a:pt x="1174775" y="110224"/>
                    <a:pt x="1171772" y="107651"/>
                  </a:cubicBezTo>
                  <a:cubicBezTo>
                    <a:pt x="1168556" y="104917"/>
                    <a:pt x="1171022" y="103523"/>
                    <a:pt x="1171612" y="100360"/>
                  </a:cubicBezTo>
                  <a:cubicBezTo>
                    <a:pt x="1173113" y="92747"/>
                    <a:pt x="1172201" y="95964"/>
                    <a:pt x="1169789" y="89584"/>
                  </a:cubicBezTo>
                  <a:cubicBezTo>
                    <a:pt x="1167055" y="84277"/>
                    <a:pt x="1161586" y="88190"/>
                    <a:pt x="1159764" y="82615"/>
                  </a:cubicBezTo>
                  <a:cubicBezTo>
                    <a:pt x="1157458" y="75324"/>
                    <a:pt x="1170111" y="72268"/>
                    <a:pt x="1165822" y="65888"/>
                  </a:cubicBezTo>
                  <a:cubicBezTo>
                    <a:pt x="1162176" y="60420"/>
                    <a:pt x="1165982" y="55112"/>
                    <a:pt x="1171772" y="53289"/>
                  </a:cubicBezTo>
                  <a:cubicBezTo>
                    <a:pt x="1180726" y="50555"/>
                    <a:pt x="1178635" y="65888"/>
                    <a:pt x="1186944" y="65888"/>
                  </a:cubicBezTo>
                  <a:cubicBezTo>
                    <a:pt x="1192091" y="65888"/>
                    <a:pt x="1194557" y="60741"/>
                    <a:pt x="1197881" y="57686"/>
                  </a:cubicBezTo>
                  <a:cubicBezTo>
                    <a:pt x="1202277" y="53718"/>
                    <a:pt x="1206566" y="53450"/>
                    <a:pt x="1212142" y="52378"/>
                  </a:cubicBezTo>
                  <a:lnTo>
                    <a:pt x="1212142" y="52378"/>
                  </a:lnTo>
                  <a:lnTo>
                    <a:pt x="1215358" y="63905"/>
                  </a:lnTo>
                  <a:cubicBezTo>
                    <a:pt x="1219754" y="74091"/>
                    <a:pt x="1223722" y="85510"/>
                    <a:pt x="1236803" y="82454"/>
                  </a:cubicBezTo>
                  <a:cubicBezTo>
                    <a:pt x="1248651" y="79720"/>
                    <a:pt x="1248222" y="70928"/>
                    <a:pt x="1256424" y="64977"/>
                  </a:cubicBezTo>
                  <a:cubicBezTo>
                    <a:pt x="1258730" y="63315"/>
                    <a:pt x="1267361" y="64065"/>
                    <a:pt x="1267844" y="61921"/>
                  </a:cubicBezTo>
                  <a:cubicBezTo>
                    <a:pt x="1276797" y="59616"/>
                    <a:pt x="1260713" y="30773"/>
                    <a:pt x="1265270" y="29379"/>
                  </a:cubicBezTo>
                  <a:cubicBezTo>
                    <a:pt x="1269077" y="28146"/>
                    <a:pt x="1291111" y="43961"/>
                    <a:pt x="1291111" y="44122"/>
                  </a:cubicBezTo>
                  <a:lnTo>
                    <a:pt x="1291861" y="44122"/>
                  </a:lnTo>
                  <a:cubicBezTo>
                    <a:pt x="1292934" y="48679"/>
                    <a:pt x="1281514" y="60098"/>
                    <a:pt x="1289556" y="62189"/>
                  </a:cubicBezTo>
                  <a:cubicBezTo>
                    <a:pt x="1297437" y="64494"/>
                    <a:pt x="1305639" y="57793"/>
                    <a:pt x="1312823" y="57793"/>
                  </a:cubicBezTo>
                  <a:cubicBezTo>
                    <a:pt x="1316469" y="57793"/>
                    <a:pt x="1322098" y="60098"/>
                    <a:pt x="1324993" y="58865"/>
                  </a:cubicBezTo>
                  <a:cubicBezTo>
                    <a:pt x="1331534" y="56292"/>
                    <a:pt x="1335608" y="50663"/>
                    <a:pt x="1340969" y="45945"/>
                  </a:cubicBezTo>
                  <a:cubicBezTo>
                    <a:pt x="1349333" y="38171"/>
                    <a:pt x="1354801" y="47017"/>
                    <a:pt x="1362414" y="47017"/>
                  </a:cubicBezTo>
                  <a:cubicBezTo>
                    <a:pt x="1362735" y="46106"/>
                    <a:pt x="1367131" y="41227"/>
                    <a:pt x="1367453" y="40798"/>
                  </a:cubicBezTo>
                  <a:cubicBezTo>
                    <a:pt x="1368364" y="39565"/>
                    <a:pt x="1365309" y="35920"/>
                    <a:pt x="1364397" y="35169"/>
                  </a:cubicBezTo>
                  <a:cubicBezTo>
                    <a:pt x="1361181" y="32756"/>
                    <a:pt x="1363325" y="30129"/>
                    <a:pt x="1361341" y="28039"/>
                  </a:cubicBezTo>
                  <a:cubicBezTo>
                    <a:pt x="1360108" y="26806"/>
                    <a:pt x="1356945" y="25894"/>
                    <a:pt x="1357374" y="23911"/>
                  </a:cubicBezTo>
                  <a:cubicBezTo>
                    <a:pt x="1357857" y="22088"/>
                    <a:pt x="1363164" y="21498"/>
                    <a:pt x="1364826" y="20694"/>
                  </a:cubicBezTo>
                  <a:cubicBezTo>
                    <a:pt x="1368472" y="19193"/>
                    <a:pt x="1372117" y="21766"/>
                    <a:pt x="1375441" y="19461"/>
                  </a:cubicBezTo>
                  <a:cubicBezTo>
                    <a:pt x="1380910" y="15655"/>
                    <a:pt x="1382893" y="9114"/>
                    <a:pt x="1386378" y="3967"/>
                  </a:cubicBezTo>
                  <a:cubicBezTo>
                    <a:pt x="1389273" y="-268"/>
                    <a:pt x="1392329" y="2466"/>
                    <a:pt x="1395974" y="0"/>
                  </a:cubicBezTo>
                  <a:lnTo>
                    <a:pt x="1395974" y="0"/>
                  </a:lnTo>
                  <a:cubicBezTo>
                    <a:pt x="1397636" y="1984"/>
                    <a:pt x="1400692" y="10776"/>
                    <a:pt x="1402193" y="11258"/>
                  </a:cubicBezTo>
                  <a:cubicBezTo>
                    <a:pt x="1405410" y="12170"/>
                    <a:pt x="1406750" y="9275"/>
                    <a:pt x="1409323" y="9275"/>
                  </a:cubicBezTo>
                  <a:cubicBezTo>
                    <a:pt x="1410235" y="13242"/>
                    <a:pt x="1407340" y="27663"/>
                    <a:pt x="1415113" y="25090"/>
                  </a:cubicBezTo>
                  <a:cubicBezTo>
                    <a:pt x="1419670" y="23589"/>
                    <a:pt x="1418759" y="25251"/>
                    <a:pt x="1419509" y="28736"/>
                  </a:cubicBezTo>
                  <a:cubicBezTo>
                    <a:pt x="1420260" y="32060"/>
                    <a:pt x="1422083" y="32703"/>
                    <a:pt x="1423477" y="35437"/>
                  </a:cubicBezTo>
                  <a:cubicBezTo>
                    <a:pt x="1426801" y="38010"/>
                    <a:pt x="1432751" y="40584"/>
                    <a:pt x="1436987" y="40584"/>
                  </a:cubicBezTo>
                  <a:cubicBezTo>
                    <a:pt x="1443206" y="40584"/>
                    <a:pt x="1447334" y="47124"/>
                    <a:pt x="1454625" y="46213"/>
                  </a:cubicBezTo>
                  <a:cubicBezTo>
                    <a:pt x="1460683" y="45301"/>
                    <a:pt x="1466312" y="44819"/>
                    <a:pt x="1472531" y="44819"/>
                  </a:cubicBezTo>
                  <a:cubicBezTo>
                    <a:pt x="1472692" y="44980"/>
                    <a:pt x="1472853" y="45141"/>
                    <a:pt x="1472853" y="45301"/>
                  </a:cubicBezTo>
                  <a:cubicBezTo>
                    <a:pt x="1472853" y="47714"/>
                    <a:pt x="1469636" y="50019"/>
                    <a:pt x="1468135" y="51360"/>
                  </a:cubicBezTo>
                  <a:cubicBezTo>
                    <a:pt x="1465240" y="53772"/>
                    <a:pt x="1464918" y="59133"/>
                    <a:pt x="1462506" y="61867"/>
                  </a:cubicBezTo>
                  <a:cubicBezTo>
                    <a:pt x="1460522" y="64012"/>
                    <a:pt x="1457627" y="66424"/>
                    <a:pt x="1455375" y="68086"/>
                  </a:cubicBezTo>
                  <a:cubicBezTo>
                    <a:pt x="1455214" y="68997"/>
                    <a:pt x="1455054" y="73394"/>
                    <a:pt x="1454786" y="73715"/>
                  </a:cubicBezTo>
                  <a:lnTo>
                    <a:pt x="1454786" y="73715"/>
                  </a:lnTo>
                  <a:cubicBezTo>
                    <a:pt x="1451140" y="90120"/>
                    <a:pt x="1471351" y="88298"/>
                    <a:pt x="1471351" y="98805"/>
                  </a:cubicBezTo>
                  <a:cubicBezTo>
                    <a:pt x="1456769" y="98805"/>
                    <a:pt x="1469046" y="121322"/>
                    <a:pt x="1461755" y="123252"/>
                  </a:cubicBezTo>
                  <a:cubicBezTo>
                    <a:pt x="1457198" y="124485"/>
                    <a:pt x="1454893" y="122341"/>
                    <a:pt x="1453874" y="128399"/>
                  </a:cubicBezTo>
                  <a:cubicBezTo>
                    <a:pt x="1453124" y="132955"/>
                    <a:pt x="1449907" y="134189"/>
                    <a:pt x="1447655" y="137512"/>
                  </a:cubicBezTo>
                  <a:cubicBezTo>
                    <a:pt x="1444599" y="141909"/>
                    <a:pt x="1449800" y="152256"/>
                    <a:pt x="1447816" y="157885"/>
                  </a:cubicBezTo>
                  <a:cubicBezTo>
                    <a:pt x="1443420" y="170322"/>
                    <a:pt x="1452373" y="174611"/>
                    <a:pt x="1439024" y="182975"/>
                  </a:cubicBezTo>
                  <a:cubicBezTo>
                    <a:pt x="1433073" y="186620"/>
                    <a:pt x="1444492" y="201685"/>
                    <a:pt x="1444492" y="209887"/>
                  </a:cubicBezTo>
                  <a:cubicBezTo>
                    <a:pt x="1444975" y="212943"/>
                    <a:pt x="1443098" y="214766"/>
                    <a:pt x="1443742" y="217661"/>
                  </a:cubicBezTo>
                  <a:cubicBezTo>
                    <a:pt x="1443903" y="218733"/>
                    <a:pt x="1445565" y="221628"/>
                    <a:pt x="1446154" y="222808"/>
                  </a:cubicBezTo>
                  <a:cubicBezTo>
                    <a:pt x="1449371" y="229027"/>
                    <a:pt x="1455590" y="233316"/>
                    <a:pt x="1457573" y="240285"/>
                  </a:cubicBezTo>
                  <a:cubicBezTo>
                    <a:pt x="1458485" y="243019"/>
                    <a:pt x="1456823" y="245164"/>
                    <a:pt x="1453928" y="243609"/>
                  </a:cubicBezTo>
                  <a:cubicBezTo>
                    <a:pt x="1452534" y="242858"/>
                    <a:pt x="1451623" y="241196"/>
                    <a:pt x="1450282" y="240714"/>
                  </a:cubicBezTo>
                  <a:cubicBezTo>
                    <a:pt x="1447870" y="239963"/>
                    <a:pt x="1445243" y="239803"/>
                    <a:pt x="1442669" y="239803"/>
                  </a:cubicBezTo>
                  <a:lnTo>
                    <a:pt x="1442669" y="239803"/>
                  </a:lnTo>
                  <a:cubicBezTo>
                    <a:pt x="1443420" y="248005"/>
                    <a:pt x="1440257" y="257869"/>
                    <a:pt x="1448888" y="263659"/>
                  </a:cubicBezTo>
                  <a:cubicBezTo>
                    <a:pt x="1458753" y="270361"/>
                    <a:pt x="1451623" y="266876"/>
                    <a:pt x="1452212" y="276419"/>
                  </a:cubicBezTo>
                  <a:cubicBezTo>
                    <a:pt x="1452534" y="282048"/>
                    <a:pt x="1444439" y="282477"/>
                    <a:pt x="1443420" y="289768"/>
                  </a:cubicBezTo>
                  <a:cubicBezTo>
                    <a:pt x="1441115" y="304833"/>
                    <a:pt x="1449049" y="301026"/>
                    <a:pt x="1457413" y="307835"/>
                  </a:cubicBezTo>
                  <a:cubicBezTo>
                    <a:pt x="1463471" y="312875"/>
                    <a:pt x="1467116" y="318932"/>
                    <a:pt x="1468188" y="326652"/>
                  </a:cubicBezTo>
                  <a:lnTo>
                    <a:pt x="1472316" y="335927"/>
                  </a:lnTo>
                  <a:lnTo>
                    <a:pt x="1480519" y="333944"/>
                  </a:lnTo>
                  <a:cubicBezTo>
                    <a:pt x="1480519" y="347454"/>
                    <a:pt x="1484754" y="360374"/>
                    <a:pt x="1496495" y="367987"/>
                  </a:cubicBezTo>
                  <a:cubicBezTo>
                    <a:pt x="1501374" y="371203"/>
                    <a:pt x="1503196" y="387287"/>
                    <a:pt x="1496656" y="387608"/>
                  </a:cubicBezTo>
                  <a:cubicBezTo>
                    <a:pt x="1488775" y="388091"/>
                    <a:pt x="1481484" y="390932"/>
                    <a:pt x="1488775" y="397473"/>
                  </a:cubicBezTo>
                  <a:cubicBezTo>
                    <a:pt x="1491992" y="400368"/>
                    <a:pt x="1494083" y="407176"/>
                    <a:pt x="1497460" y="410983"/>
                  </a:cubicBezTo>
                  <a:cubicBezTo>
                    <a:pt x="1502768" y="416773"/>
                    <a:pt x="1510380" y="416022"/>
                    <a:pt x="1512525" y="423742"/>
                  </a:cubicBezTo>
                  <a:cubicBezTo>
                    <a:pt x="1513436" y="426959"/>
                    <a:pt x="1514187" y="430444"/>
                    <a:pt x="1510220" y="440898"/>
                  </a:cubicBezTo>
                  <a:lnTo>
                    <a:pt x="1510220" y="440898"/>
                  </a:lnTo>
                  <a:cubicBezTo>
                    <a:pt x="1506735" y="440308"/>
                    <a:pt x="1501856" y="431194"/>
                    <a:pt x="1499712" y="438325"/>
                  </a:cubicBezTo>
                  <a:cubicBezTo>
                    <a:pt x="1498640" y="441809"/>
                    <a:pt x="1498479" y="445937"/>
                    <a:pt x="1499390" y="449583"/>
                  </a:cubicBezTo>
                  <a:cubicBezTo>
                    <a:pt x="1500301" y="452799"/>
                    <a:pt x="1502124" y="455962"/>
                    <a:pt x="1502714" y="459018"/>
                  </a:cubicBezTo>
                  <a:cubicBezTo>
                    <a:pt x="1503625" y="464648"/>
                    <a:pt x="1496763" y="462503"/>
                    <a:pt x="1496763" y="467382"/>
                  </a:cubicBezTo>
                  <a:cubicBezTo>
                    <a:pt x="1496763" y="471617"/>
                    <a:pt x="1495262" y="473761"/>
                    <a:pt x="1496281" y="478158"/>
                  </a:cubicBezTo>
                  <a:cubicBezTo>
                    <a:pt x="1500248" y="478908"/>
                    <a:pt x="1496870" y="492740"/>
                    <a:pt x="1489740" y="486950"/>
                  </a:cubicBezTo>
                  <a:cubicBezTo>
                    <a:pt x="1482127" y="480892"/>
                    <a:pt x="1472263" y="484055"/>
                    <a:pt x="1467116" y="491185"/>
                  </a:cubicBezTo>
                  <a:cubicBezTo>
                    <a:pt x="1465454" y="494241"/>
                    <a:pt x="1464382" y="495420"/>
                    <a:pt x="1460736" y="494402"/>
                  </a:cubicBezTo>
                  <a:cubicBezTo>
                    <a:pt x="1458163" y="493651"/>
                    <a:pt x="1440203" y="492257"/>
                    <a:pt x="1438220" y="493812"/>
                  </a:cubicBezTo>
                  <a:cubicBezTo>
                    <a:pt x="1437898" y="496117"/>
                    <a:pt x="1440525" y="496707"/>
                    <a:pt x="1441115" y="498691"/>
                  </a:cubicBezTo>
                  <a:cubicBezTo>
                    <a:pt x="1442348" y="502497"/>
                    <a:pt x="1439131" y="506571"/>
                    <a:pt x="1440793" y="510217"/>
                  </a:cubicBezTo>
                  <a:cubicBezTo>
                    <a:pt x="1442616" y="513702"/>
                    <a:pt x="1445511" y="513862"/>
                    <a:pt x="1447173" y="516597"/>
                  </a:cubicBezTo>
                  <a:cubicBezTo>
                    <a:pt x="1448996" y="519652"/>
                    <a:pt x="1446690" y="525282"/>
                    <a:pt x="1448674" y="529195"/>
                  </a:cubicBezTo>
                  <a:cubicBezTo>
                    <a:pt x="1450336" y="532519"/>
                    <a:pt x="1455804" y="537076"/>
                    <a:pt x="1452159" y="541794"/>
                  </a:cubicBezTo>
                  <a:cubicBezTo>
                    <a:pt x="1451408" y="542116"/>
                    <a:pt x="1450497" y="551230"/>
                    <a:pt x="1450765" y="553052"/>
                  </a:cubicBezTo>
                  <a:cubicBezTo>
                    <a:pt x="1454732" y="555036"/>
                    <a:pt x="1458538" y="553964"/>
                    <a:pt x="1462184" y="557448"/>
                  </a:cubicBezTo>
                  <a:cubicBezTo>
                    <a:pt x="1462345" y="557609"/>
                    <a:pt x="1460683" y="572191"/>
                    <a:pt x="1460790" y="574926"/>
                  </a:cubicBezTo>
                  <a:cubicBezTo>
                    <a:pt x="1461541" y="582378"/>
                    <a:pt x="1464596" y="590098"/>
                    <a:pt x="1461112" y="597871"/>
                  </a:cubicBezTo>
                  <a:cubicBezTo>
                    <a:pt x="1458217" y="606985"/>
                    <a:pt x="1462345" y="604841"/>
                    <a:pt x="1467974" y="608218"/>
                  </a:cubicBezTo>
                  <a:cubicBezTo>
                    <a:pt x="1471191" y="610202"/>
                    <a:pt x="1470869" y="613258"/>
                    <a:pt x="1472102" y="616581"/>
                  </a:cubicBezTo>
                  <a:cubicBezTo>
                    <a:pt x="1474836" y="624033"/>
                    <a:pt x="1463149" y="620549"/>
                    <a:pt x="1463149" y="627089"/>
                  </a:cubicBezTo>
                  <a:cubicBezTo>
                    <a:pt x="1463149" y="634970"/>
                    <a:pt x="1465722" y="634541"/>
                    <a:pt x="1471351" y="636042"/>
                  </a:cubicBezTo>
                  <a:lnTo>
                    <a:pt x="1466794" y="647301"/>
                  </a:lnTo>
                  <a:cubicBezTo>
                    <a:pt x="1464221" y="653841"/>
                    <a:pt x="1462827" y="648534"/>
                    <a:pt x="1460844" y="649713"/>
                  </a:cubicBezTo>
                  <a:cubicBezTo>
                    <a:pt x="1454303" y="653680"/>
                    <a:pt x="1450068" y="661400"/>
                    <a:pt x="1440954" y="653680"/>
                  </a:cubicBezTo>
                  <a:cubicBezTo>
                    <a:pt x="1434735" y="648373"/>
                    <a:pt x="1434092" y="641510"/>
                    <a:pt x="1425460" y="638777"/>
                  </a:cubicBezTo>
                  <a:lnTo>
                    <a:pt x="1409377" y="633630"/>
                  </a:lnTo>
                  <a:cubicBezTo>
                    <a:pt x="1404069" y="631968"/>
                    <a:pt x="1396028" y="636042"/>
                    <a:pt x="1392490" y="631485"/>
                  </a:cubicBezTo>
                  <a:cubicBezTo>
                    <a:pt x="1389434" y="627518"/>
                    <a:pt x="1387343" y="620227"/>
                    <a:pt x="1381392" y="622372"/>
                  </a:cubicBezTo>
                  <a:cubicBezTo>
                    <a:pt x="1377157" y="625695"/>
                    <a:pt x="1378068" y="629823"/>
                    <a:pt x="1375173" y="633308"/>
                  </a:cubicBezTo>
                  <a:cubicBezTo>
                    <a:pt x="1373779" y="634809"/>
                    <a:pt x="1374101" y="625105"/>
                    <a:pt x="1374101" y="624194"/>
                  </a:cubicBezTo>
                  <a:cubicBezTo>
                    <a:pt x="1373618" y="620227"/>
                    <a:pt x="1371206" y="624033"/>
                    <a:pt x="1369222" y="624784"/>
                  </a:cubicBezTo>
                  <a:cubicBezTo>
                    <a:pt x="1367400" y="625534"/>
                    <a:pt x="1364987" y="626446"/>
                    <a:pt x="1363003" y="626446"/>
                  </a:cubicBezTo>
                  <a:cubicBezTo>
                    <a:pt x="1360108" y="626285"/>
                    <a:pt x="1356945" y="624784"/>
                    <a:pt x="1354801" y="627518"/>
                  </a:cubicBezTo>
                  <a:cubicBezTo>
                    <a:pt x="1353407" y="629180"/>
                    <a:pt x="1350994" y="629931"/>
                    <a:pt x="1348850" y="630574"/>
                  </a:cubicBezTo>
                  <a:lnTo>
                    <a:pt x="1343382" y="630413"/>
                  </a:lnTo>
                  <a:lnTo>
                    <a:pt x="1343382" y="630413"/>
                  </a:lnTo>
                  <a:cubicBezTo>
                    <a:pt x="1342899" y="636042"/>
                    <a:pt x="1349172" y="639366"/>
                    <a:pt x="1353246" y="642422"/>
                  </a:cubicBezTo>
                  <a:cubicBezTo>
                    <a:pt x="1358554" y="646228"/>
                    <a:pt x="1360376" y="656253"/>
                    <a:pt x="1363861" y="661722"/>
                  </a:cubicBezTo>
                  <a:cubicBezTo>
                    <a:pt x="1368579" y="666279"/>
                    <a:pt x="1372814" y="672498"/>
                    <a:pt x="1379355" y="668102"/>
                  </a:cubicBezTo>
                  <a:cubicBezTo>
                    <a:pt x="1383751" y="665046"/>
                    <a:pt x="1383590" y="660811"/>
                    <a:pt x="1389863" y="665367"/>
                  </a:cubicBezTo>
                  <a:cubicBezTo>
                    <a:pt x="1391256" y="666440"/>
                    <a:pt x="1395813" y="666761"/>
                    <a:pt x="1395813" y="667351"/>
                  </a:cubicBezTo>
                  <a:cubicBezTo>
                    <a:pt x="1395813" y="670675"/>
                    <a:pt x="1392490" y="673731"/>
                    <a:pt x="1393401" y="676465"/>
                  </a:cubicBezTo>
                  <a:cubicBezTo>
                    <a:pt x="1396135" y="685740"/>
                    <a:pt x="1383536" y="679521"/>
                    <a:pt x="1382625" y="685418"/>
                  </a:cubicBezTo>
                  <a:cubicBezTo>
                    <a:pt x="1382035" y="689385"/>
                    <a:pt x="1384019" y="692280"/>
                    <a:pt x="1382464" y="696676"/>
                  </a:cubicBezTo>
                  <a:cubicBezTo>
                    <a:pt x="1380641" y="702306"/>
                    <a:pt x="1382625" y="704289"/>
                    <a:pt x="1388093" y="704557"/>
                  </a:cubicBezTo>
                  <a:cubicBezTo>
                    <a:pt x="1393133" y="704879"/>
                    <a:pt x="1394634" y="704075"/>
                    <a:pt x="1396778" y="700000"/>
                  </a:cubicBezTo>
                  <a:cubicBezTo>
                    <a:pt x="1397529" y="703968"/>
                    <a:pt x="1398012" y="706702"/>
                    <a:pt x="1398012" y="710776"/>
                  </a:cubicBezTo>
                  <a:cubicBezTo>
                    <a:pt x="1398012" y="713349"/>
                    <a:pt x="1402729" y="717638"/>
                    <a:pt x="1401335" y="719140"/>
                  </a:cubicBezTo>
                  <a:cubicBezTo>
                    <a:pt x="1396778" y="723696"/>
                    <a:pt x="1394473" y="729486"/>
                    <a:pt x="1396457" y="736295"/>
                  </a:cubicBezTo>
                  <a:cubicBezTo>
                    <a:pt x="1398119" y="741442"/>
                    <a:pt x="1401335" y="745409"/>
                    <a:pt x="1403158" y="750448"/>
                  </a:cubicBezTo>
                  <a:cubicBezTo>
                    <a:pt x="1404659" y="754684"/>
                    <a:pt x="1406804" y="757579"/>
                    <a:pt x="1411361" y="754576"/>
                  </a:cubicBezTo>
                  <a:cubicBezTo>
                    <a:pt x="1412433" y="753987"/>
                    <a:pt x="1416990" y="749537"/>
                    <a:pt x="1417151" y="749430"/>
                  </a:cubicBezTo>
                  <a:cubicBezTo>
                    <a:pt x="1420046" y="749269"/>
                    <a:pt x="1420367" y="758383"/>
                    <a:pt x="1420796" y="760527"/>
                  </a:cubicBezTo>
                  <a:cubicBezTo>
                    <a:pt x="1421279" y="762350"/>
                    <a:pt x="1420046" y="764334"/>
                    <a:pt x="1420474" y="765835"/>
                  </a:cubicBezTo>
                  <a:cubicBezTo>
                    <a:pt x="1427176" y="765835"/>
                    <a:pt x="1433556" y="763851"/>
                    <a:pt x="1440364" y="763851"/>
                  </a:cubicBezTo>
                  <a:lnTo>
                    <a:pt x="1440043" y="772536"/>
                  </a:lnTo>
                  <a:lnTo>
                    <a:pt x="1440043" y="772536"/>
                  </a:lnTo>
                  <a:lnTo>
                    <a:pt x="1439560" y="773287"/>
                  </a:lnTo>
                  <a:close/>
                </a:path>
              </a:pathLst>
            </a:custGeom>
            <a:gradFill>
              <a:gsLst>
                <a:gs pos="0">
                  <a:srgbClr val="E5005B"/>
                </a:gs>
                <a:gs pos="100000">
                  <a:srgbClr val="F49B00"/>
                </a:gs>
              </a:gsLst>
              <a:lin ang="600000" scaled="0"/>
            </a:gradFill>
            <a:ln w="1515" cap="flat">
              <a:solidFill>
                <a:schemeClr val="bg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GB" sz="1350"/>
            </a:p>
          </p:txBody>
        </p:sp>
      </p:grpSp>
      <p:sp>
        <p:nvSpPr>
          <p:cNvPr id="53" name="Oval 52">
            <a:extLst>
              <a:ext uri="{FF2B5EF4-FFF2-40B4-BE49-F238E27FC236}">
                <a16:creationId xmlns:a16="http://schemas.microsoft.com/office/drawing/2014/main" id="{69630F1B-8ECC-7490-3C1C-A6379286E8CB}"/>
              </a:ext>
            </a:extLst>
          </p:cNvPr>
          <p:cNvSpPr/>
          <p:nvPr/>
        </p:nvSpPr>
        <p:spPr>
          <a:xfrm>
            <a:off x="6353873" y="4307674"/>
            <a:ext cx="89458" cy="89458"/>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56" name="TextBox 55">
            <a:extLst>
              <a:ext uri="{FF2B5EF4-FFF2-40B4-BE49-F238E27FC236}">
                <a16:creationId xmlns:a16="http://schemas.microsoft.com/office/drawing/2014/main" id="{7991384F-6A44-27A9-B82F-58A5E61C5C28}"/>
              </a:ext>
            </a:extLst>
          </p:cNvPr>
          <p:cNvSpPr txBox="1"/>
          <p:nvPr/>
        </p:nvSpPr>
        <p:spPr>
          <a:xfrm>
            <a:off x="6464597" y="4201767"/>
            <a:ext cx="5340199" cy="276999"/>
          </a:xfrm>
          <a:prstGeom prst="rect">
            <a:avLst/>
          </a:prstGeom>
          <a:noFill/>
        </p:spPr>
        <p:txBody>
          <a:bodyPr wrap="square">
            <a:spAutoFit/>
          </a:bodyPr>
          <a:lstStyle/>
          <a:p>
            <a:r>
              <a:rPr lang="en-US" sz="1200">
                <a:solidFill>
                  <a:schemeClr val="bg1"/>
                </a:solidFill>
                <a:latin typeface="Segoe UI" panose="020B0502040204020203" pitchFamily="34" charset="0"/>
                <a:cs typeface="Segoe UI" panose="020B0502040204020203" pitchFamily="34" charset="0"/>
              </a:rPr>
              <a:t>You may be entitled to a £1000 grant for supporting an apprentice </a:t>
            </a:r>
          </a:p>
        </p:txBody>
      </p:sp>
      <p:sp>
        <p:nvSpPr>
          <p:cNvPr id="57" name="Oval 56">
            <a:extLst>
              <a:ext uri="{FF2B5EF4-FFF2-40B4-BE49-F238E27FC236}">
                <a16:creationId xmlns:a16="http://schemas.microsoft.com/office/drawing/2014/main" id="{3A7F7B0C-BD70-61D1-E773-16D95446FCF7}"/>
              </a:ext>
            </a:extLst>
          </p:cNvPr>
          <p:cNvSpPr/>
          <p:nvPr/>
        </p:nvSpPr>
        <p:spPr>
          <a:xfrm>
            <a:off x="6353873" y="4669231"/>
            <a:ext cx="89458" cy="89458"/>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58" name="TextBox 57">
            <a:extLst>
              <a:ext uri="{FF2B5EF4-FFF2-40B4-BE49-F238E27FC236}">
                <a16:creationId xmlns:a16="http://schemas.microsoft.com/office/drawing/2014/main" id="{A0D7E3BC-3CDA-5F02-B9E8-D4911B687AE6}"/>
              </a:ext>
            </a:extLst>
          </p:cNvPr>
          <p:cNvSpPr txBox="1"/>
          <p:nvPr/>
        </p:nvSpPr>
        <p:spPr>
          <a:xfrm>
            <a:off x="6464597" y="4563324"/>
            <a:ext cx="5340199" cy="276999"/>
          </a:xfrm>
          <a:prstGeom prst="rect">
            <a:avLst/>
          </a:prstGeom>
          <a:noFill/>
        </p:spPr>
        <p:txBody>
          <a:bodyPr wrap="square">
            <a:spAutoFit/>
          </a:bodyPr>
          <a:lstStyle/>
          <a:p>
            <a:r>
              <a:rPr lang="en-US" sz="1200" dirty="0">
                <a:solidFill>
                  <a:schemeClr val="bg1"/>
                </a:solidFill>
                <a:latin typeface="Segoe UI" panose="020B0502040204020203" pitchFamily="34" charset="0"/>
                <a:cs typeface="Segoe UI" panose="020B0502040204020203" pitchFamily="34" charset="0"/>
              </a:rPr>
              <a:t>You’ll pay no National Insurance contributions for any apprentice under 25 </a:t>
            </a:r>
          </a:p>
        </p:txBody>
      </p:sp>
      <p:sp>
        <p:nvSpPr>
          <p:cNvPr id="59" name="Oval 58">
            <a:extLst>
              <a:ext uri="{FF2B5EF4-FFF2-40B4-BE49-F238E27FC236}">
                <a16:creationId xmlns:a16="http://schemas.microsoft.com/office/drawing/2014/main" id="{5D82F674-52BC-4091-3BE0-55C13044A546}"/>
              </a:ext>
            </a:extLst>
          </p:cNvPr>
          <p:cNvSpPr/>
          <p:nvPr/>
        </p:nvSpPr>
        <p:spPr>
          <a:xfrm>
            <a:off x="6353873" y="5030788"/>
            <a:ext cx="89458" cy="89458"/>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60" name="TextBox 59">
            <a:extLst>
              <a:ext uri="{FF2B5EF4-FFF2-40B4-BE49-F238E27FC236}">
                <a16:creationId xmlns:a16="http://schemas.microsoft.com/office/drawing/2014/main" id="{A98477FD-F584-99B0-74AB-DE1563BD97DD}"/>
              </a:ext>
            </a:extLst>
          </p:cNvPr>
          <p:cNvSpPr txBox="1"/>
          <p:nvPr/>
        </p:nvSpPr>
        <p:spPr>
          <a:xfrm>
            <a:off x="6464597" y="4935514"/>
            <a:ext cx="5340199" cy="1200329"/>
          </a:xfrm>
          <a:prstGeom prst="rect">
            <a:avLst/>
          </a:prstGeom>
          <a:noFill/>
        </p:spPr>
        <p:txBody>
          <a:bodyPr wrap="square">
            <a:spAutoFit/>
          </a:bodyPr>
          <a:lstStyle/>
          <a:p>
            <a:r>
              <a:rPr lang="en-US" sz="1050" b="1" i="1" dirty="0">
                <a:solidFill>
                  <a:schemeClr val="bg1"/>
                </a:solidFill>
                <a:cs typeface="Segoe UI" panose="020B0502040204020203" pitchFamily="34" charset="0"/>
              </a:rPr>
              <a:t> </a:t>
            </a:r>
            <a:r>
              <a:rPr lang="en-GB" sz="1200" dirty="0">
                <a:solidFill>
                  <a:schemeClr val="bg1"/>
                </a:solidFill>
                <a:latin typeface="Segoe UI" panose="020B0502040204020203" pitchFamily="34" charset="0"/>
                <a:cs typeface="Segoe UI" panose="020B0502040204020203" pitchFamily="34" charset="0"/>
              </a:rPr>
              <a:t>Any</a:t>
            </a:r>
            <a:r>
              <a:rPr lang="en-GB" sz="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 non-levy paying employers and can </a:t>
            </a:r>
            <a:r>
              <a:rPr lang="en-GB"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apply for a levy transfer to cover 100% of the tuition fee </a:t>
            </a:r>
            <a:r>
              <a:rPr lang="en-GB" sz="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(course cost)</a:t>
            </a:r>
            <a:r>
              <a:rPr lang="en-GB"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a:t>
            </a:r>
            <a:r>
              <a:rPr lang="en-GB" sz="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 This is never guaranteed, but to date has been very successful. If a levy transfer can-not be secured, then non-levy payers will only pay 5% of the tuition (the Government pays 95%</a:t>
            </a:r>
            <a:r>
              <a:rPr lang="en-GB" sz="12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a:t>
            </a:r>
            <a:r>
              <a:rPr lang="en-GB" sz="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 The NHSE NW Levy Team will support Employers with Levy Transfer requests - your Training Hub will provide guidance on how to start this process off.  </a:t>
            </a:r>
            <a:endParaRPr lang="en-US" sz="1050" b="1" i="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9739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A30422-F30C-4A6A-0685-32692C9DF103}"/>
              </a:ext>
            </a:extLst>
          </p:cNvPr>
          <p:cNvSpPr txBox="1">
            <a:spLocks/>
          </p:cNvSpPr>
          <p:nvPr/>
        </p:nvSpPr>
        <p:spPr>
          <a:xfrm>
            <a:off x="1510175" y="224165"/>
            <a:ext cx="9152791" cy="687631"/>
          </a:xfrm>
          <a:prstGeom prst="rect">
            <a:avLst/>
          </a:prstGeom>
        </p:spPr>
        <p:txBody>
          <a:bodyPr lIns="121920" tIns="60960" rIns="121920" bIns="60960"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pPr algn="ctr"/>
            <a:r>
              <a:rPr lang="en-GB" sz="3600" dirty="0">
                <a:solidFill>
                  <a:schemeClr val="accent6">
                    <a:lumMod val="75000"/>
                  </a:schemeClr>
                </a:solidFill>
              </a:rPr>
              <a:t>North West Primary Care Training Hubs</a:t>
            </a:r>
          </a:p>
        </p:txBody>
      </p:sp>
      <p:sp>
        <p:nvSpPr>
          <p:cNvPr id="9" name="Content Placeholder 2">
            <a:extLst>
              <a:ext uri="{FF2B5EF4-FFF2-40B4-BE49-F238E27FC236}">
                <a16:creationId xmlns:a16="http://schemas.microsoft.com/office/drawing/2014/main" id="{48095528-BA7B-2DEE-FDCA-177C38B6BC9F}"/>
              </a:ext>
            </a:extLst>
          </p:cNvPr>
          <p:cNvSpPr txBox="1">
            <a:spLocks/>
          </p:cNvSpPr>
          <p:nvPr/>
        </p:nvSpPr>
        <p:spPr>
          <a:xfrm>
            <a:off x="1614224" y="1144377"/>
            <a:ext cx="5197987" cy="4464652"/>
          </a:xfrm>
          <a:prstGeom prst="rect">
            <a:avLst/>
          </a:prstGeom>
        </p:spPr>
        <p:txBody>
          <a:bodyPr vert="horz" lIns="121920" tIns="60960" rIns="121920" bIns="60960" rtlCol="0" anchor="t">
            <a:noAutofit/>
          </a:bodyPr>
          <a:lst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None/>
            </a:pPr>
            <a:endParaRPr lang="en-GB" sz="1867" b="1" dirty="0">
              <a:solidFill>
                <a:srgbClr val="7030A0"/>
              </a:solidFill>
            </a:endParaRPr>
          </a:p>
          <a:p>
            <a:pPr marL="0" indent="0" algn="ctr">
              <a:buNone/>
            </a:pPr>
            <a:r>
              <a:rPr lang="en-GB" sz="1867" b="1" dirty="0">
                <a:solidFill>
                  <a:srgbClr val="7030A0"/>
                </a:solidFill>
              </a:rPr>
              <a:t>Cheshire and Merseyside</a:t>
            </a:r>
            <a:endParaRPr lang="en-US" sz="1867" dirty="0">
              <a:solidFill>
                <a:srgbClr val="FF0000"/>
              </a:solidFill>
              <a:ea typeface="Calibri" panose="020F0502020204030204"/>
              <a:cs typeface="Calibri" panose="020F0502020204030204"/>
            </a:endParaRPr>
          </a:p>
          <a:p>
            <a:pPr marL="0" indent="0" algn="ctr">
              <a:buNone/>
            </a:pPr>
            <a:r>
              <a:rPr lang="en-GB" sz="1867" dirty="0">
                <a:solidFill>
                  <a:srgbClr val="000000"/>
                </a:solidFill>
                <a:latin typeface="Calibri"/>
                <a:ea typeface="+mn-lt"/>
                <a:cs typeface="Helvetica"/>
                <a:hlinkClick r:id="rId2">
                  <a:extLst>
                    <a:ext uri="{A12FA001-AC4F-418D-AE19-62706E023703}">
                      <ahyp:hlinkClr xmlns:ahyp="http://schemas.microsoft.com/office/drawing/2018/hyperlinkcolor" val="tx"/>
                    </a:ext>
                  </a:extLst>
                </a:hlinkClick>
              </a:rPr>
              <a:t>cmicb-wi.cmthapprenticeships@nhs.net</a:t>
            </a:r>
            <a:r>
              <a:rPr lang="en-GB" sz="1867" dirty="0">
                <a:solidFill>
                  <a:srgbClr val="000000"/>
                </a:solidFill>
                <a:latin typeface="Calibri"/>
                <a:ea typeface="+mn-lt"/>
                <a:cs typeface="Helvetica"/>
              </a:rPr>
              <a:t> </a:t>
            </a:r>
            <a:endParaRPr lang="en-GB" sz="2133" dirty="0">
              <a:latin typeface="Calibri"/>
            </a:endParaRPr>
          </a:p>
          <a:p>
            <a:pPr marL="0" indent="0" algn="ctr">
              <a:buNone/>
            </a:pPr>
            <a:r>
              <a:rPr lang="en-GB" sz="1867" dirty="0">
                <a:solidFill>
                  <a:srgbClr val="000000"/>
                </a:solidFill>
                <a:ea typeface="+mn-lt"/>
                <a:cs typeface="+mn-lt"/>
              </a:rPr>
              <a:t> </a:t>
            </a:r>
            <a:r>
              <a:rPr lang="en-GB" sz="1867" b="1" dirty="0">
                <a:solidFill>
                  <a:schemeClr val="accent6">
                    <a:lumMod val="75000"/>
                  </a:schemeClr>
                </a:solidFill>
                <a:ea typeface="+mn-lt"/>
                <a:cs typeface="+mn-lt"/>
                <a:hlinkClick r:id="rId3">
                  <a:extLst>
                    <a:ext uri="{A12FA001-AC4F-418D-AE19-62706E023703}">
                      <ahyp:hlinkClr xmlns:ahyp="http://schemas.microsoft.com/office/drawing/2018/hyperlinkcolor" val="tx"/>
                    </a:ext>
                  </a:extLst>
                </a:hlinkClick>
              </a:rPr>
              <a:t>www.cmthub.co.uk</a:t>
            </a:r>
            <a:endParaRPr lang="en-GB" sz="1867" b="1" dirty="0">
              <a:solidFill>
                <a:schemeClr val="accent6">
                  <a:lumMod val="75000"/>
                </a:schemeClr>
              </a:solidFill>
              <a:ea typeface="+mn-lt"/>
              <a:cs typeface="+mn-lt"/>
            </a:endParaRPr>
          </a:p>
          <a:p>
            <a:pPr marL="0" indent="0" algn="ctr">
              <a:buNone/>
            </a:pPr>
            <a:endParaRPr lang="en-GB" sz="933" b="1" dirty="0">
              <a:solidFill>
                <a:schemeClr val="accent6">
                  <a:lumMod val="75000"/>
                </a:schemeClr>
              </a:solidFill>
              <a:ea typeface="+mn-lt"/>
              <a:cs typeface="+mn-lt"/>
            </a:endParaRPr>
          </a:p>
          <a:p>
            <a:pPr marL="0" indent="0" algn="ctr">
              <a:buNone/>
            </a:pPr>
            <a:endParaRPr lang="en-GB" sz="933" b="1" dirty="0">
              <a:solidFill>
                <a:schemeClr val="accent6">
                  <a:lumMod val="75000"/>
                </a:schemeClr>
              </a:solidFill>
              <a:ea typeface="+mn-lt"/>
              <a:cs typeface="+mn-lt"/>
            </a:endParaRPr>
          </a:p>
          <a:p>
            <a:pPr marL="0" indent="0" algn="ctr">
              <a:buNone/>
            </a:pPr>
            <a:r>
              <a:rPr lang="en-GB" sz="1867" b="1" dirty="0">
                <a:solidFill>
                  <a:srgbClr val="7030A0"/>
                </a:solidFill>
                <a:ea typeface="+mn-lt"/>
                <a:cs typeface="+mn-lt"/>
              </a:rPr>
              <a:t>Greater Manchester </a:t>
            </a:r>
            <a:endParaRPr lang="en-US" sz="1867" dirty="0">
              <a:solidFill>
                <a:srgbClr val="5B9BD5"/>
              </a:solidFill>
              <a:ea typeface="+mn-lt"/>
              <a:cs typeface="+mn-lt"/>
            </a:endParaRPr>
          </a:p>
          <a:p>
            <a:pPr marL="0" indent="0" algn="ctr">
              <a:buNone/>
            </a:pPr>
            <a:r>
              <a:rPr lang="en-GB" sz="1867" dirty="0">
                <a:solidFill>
                  <a:srgbClr val="000000"/>
                </a:solidFill>
                <a:ea typeface="+mn-lt"/>
                <a:cs typeface="+mn-lt"/>
              </a:rPr>
              <a:t>Carla Slater - Senior Apprenticeships Coordinator</a:t>
            </a:r>
            <a:endParaRPr lang="en-US" sz="1867" dirty="0">
              <a:solidFill>
                <a:schemeClr val="accent5"/>
              </a:solidFill>
              <a:ea typeface="+mn-lt"/>
              <a:cs typeface="+mn-lt"/>
            </a:endParaRPr>
          </a:p>
          <a:p>
            <a:pPr marL="0" indent="0" algn="ctr">
              <a:buNone/>
            </a:pPr>
            <a:r>
              <a:rPr lang="en-GB" sz="1867" dirty="0">
                <a:solidFill>
                  <a:srgbClr val="000000"/>
                </a:solidFill>
                <a:hlinkClick r:id="rId4"/>
              </a:rPr>
              <a:t>Carla.slater1@nhs.net</a:t>
            </a:r>
            <a:r>
              <a:rPr lang="en-GB" sz="1867" dirty="0">
                <a:solidFill>
                  <a:srgbClr val="000000"/>
                </a:solidFill>
              </a:rPr>
              <a:t> </a:t>
            </a:r>
            <a:endParaRPr lang="en-GB" sz="1867" b="1" dirty="0">
              <a:solidFill>
                <a:srgbClr val="548235"/>
              </a:solidFill>
              <a:cs typeface="Arial" panose="020B0604020202020204"/>
            </a:endParaRPr>
          </a:p>
          <a:p>
            <a:pPr marL="0" indent="0" algn="ctr">
              <a:buNone/>
            </a:pPr>
            <a:r>
              <a:rPr lang="en-GB" sz="1867" dirty="0">
                <a:solidFill>
                  <a:srgbClr val="000000"/>
                </a:solidFill>
              </a:rPr>
              <a:t> </a:t>
            </a:r>
            <a:r>
              <a:rPr lang="en-GB" sz="1867" b="1" dirty="0">
                <a:solidFill>
                  <a:schemeClr val="accent6">
                    <a:lumMod val="75000"/>
                  </a:schemeClr>
                </a:solidFill>
                <a:cs typeface="Arial" panose="020B0604020202020204"/>
                <a:hlinkClick r:id="rId5">
                  <a:extLst>
                    <a:ext uri="{A12FA001-AC4F-418D-AE19-62706E023703}">
                      <ahyp:hlinkClr xmlns:ahyp="http://schemas.microsoft.com/office/drawing/2018/hyperlinkcolor" val="tx"/>
                    </a:ext>
                  </a:extLst>
                </a:hlinkClick>
              </a:rPr>
              <a:t>www.gmthub.co.uk</a:t>
            </a:r>
            <a:endParaRPr lang="en-GB" sz="1867" b="1" dirty="0">
              <a:solidFill>
                <a:schemeClr val="accent6">
                  <a:lumMod val="75000"/>
                </a:schemeClr>
              </a:solidFill>
              <a:ea typeface="Calibri"/>
              <a:cs typeface="Arial" panose="020B0604020202020204"/>
            </a:endParaRPr>
          </a:p>
          <a:p>
            <a:pPr marL="0" indent="0" algn="ctr">
              <a:buNone/>
            </a:pPr>
            <a:endParaRPr lang="en-GB" sz="933" b="1" dirty="0">
              <a:solidFill>
                <a:schemeClr val="accent6">
                  <a:lumMod val="75000"/>
                </a:schemeClr>
              </a:solidFill>
              <a:cs typeface="Arial" panose="020B0604020202020204"/>
            </a:endParaRPr>
          </a:p>
          <a:p>
            <a:pPr marL="0" indent="0" algn="ctr">
              <a:buNone/>
            </a:pPr>
            <a:endParaRPr lang="en-GB" sz="933" b="1" dirty="0">
              <a:solidFill>
                <a:schemeClr val="accent6">
                  <a:lumMod val="75000"/>
                </a:schemeClr>
              </a:solidFill>
              <a:cs typeface="Arial" panose="020B0604020202020204"/>
            </a:endParaRPr>
          </a:p>
          <a:p>
            <a:pPr marL="0" indent="0" algn="ctr">
              <a:buNone/>
            </a:pPr>
            <a:r>
              <a:rPr lang="en-GB" sz="1867" b="1" dirty="0">
                <a:solidFill>
                  <a:srgbClr val="7030A0"/>
                </a:solidFill>
                <a:cs typeface="Arial" panose="020B0604020202020204"/>
              </a:rPr>
              <a:t>Lancashire and South Cumbria </a:t>
            </a:r>
            <a:endParaRPr lang="en-US" sz="1867" dirty="0">
              <a:solidFill>
                <a:srgbClr val="7030A0"/>
              </a:solidFill>
              <a:ea typeface="Calibri"/>
              <a:cs typeface="Arial" panose="020B0604020202020204"/>
            </a:endParaRPr>
          </a:p>
          <a:p>
            <a:pPr marL="0" indent="0" algn="ctr">
              <a:buNone/>
            </a:pPr>
            <a:r>
              <a:rPr lang="en-GB" sz="1867" dirty="0">
                <a:solidFill>
                  <a:srgbClr val="000000"/>
                </a:solidFill>
                <a:cs typeface="Arial" panose="020B0604020202020204"/>
              </a:rPr>
              <a:t>Olivia Murphy - Apprenticeships Manager</a:t>
            </a:r>
            <a:endParaRPr lang="en-US" sz="1867" dirty="0">
              <a:solidFill>
                <a:srgbClr val="000000"/>
              </a:solidFill>
              <a:ea typeface="Calibri"/>
              <a:cs typeface="Arial" panose="020B0604020202020204"/>
            </a:endParaRPr>
          </a:p>
          <a:p>
            <a:pPr marL="0" indent="0" algn="ctr">
              <a:buNone/>
            </a:pPr>
            <a:r>
              <a:rPr lang="en-GB" sz="1867" dirty="0">
                <a:solidFill>
                  <a:srgbClr val="000000"/>
                </a:solidFill>
                <a:cs typeface="Arial" panose="020B0604020202020204"/>
                <a:hlinkClick r:id="rId6"/>
              </a:rPr>
              <a:t>mbpcc.apprenticeships@nhs.net</a:t>
            </a:r>
            <a:r>
              <a:rPr lang="en-GB" sz="1867" dirty="0">
                <a:solidFill>
                  <a:srgbClr val="000000"/>
                </a:solidFill>
                <a:cs typeface="Arial" panose="020B0604020202020204"/>
              </a:rPr>
              <a:t> 07735161775</a:t>
            </a:r>
            <a:endParaRPr lang="en-GB" sz="1867" dirty="0">
              <a:solidFill>
                <a:srgbClr val="000000"/>
              </a:solidFill>
              <a:ea typeface="Calibri"/>
              <a:cs typeface="Arial" panose="020B0604020202020204"/>
            </a:endParaRPr>
          </a:p>
          <a:p>
            <a:pPr marL="0" indent="0" algn="ctr">
              <a:buNone/>
            </a:pPr>
            <a:r>
              <a:rPr lang="en-GB" sz="1867" b="1" dirty="0">
                <a:solidFill>
                  <a:schemeClr val="accent6">
                    <a:lumMod val="75000"/>
                  </a:schemeClr>
                </a:solidFill>
                <a:ea typeface="+mn-lt"/>
                <a:cs typeface="+mn-lt"/>
                <a:hlinkClick r:id="rId7">
                  <a:extLst>
                    <a:ext uri="{A12FA001-AC4F-418D-AE19-62706E023703}">
                      <ahyp:hlinkClr xmlns:ahyp="http://schemas.microsoft.com/office/drawing/2018/hyperlinkcolor" val="tx"/>
                    </a:ext>
                  </a:extLst>
                </a:hlinkClick>
              </a:rPr>
              <a:t>www.lscthub.co.uk</a:t>
            </a:r>
            <a:r>
              <a:rPr lang="en-GB" sz="1867" b="1" dirty="0">
                <a:solidFill>
                  <a:schemeClr val="accent6">
                    <a:lumMod val="75000"/>
                  </a:schemeClr>
                </a:solidFill>
                <a:ea typeface="+mn-lt"/>
                <a:cs typeface="+mn-lt"/>
              </a:rPr>
              <a:t>   </a:t>
            </a:r>
          </a:p>
          <a:p>
            <a:pPr marL="0" indent="0" algn="ctr">
              <a:buNone/>
            </a:pPr>
            <a:endParaRPr lang="en-GB" sz="933" b="1" dirty="0">
              <a:solidFill>
                <a:srgbClr val="548235"/>
              </a:solidFill>
              <a:ea typeface="Calibri"/>
              <a:cs typeface="Calibri"/>
            </a:endParaRPr>
          </a:p>
        </p:txBody>
      </p:sp>
      <p:sp>
        <p:nvSpPr>
          <p:cNvPr id="11" name="TextBox 10">
            <a:extLst>
              <a:ext uri="{FF2B5EF4-FFF2-40B4-BE49-F238E27FC236}">
                <a16:creationId xmlns:a16="http://schemas.microsoft.com/office/drawing/2014/main" id="{B97C9FF4-1583-C9A0-6435-D8BB8032203B}"/>
              </a:ext>
            </a:extLst>
          </p:cNvPr>
          <p:cNvSpPr txBox="1"/>
          <p:nvPr/>
        </p:nvSpPr>
        <p:spPr>
          <a:xfrm>
            <a:off x="6812479" y="1399552"/>
            <a:ext cx="3659964" cy="5151154"/>
          </a:xfrm>
          <a:prstGeom prst="rect">
            <a:avLst/>
          </a:prstGeom>
          <a:noFill/>
          <a:ln w="28575">
            <a:solidFill>
              <a:schemeClr val="accent6">
                <a:lumMod val="75000"/>
              </a:schemeClr>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endParaRPr lang="en-GB" sz="1200" b="1" dirty="0">
              <a:solidFill>
                <a:srgbClr val="000000"/>
              </a:solidFill>
              <a:ea typeface="Calibri"/>
              <a:cs typeface="Arial"/>
            </a:endParaRPr>
          </a:p>
          <a:p>
            <a:pPr algn="ctr"/>
            <a:r>
              <a:rPr lang="en-GB" sz="1867" b="1" dirty="0">
                <a:solidFill>
                  <a:srgbClr val="000000"/>
                </a:solidFill>
                <a:cs typeface="Arial"/>
              </a:rPr>
              <a:t>Your Training Hub is available to help with apprenticeship queries and applications, including: </a:t>
            </a:r>
            <a:endParaRPr lang="en-GB" sz="1867" dirty="0">
              <a:solidFill>
                <a:srgbClr val="000000"/>
              </a:solidFill>
              <a:ea typeface="Calibri"/>
              <a:cs typeface="Arial"/>
            </a:endParaRPr>
          </a:p>
          <a:p>
            <a:pPr algn="ctr"/>
            <a:endParaRPr lang="en-GB" sz="1867" dirty="0">
              <a:ea typeface="Calibri"/>
              <a:cs typeface="Arial"/>
            </a:endParaRPr>
          </a:p>
          <a:p>
            <a:pPr marL="380990" indent="-380990">
              <a:buFont typeface="Wingdings"/>
              <a:buChar char="ü"/>
            </a:pPr>
            <a:r>
              <a:rPr lang="en-GB" sz="1867" dirty="0">
                <a:solidFill>
                  <a:srgbClr val="000000"/>
                </a:solidFill>
                <a:ea typeface="Calibri" panose="020F0502020204030204"/>
                <a:cs typeface="Arial"/>
              </a:rPr>
              <a:t>Local Course options</a:t>
            </a:r>
            <a:endParaRPr lang="en-GB" sz="1867" dirty="0">
              <a:solidFill>
                <a:srgbClr val="000000"/>
              </a:solidFill>
              <a:ea typeface="Calibri" panose="020F0502020204030204"/>
              <a:cs typeface="Calibri"/>
            </a:endParaRPr>
          </a:p>
          <a:p>
            <a:pPr marL="380990" indent="-380990">
              <a:buFont typeface="Wingdings"/>
              <a:buChar char="ü"/>
            </a:pPr>
            <a:r>
              <a:rPr lang="en-GB" sz="1867" dirty="0">
                <a:solidFill>
                  <a:srgbClr val="000000"/>
                </a:solidFill>
                <a:cs typeface="Arial"/>
              </a:rPr>
              <a:t>Levy Transfer requests</a:t>
            </a:r>
            <a:endParaRPr lang="en-GB" sz="1867" dirty="0">
              <a:solidFill>
                <a:srgbClr val="000000"/>
              </a:solidFill>
              <a:ea typeface="Calibri" panose="020F0502020204030204"/>
              <a:cs typeface="Arial"/>
            </a:endParaRPr>
          </a:p>
          <a:p>
            <a:pPr marL="380990" indent="-380990">
              <a:buFont typeface="Wingdings"/>
              <a:buChar char="ü"/>
            </a:pPr>
            <a:r>
              <a:rPr lang="en-GB" sz="1867" dirty="0">
                <a:solidFill>
                  <a:srgbClr val="000000"/>
                </a:solidFill>
                <a:cs typeface="Arial"/>
              </a:rPr>
              <a:t>Procurement contracts</a:t>
            </a:r>
            <a:endParaRPr lang="en-GB" sz="1867" dirty="0">
              <a:solidFill>
                <a:srgbClr val="000000"/>
              </a:solidFill>
              <a:ea typeface="Calibri" panose="020F0502020204030204"/>
              <a:cs typeface="Arial"/>
            </a:endParaRPr>
          </a:p>
          <a:p>
            <a:pPr marL="380990" indent="-380990">
              <a:buFont typeface="Wingdings"/>
              <a:buChar char="ü"/>
            </a:pPr>
            <a:r>
              <a:rPr lang="en-GB" sz="1867" dirty="0">
                <a:solidFill>
                  <a:srgbClr val="000000"/>
                </a:solidFill>
                <a:cs typeface="Calibri"/>
              </a:rPr>
              <a:t>Apprenticeship queries</a:t>
            </a:r>
            <a:endParaRPr lang="en-GB" sz="1867" dirty="0">
              <a:solidFill>
                <a:srgbClr val="000000"/>
              </a:solidFill>
              <a:ea typeface="Calibri" panose="020F0502020204030204"/>
              <a:cs typeface="Arial"/>
            </a:endParaRPr>
          </a:p>
          <a:p>
            <a:endParaRPr lang="en-GB" sz="1600" dirty="0">
              <a:solidFill>
                <a:srgbClr val="000000"/>
              </a:solidFill>
              <a:ea typeface="Calibri" panose="020F0502020204030204"/>
              <a:cs typeface="Arial"/>
            </a:endParaRPr>
          </a:p>
          <a:p>
            <a:pPr algn="ctr"/>
            <a:r>
              <a:rPr lang="en-GB" sz="1867" dirty="0">
                <a:ea typeface="Calibri" panose="020F0502020204030204"/>
                <a:cs typeface="Arial"/>
              </a:rPr>
              <a:t>Training Hub Teams also support various development/strategic projects for their area and the North West, to collaboratively help develop and promote apprenticeship options for Health and Care</a:t>
            </a:r>
          </a:p>
        </p:txBody>
      </p:sp>
    </p:spTree>
    <p:extLst>
      <p:ext uri="{BB962C8B-B14F-4D97-AF65-F5344CB8AC3E}">
        <p14:creationId xmlns:p14="http://schemas.microsoft.com/office/powerpoint/2010/main" val="331938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B39493-2845-E07B-6B5A-997F4F55F6B8}"/>
              </a:ext>
            </a:extLst>
          </p:cNvPr>
          <p:cNvSpPr/>
          <p:nvPr/>
        </p:nvSpPr>
        <p:spPr>
          <a:xfrm>
            <a:off x="0" y="1"/>
            <a:ext cx="12207903" cy="6857999"/>
          </a:xfrm>
          <a:prstGeom prst="rect">
            <a:avLst/>
          </a:prstGeom>
          <a:solidFill>
            <a:srgbClr val="000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8">
            <a:extLst>
              <a:ext uri="{FF2B5EF4-FFF2-40B4-BE49-F238E27FC236}">
                <a16:creationId xmlns:a16="http://schemas.microsoft.com/office/drawing/2014/main" id="{B0138C3B-2D87-44C7-AFB0-5BB0898CBEAE}"/>
              </a:ext>
            </a:extLst>
          </p:cNvPr>
          <p:cNvSpPr>
            <a:spLocks/>
          </p:cNvSpPr>
          <p:nvPr/>
        </p:nvSpPr>
        <p:spPr bwMode="auto">
          <a:xfrm>
            <a:off x="1468" y="2179321"/>
            <a:ext cx="12085758" cy="3860930"/>
          </a:xfrm>
          <a:custGeom>
            <a:avLst/>
            <a:gdLst>
              <a:gd name="T0" fmla="*/ 675 w 6769"/>
              <a:gd name="T1" fmla="*/ 518 h 2190"/>
              <a:gd name="T2" fmla="*/ 753 w 6769"/>
              <a:gd name="T3" fmla="*/ 564 h 2190"/>
              <a:gd name="T4" fmla="*/ 801 w 6769"/>
              <a:gd name="T5" fmla="*/ 643 h 2190"/>
              <a:gd name="T6" fmla="*/ 811 w 6769"/>
              <a:gd name="T7" fmla="*/ 1483 h 2190"/>
              <a:gd name="T8" fmla="*/ 841 w 6769"/>
              <a:gd name="T9" fmla="*/ 1521 h 2190"/>
              <a:gd name="T10" fmla="*/ 1793 w 6769"/>
              <a:gd name="T11" fmla="*/ 1521 h 2190"/>
              <a:gd name="T12" fmla="*/ 1825 w 6769"/>
              <a:gd name="T13" fmla="*/ 1483 h 2190"/>
              <a:gd name="T14" fmla="*/ 1835 w 6769"/>
              <a:gd name="T15" fmla="*/ 134 h 2190"/>
              <a:gd name="T16" fmla="*/ 1882 w 6769"/>
              <a:gd name="T17" fmla="*/ 56 h 2190"/>
              <a:gd name="T18" fmla="*/ 1960 w 6769"/>
              <a:gd name="T19" fmla="*/ 8 h 2190"/>
              <a:gd name="T20" fmla="*/ 2946 w 6769"/>
              <a:gd name="T21" fmla="*/ 1 h 2190"/>
              <a:gd name="T22" fmla="*/ 3033 w 6769"/>
              <a:gd name="T23" fmla="*/ 33 h 2190"/>
              <a:gd name="T24" fmla="*/ 3095 w 6769"/>
              <a:gd name="T25" fmla="*/ 100 h 2190"/>
              <a:gd name="T26" fmla="*/ 3118 w 6769"/>
              <a:gd name="T27" fmla="*/ 191 h 2190"/>
              <a:gd name="T28" fmla="*/ 3132 w 6769"/>
              <a:gd name="T29" fmla="*/ 2036 h 2190"/>
              <a:gd name="T30" fmla="*/ 4081 w 6769"/>
              <a:gd name="T31" fmla="*/ 2052 h 2190"/>
              <a:gd name="T32" fmla="*/ 4124 w 6769"/>
              <a:gd name="T33" fmla="*/ 2029 h 2190"/>
              <a:gd name="T34" fmla="*/ 4134 w 6769"/>
              <a:gd name="T35" fmla="*/ 1070 h 2190"/>
              <a:gd name="T36" fmla="*/ 4166 w 6769"/>
              <a:gd name="T37" fmla="*/ 983 h 2190"/>
              <a:gd name="T38" fmla="*/ 4234 w 6769"/>
              <a:gd name="T39" fmla="*/ 922 h 2190"/>
              <a:gd name="T40" fmla="*/ 4324 w 6769"/>
              <a:gd name="T41" fmla="*/ 899 h 2190"/>
              <a:gd name="T42" fmla="*/ 5272 w 6769"/>
              <a:gd name="T43" fmla="*/ 883 h 2190"/>
              <a:gd name="T44" fmla="*/ 5288 w 6769"/>
              <a:gd name="T45" fmla="*/ 502 h 2190"/>
              <a:gd name="T46" fmla="*/ 5311 w 6769"/>
              <a:gd name="T47" fmla="*/ 411 h 2190"/>
              <a:gd name="T48" fmla="*/ 5371 w 6769"/>
              <a:gd name="T49" fmla="*/ 344 h 2190"/>
              <a:gd name="T50" fmla="*/ 5459 w 6769"/>
              <a:gd name="T51" fmla="*/ 312 h 2190"/>
              <a:gd name="T52" fmla="*/ 6510 w 6769"/>
              <a:gd name="T53" fmla="*/ 639 h 2190"/>
              <a:gd name="T54" fmla="*/ 5449 w 6769"/>
              <a:gd name="T55" fmla="*/ 457 h 2190"/>
              <a:gd name="T56" fmla="*/ 5425 w 6769"/>
              <a:gd name="T57" fmla="*/ 502 h 2190"/>
              <a:gd name="T58" fmla="*/ 5410 w 6769"/>
              <a:gd name="T59" fmla="*/ 921 h 2190"/>
              <a:gd name="T60" fmla="*/ 5355 w 6769"/>
              <a:gd name="T61" fmla="*/ 993 h 2190"/>
              <a:gd name="T62" fmla="*/ 5273 w 6769"/>
              <a:gd name="T63" fmla="*/ 1033 h 2190"/>
              <a:gd name="T64" fmla="*/ 4303 w 6769"/>
              <a:gd name="T65" fmla="*/ 1040 h 2190"/>
              <a:gd name="T66" fmla="*/ 4273 w 6769"/>
              <a:gd name="T67" fmla="*/ 1079 h 2190"/>
              <a:gd name="T68" fmla="*/ 4262 w 6769"/>
              <a:gd name="T69" fmla="*/ 2056 h 2190"/>
              <a:gd name="T70" fmla="*/ 4215 w 6769"/>
              <a:gd name="T71" fmla="*/ 2134 h 2190"/>
              <a:gd name="T72" fmla="*/ 4137 w 6769"/>
              <a:gd name="T73" fmla="*/ 2181 h 2190"/>
              <a:gd name="T74" fmla="*/ 3151 w 6769"/>
              <a:gd name="T75" fmla="*/ 2189 h 2190"/>
              <a:gd name="T76" fmla="*/ 3064 w 6769"/>
              <a:gd name="T77" fmla="*/ 2157 h 2190"/>
              <a:gd name="T78" fmla="*/ 3002 w 6769"/>
              <a:gd name="T79" fmla="*/ 2089 h 2190"/>
              <a:gd name="T80" fmla="*/ 2979 w 6769"/>
              <a:gd name="T81" fmla="*/ 1999 h 2190"/>
              <a:gd name="T82" fmla="*/ 2964 w 6769"/>
              <a:gd name="T83" fmla="*/ 154 h 2190"/>
              <a:gd name="T84" fmla="*/ 2016 w 6769"/>
              <a:gd name="T85" fmla="*/ 138 h 2190"/>
              <a:gd name="T86" fmla="*/ 1973 w 6769"/>
              <a:gd name="T87" fmla="*/ 161 h 2190"/>
              <a:gd name="T88" fmla="*/ 1963 w 6769"/>
              <a:gd name="T89" fmla="*/ 1492 h 2190"/>
              <a:gd name="T90" fmla="*/ 1931 w 6769"/>
              <a:gd name="T91" fmla="*/ 1578 h 2190"/>
              <a:gd name="T92" fmla="*/ 1863 w 6769"/>
              <a:gd name="T93" fmla="*/ 1639 h 2190"/>
              <a:gd name="T94" fmla="*/ 1773 w 6769"/>
              <a:gd name="T95" fmla="*/ 1662 h 2190"/>
              <a:gd name="T96" fmla="*/ 788 w 6769"/>
              <a:gd name="T97" fmla="*/ 1647 h 2190"/>
              <a:gd name="T98" fmla="*/ 716 w 6769"/>
              <a:gd name="T99" fmla="*/ 1593 h 2190"/>
              <a:gd name="T100" fmla="*/ 675 w 6769"/>
              <a:gd name="T101" fmla="*/ 1511 h 2190"/>
              <a:gd name="T102" fmla="*/ 668 w 6769"/>
              <a:gd name="T103" fmla="*/ 679 h 2190"/>
              <a:gd name="T104" fmla="*/ 629 w 6769"/>
              <a:gd name="T105" fmla="*/ 647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69" h="2190">
                <a:moveTo>
                  <a:pt x="0" y="509"/>
                </a:moveTo>
                <a:lnTo>
                  <a:pt x="619" y="509"/>
                </a:lnTo>
                <a:lnTo>
                  <a:pt x="638" y="509"/>
                </a:lnTo>
                <a:lnTo>
                  <a:pt x="657" y="512"/>
                </a:lnTo>
                <a:lnTo>
                  <a:pt x="675" y="518"/>
                </a:lnTo>
                <a:lnTo>
                  <a:pt x="693" y="524"/>
                </a:lnTo>
                <a:lnTo>
                  <a:pt x="710" y="532"/>
                </a:lnTo>
                <a:lnTo>
                  <a:pt x="726" y="541"/>
                </a:lnTo>
                <a:lnTo>
                  <a:pt x="740" y="552"/>
                </a:lnTo>
                <a:lnTo>
                  <a:pt x="753" y="564"/>
                </a:lnTo>
                <a:lnTo>
                  <a:pt x="766" y="578"/>
                </a:lnTo>
                <a:lnTo>
                  <a:pt x="776" y="593"/>
                </a:lnTo>
                <a:lnTo>
                  <a:pt x="786" y="608"/>
                </a:lnTo>
                <a:lnTo>
                  <a:pt x="793" y="624"/>
                </a:lnTo>
                <a:lnTo>
                  <a:pt x="801" y="643"/>
                </a:lnTo>
                <a:lnTo>
                  <a:pt x="805" y="660"/>
                </a:lnTo>
                <a:lnTo>
                  <a:pt x="808" y="679"/>
                </a:lnTo>
                <a:lnTo>
                  <a:pt x="809" y="699"/>
                </a:lnTo>
                <a:lnTo>
                  <a:pt x="809" y="1472"/>
                </a:lnTo>
                <a:lnTo>
                  <a:pt x="811" y="1483"/>
                </a:lnTo>
                <a:lnTo>
                  <a:pt x="814" y="1492"/>
                </a:lnTo>
                <a:lnTo>
                  <a:pt x="818" y="1502"/>
                </a:lnTo>
                <a:lnTo>
                  <a:pt x="825" y="1509"/>
                </a:lnTo>
                <a:lnTo>
                  <a:pt x="832" y="1516"/>
                </a:lnTo>
                <a:lnTo>
                  <a:pt x="841" y="1521"/>
                </a:lnTo>
                <a:lnTo>
                  <a:pt x="851" y="1524"/>
                </a:lnTo>
                <a:lnTo>
                  <a:pt x="863" y="1525"/>
                </a:lnTo>
                <a:lnTo>
                  <a:pt x="1773" y="1525"/>
                </a:lnTo>
                <a:lnTo>
                  <a:pt x="1783" y="1524"/>
                </a:lnTo>
                <a:lnTo>
                  <a:pt x="1793" y="1521"/>
                </a:lnTo>
                <a:lnTo>
                  <a:pt x="1801" y="1516"/>
                </a:lnTo>
                <a:lnTo>
                  <a:pt x="1810" y="1509"/>
                </a:lnTo>
                <a:lnTo>
                  <a:pt x="1816" y="1502"/>
                </a:lnTo>
                <a:lnTo>
                  <a:pt x="1822" y="1492"/>
                </a:lnTo>
                <a:lnTo>
                  <a:pt x="1825" y="1483"/>
                </a:lnTo>
                <a:lnTo>
                  <a:pt x="1826" y="1472"/>
                </a:lnTo>
                <a:lnTo>
                  <a:pt x="1826" y="191"/>
                </a:lnTo>
                <a:lnTo>
                  <a:pt x="1826" y="171"/>
                </a:lnTo>
                <a:lnTo>
                  <a:pt x="1829" y="152"/>
                </a:lnTo>
                <a:lnTo>
                  <a:pt x="1835" y="134"/>
                </a:lnTo>
                <a:lnTo>
                  <a:pt x="1840" y="116"/>
                </a:lnTo>
                <a:lnTo>
                  <a:pt x="1849" y="100"/>
                </a:lnTo>
                <a:lnTo>
                  <a:pt x="1858" y="85"/>
                </a:lnTo>
                <a:lnTo>
                  <a:pt x="1869" y="70"/>
                </a:lnTo>
                <a:lnTo>
                  <a:pt x="1882" y="56"/>
                </a:lnTo>
                <a:lnTo>
                  <a:pt x="1895" y="44"/>
                </a:lnTo>
                <a:lnTo>
                  <a:pt x="1909" y="33"/>
                </a:lnTo>
                <a:lnTo>
                  <a:pt x="1925" y="23"/>
                </a:lnTo>
                <a:lnTo>
                  <a:pt x="1943" y="16"/>
                </a:lnTo>
                <a:lnTo>
                  <a:pt x="1960" y="8"/>
                </a:lnTo>
                <a:lnTo>
                  <a:pt x="1977" y="4"/>
                </a:lnTo>
                <a:lnTo>
                  <a:pt x="1997" y="1"/>
                </a:lnTo>
                <a:lnTo>
                  <a:pt x="2016" y="0"/>
                </a:lnTo>
                <a:lnTo>
                  <a:pt x="2926" y="0"/>
                </a:lnTo>
                <a:lnTo>
                  <a:pt x="2946" y="1"/>
                </a:lnTo>
                <a:lnTo>
                  <a:pt x="2965" y="4"/>
                </a:lnTo>
                <a:lnTo>
                  <a:pt x="2984" y="8"/>
                </a:lnTo>
                <a:lnTo>
                  <a:pt x="3001" y="16"/>
                </a:lnTo>
                <a:lnTo>
                  <a:pt x="3017" y="23"/>
                </a:lnTo>
                <a:lnTo>
                  <a:pt x="3033" y="33"/>
                </a:lnTo>
                <a:lnTo>
                  <a:pt x="3047" y="44"/>
                </a:lnTo>
                <a:lnTo>
                  <a:pt x="3061" y="56"/>
                </a:lnTo>
                <a:lnTo>
                  <a:pt x="3073" y="70"/>
                </a:lnTo>
                <a:lnTo>
                  <a:pt x="3085" y="85"/>
                </a:lnTo>
                <a:lnTo>
                  <a:pt x="3095" y="100"/>
                </a:lnTo>
                <a:lnTo>
                  <a:pt x="3102" y="116"/>
                </a:lnTo>
                <a:lnTo>
                  <a:pt x="3109" y="134"/>
                </a:lnTo>
                <a:lnTo>
                  <a:pt x="3113" y="152"/>
                </a:lnTo>
                <a:lnTo>
                  <a:pt x="3116" y="171"/>
                </a:lnTo>
                <a:lnTo>
                  <a:pt x="3118" y="191"/>
                </a:lnTo>
                <a:lnTo>
                  <a:pt x="3118" y="1999"/>
                </a:lnTo>
                <a:lnTo>
                  <a:pt x="3118" y="2010"/>
                </a:lnTo>
                <a:lnTo>
                  <a:pt x="3121" y="2020"/>
                </a:lnTo>
                <a:lnTo>
                  <a:pt x="3126" y="2029"/>
                </a:lnTo>
                <a:lnTo>
                  <a:pt x="3132" y="2036"/>
                </a:lnTo>
                <a:lnTo>
                  <a:pt x="3141" y="2043"/>
                </a:lnTo>
                <a:lnTo>
                  <a:pt x="3149" y="2047"/>
                </a:lnTo>
                <a:lnTo>
                  <a:pt x="3159" y="2050"/>
                </a:lnTo>
                <a:lnTo>
                  <a:pt x="3169" y="2052"/>
                </a:lnTo>
                <a:lnTo>
                  <a:pt x="4081" y="2052"/>
                </a:lnTo>
                <a:lnTo>
                  <a:pt x="4091" y="2050"/>
                </a:lnTo>
                <a:lnTo>
                  <a:pt x="4101" y="2047"/>
                </a:lnTo>
                <a:lnTo>
                  <a:pt x="4110" y="2043"/>
                </a:lnTo>
                <a:lnTo>
                  <a:pt x="4118" y="2036"/>
                </a:lnTo>
                <a:lnTo>
                  <a:pt x="4124" y="2029"/>
                </a:lnTo>
                <a:lnTo>
                  <a:pt x="4130" y="2020"/>
                </a:lnTo>
                <a:lnTo>
                  <a:pt x="4133" y="2010"/>
                </a:lnTo>
                <a:lnTo>
                  <a:pt x="4133" y="1999"/>
                </a:lnTo>
                <a:lnTo>
                  <a:pt x="4133" y="1089"/>
                </a:lnTo>
                <a:lnTo>
                  <a:pt x="4134" y="1070"/>
                </a:lnTo>
                <a:lnTo>
                  <a:pt x="4137" y="1052"/>
                </a:lnTo>
                <a:lnTo>
                  <a:pt x="4141" y="1033"/>
                </a:lnTo>
                <a:lnTo>
                  <a:pt x="4149" y="1016"/>
                </a:lnTo>
                <a:lnTo>
                  <a:pt x="4156" y="998"/>
                </a:lnTo>
                <a:lnTo>
                  <a:pt x="4166" y="983"/>
                </a:lnTo>
                <a:lnTo>
                  <a:pt x="4177" y="968"/>
                </a:lnTo>
                <a:lnTo>
                  <a:pt x="4189" y="955"/>
                </a:lnTo>
                <a:lnTo>
                  <a:pt x="4203" y="942"/>
                </a:lnTo>
                <a:lnTo>
                  <a:pt x="4218" y="932"/>
                </a:lnTo>
                <a:lnTo>
                  <a:pt x="4234" y="922"/>
                </a:lnTo>
                <a:lnTo>
                  <a:pt x="4249" y="914"/>
                </a:lnTo>
                <a:lnTo>
                  <a:pt x="4267" y="908"/>
                </a:lnTo>
                <a:lnTo>
                  <a:pt x="4285" y="903"/>
                </a:lnTo>
                <a:lnTo>
                  <a:pt x="4304" y="901"/>
                </a:lnTo>
                <a:lnTo>
                  <a:pt x="4324" y="899"/>
                </a:lnTo>
                <a:lnTo>
                  <a:pt x="5234" y="899"/>
                </a:lnTo>
                <a:lnTo>
                  <a:pt x="5245" y="898"/>
                </a:lnTo>
                <a:lnTo>
                  <a:pt x="5255" y="895"/>
                </a:lnTo>
                <a:lnTo>
                  <a:pt x="5265" y="891"/>
                </a:lnTo>
                <a:lnTo>
                  <a:pt x="5272" y="883"/>
                </a:lnTo>
                <a:lnTo>
                  <a:pt x="5279" y="876"/>
                </a:lnTo>
                <a:lnTo>
                  <a:pt x="5283" y="866"/>
                </a:lnTo>
                <a:lnTo>
                  <a:pt x="5286" y="857"/>
                </a:lnTo>
                <a:lnTo>
                  <a:pt x="5288" y="846"/>
                </a:lnTo>
                <a:lnTo>
                  <a:pt x="5288" y="502"/>
                </a:lnTo>
                <a:lnTo>
                  <a:pt x="5289" y="482"/>
                </a:lnTo>
                <a:lnTo>
                  <a:pt x="5292" y="463"/>
                </a:lnTo>
                <a:lnTo>
                  <a:pt x="5296" y="444"/>
                </a:lnTo>
                <a:lnTo>
                  <a:pt x="5302" y="427"/>
                </a:lnTo>
                <a:lnTo>
                  <a:pt x="5311" y="411"/>
                </a:lnTo>
                <a:lnTo>
                  <a:pt x="5319" y="395"/>
                </a:lnTo>
                <a:lnTo>
                  <a:pt x="5331" y="380"/>
                </a:lnTo>
                <a:lnTo>
                  <a:pt x="5344" y="367"/>
                </a:lnTo>
                <a:lnTo>
                  <a:pt x="5357" y="355"/>
                </a:lnTo>
                <a:lnTo>
                  <a:pt x="5371" y="344"/>
                </a:lnTo>
                <a:lnTo>
                  <a:pt x="5387" y="334"/>
                </a:lnTo>
                <a:lnTo>
                  <a:pt x="5404" y="326"/>
                </a:lnTo>
                <a:lnTo>
                  <a:pt x="5422" y="319"/>
                </a:lnTo>
                <a:lnTo>
                  <a:pt x="5439" y="315"/>
                </a:lnTo>
                <a:lnTo>
                  <a:pt x="5459" y="312"/>
                </a:lnTo>
                <a:lnTo>
                  <a:pt x="5478" y="311"/>
                </a:lnTo>
                <a:lnTo>
                  <a:pt x="6510" y="311"/>
                </a:lnTo>
                <a:lnTo>
                  <a:pt x="6510" y="121"/>
                </a:lnTo>
                <a:lnTo>
                  <a:pt x="6769" y="380"/>
                </a:lnTo>
                <a:lnTo>
                  <a:pt x="6510" y="639"/>
                </a:lnTo>
                <a:lnTo>
                  <a:pt x="6510" y="449"/>
                </a:lnTo>
                <a:lnTo>
                  <a:pt x="5478" y="449"/>
                </a:lnTo>
                <a:lnTo>
                  <a:pt x="5468" y="449"/>
                </a:lnTo>
                <a:lnTo>
                  <a:pt x="5458" y="453"/>
                </a:lnTo>
                <a:lnTo>
                  <a:pt x="5449" y="457"/>
                </a:lnTo>
                <a:lnTo>
                  <a:pt x="5440" y="465"/>
                </a:lnTo>
                <a:lnTo>
                  <a:pt x="5435" y="472"/>
                </a:lnTo>
                <a:lnTo>
                  <a:pt x="5429" y="480"/>
                </a:lnTo>
                <a:lnTo>
                  <a:pt x="5426" y="490"/>
                </a:lnTo>
                <a:lnTo>
                  <a:pt x="5425" y="502"/>
                </a:lnTo>
                <a:lnTo>
                  <a:pt x="5425" y="846"/>
                </a:lnTo>
                <a:lnTo>
                  <a:pt x="5425" y="866"/>
                </a:lnTo>
                <a:lnTo>
                  <a:pt x="5422" y="885"/>
                </a:lnTo>
                <a:lnTo>
                  <a:pt x="5416" y="902"/>
                </a:lnTo>
                <a:lnTo>
                  <a:pt x="5410" y="921"/>
                </a:lnTo>
                <a:lnTo>
                  <a:pt x="5401" y="937"/>
                </a:lnTo>
                <a:lnTo>
                  <a:pt x="5393" y="952"/>
                </a:lnTo>
                <a:lnTo>
                  <a:pt x="5381" y="967"/>
                </a:lnTo>
                <a:lnTo>
                  <a:pt x="5368" y="981"/>
                </a:lnTo>
                <a:lnTo>
                  <a:pt x="5355" y="993"/>
                </a:lnTo>
                <a:lnTo>
                  <a:pt x="5341" y="1004"/>
                </a:lnTo>
                <a:lnTo>
                  <a:pt x="5325" y="1013"/>
                </a:lnTo>
                <a:lnTo>
                  <a:pt x="5308" y="1021"/>
                </a:lnTo>
                <a:lnTo>
                  <a:pt x="5291" y="1029"/>
                </a:lnTo>
                <a:lnTo>
                  <a:pt x="5273" y="1033"/>
                </a:lnTo>
                <a:lnTo>
                  <a:pt x="5255" y="1036"/>
                </a:lnTo>
                <a:lnTo>
                  <a:pt x="5234" y="1036"/>
                </a:lnTo>
                <a:lnTo>
                  <a:pt x="4324" y="1036"/>
                </a:lnTo>
                <a:lnTo>
                  <a:pt x="4313" y="1037"/>
                </a:lnTo>
                <a:lnTo>
                  <a:pt x="4303" y="1040"/>
                </a:lnTo>
                <a:lnTo>
                  <a:pt x="4294" y="1046"/>
                </a:lnTo>
                <a:lnTo>
                  <a:pt x="4287" y="1052"/>
                </a:lnTo>
                <a:lnTo>
                  <a:pt x="4280" y="1060"/>
                </a:lnTo>
                <a:lnTo>
                  <a:pt x="4275" y="1069"/>
                </a:lnTo>
                <a:lnTo>
                  <a:pt x="4273" y="1079"/>
                </a:lnTo>
                <a:lnTo>
                  <a:pt x="4271" y="1089"/>
                </a:lnTo>
                <a:lnTo>
                  <a:pt x="4271" y="1999"/>
                </a:lnTo>
                <a:lnTo>
                  <a:pt x="4270" y="2019"/>
                </a:lnTo>
                <a:lnTo>
                  <a:pt x="4267" y="2037"/>
                </a:lnTo>
                <a:lnTo>
                  <a:pt x="4262" y="2056"/>
                </a:lnTo>
                <a:lnTo>
                  <a:pt x="4257" y="2073"/>
                </a:lnTo>
                <a:lnTo>
                  <a:pt x="4248" y="2089"/>
                </a:lnTo>
                <a:lnTo>
                  <a:pt x="4238" y="2105"/>
                </a:lnTo>
                <a:lnTo>
                  <a:pt x="4228" y="2119"/>
                </a:lnTo>
                <a:lnTo>
                  <a:pt x="4215" y="2134"/>
                </a:lnTo>
                <a:lnTo>
                  <a:pt x="4202" y="2145"/>
                </a:lnTo>
                <a:lnTo>
                  <a:pt x="4188" y="2157"/>
                </a:lnTo>
                <a:lnTo>
                  <a:pt x="4172" y="2167"/>
                </a:lnTo>
                <a:lnTo>
                  <a:pt x="4154" y="2174"/>
                </a:lnTo>
                <a:lnTo>
                  <a:pt x="4137" y="2181"/>
                </a:lnTo>
                <a:lnTo>
                  <a:pt x="4118" y="2186"/>
                </a:lnTo>
                <a:lnTo>
                  <a:pt x="4100" y="2189"/>
                </a:lnTo>
                <a:lnTo>
                  <a:pt x="4081" y="2190"/>
                </a:lnTo>
                <a:lnTo>
                  <a:pt x="3169" y="2190"/>
                </a:lnTo>
                <a:lnTo>
                  <a:pt x="3151" y="2189"/>
                </a:lnTo>
                <a:lnTo>
                  <a:pt x="3132" y="2186"/>
                </a:lnTo>
                <a:lnTo>
                  <a:pt x="3113" y="2181"/>
                </a:lnTo>
                <a:lnTo>
                  <a:pt x="3096" y="2174"/>
                </a:lnTo>
                <a:lnTo>
                  <a:pt x="3079" y="2167"/>
                </a:lnTo>
                <a:lnTo>
                  <a:pt x="3064" y="2157"/>
                </a:lnTo>
                <a:lnTo>
                  <a:pt x="3049" y="2145"/>
                </a:lnTo>
                <a:lnTo>
                  <a:pt x="3036" y="2134"/>
                </a:lnTo>
                <a:lnTo>
                  <a:pt x="3023" y="2119"/>
                </a:lnTo>
                <a:lnTo>
                  <a:pt x="3013" y="2105"/>
                </a:lnTo>
                <a:lnTo>
                  <a:pt x="3002" y="2089"/>
                </a:lnTo>
                <a:lnTo>
                  <a:pt x="2995" y="2073"/>
                </a:lnTo>
                <a:lnTo>
                  <a:pt x="2988" y="2056"/>
                </a:lnTo>
                <a:lnTo>
                  <a:pt x="2984" y="2037"/>
                </a:lnTo>
                <a:lnTo>
                  <a:pt x="2981" y="2019"/>
                </a:lnTo>
                <a:lnTo>
                  <a:pt x="2979" y="1999"/>
                </a:lnTo>
                <a:lnTo>
                  <a:pt x="2979" y="191"/>
                </a:lnTo>
                <a:lnTo>
                  <a:pt x="2978" y="180"/>
                </a:lnTo>
                <a:lnTo>
                  <a:pt x="2975" y="170"/>
                </a:lnTo>
                <a:lnTo>
                  <a:pt x="2971" y="161"/>
                </a:lnTo>
                <a:lnTo>
                  <a:pt x="2964" y="154"/>
                </a:lnTo>
                <a:lnTo>
                  <a:pt x="2956" y="147"/>
                </a:lnTo>
                <a:lnTo>
                  <a:pt x="2948" y="142"/>
                </a:lnTo>
                <a:lnTo>
                  <a:pt x="2938" y="139"/>
                </a:lnTo>
                <a:lnTo>
                  <a:pt x="2926" y="138"/>
                </a:lnTo>
                <a:lnTo>
                  <a:pt x="2016" y="138"/>
                </a:lnTo>
                <a:lnTo>
                  <a:pt x="2006" y="139"/>
                </a:lnTo>
                <a:lnTo>
                  <a:pt x="1996" y="142"/>
                </a:lnTo>
                <a:lnTo>
                  <a:pt x="1987" y="147"/>
                </a:lnTo>
                <a:lnTo>
                  <a:pt x="1979" y="154"/>
                </a:lnTo>
                <a:lnTo>
                  <a:pt x="1973" y="161"/>
                </a:lnTo>
                <a:lnTo>
                  <a:pt x="1967" y="170"/>
                </a:lnTo>
                <a:lnTo>
                  <a:pt x="1964" y="180"/>
                </a:lnTo>
                <a:lnTo>
                  <a:pt x="1963" y="191"/>
                </a:lnTo>
                <a:lnTo>
                  <a:pt x="1963" y="1472"/>
                </a:lnTo>
                <a:lnTo>
                  <a:pt x="1963" y="1492"/>
                </a:lnTo>
                <a:lnTo>
                  <a:pt x="1960" y="1511"/>
                </a:lnTo>
                <a:lnTo>
                  <a:pt x="1954" y="1528"/>
                </a:lnTo>
                <a:lnTo>
                  <a:pt x="1948" y="1547"/>
                </a:lnTo>
                <a:lnTo>
                  <a:pt x="1940" y="1563"/>
                </a:lnTo>
                <a:lnTo>
                  <a:pt x="1931" y="1578"/>
                </a:lnTo>
                <a:lnTo>
                  <a:pt x="1920" y="1593"/>
                </a:lnTo>
                <a:lnTo>
                  <a:pt x="1907" y="1607"/>
                </a:lnTo>
                <a:lnTo>
                  <a:pt x="1894" y="1619"/>
                </a:lnTo>
                <a:lnTo>
                  <a:pt x="1879" y="1630"/>
                </a:lnTo>
                <a:lnTo>
                  <a:pt x="1863" y="1639"/>
                </a:lnTo>
                <a:lnTo>
                  <a:pt x="1846" y="1647"/>
                </a:lnTo>
                <a:lnTo>
                  <a:pt x="1829" y="1653"/>
                </a:lnTo>
                <a:lnTo>
                  <a:pt x="1812" y="1659"/>
                </a:lnTo>
                <a:lnTo>
                  <a:pt x="1791" y="1662"/>
                </a:lnTo>
                <a:lnTo>
                  <a:pt x="1773" y="1662"/>
                </a:lnTo>
                <a:lnTo>
                  <a:pt x="863" y="1662"/>
                </a:lnTo>
                <a:lnTo>
                  <a:pt x="842" y="1662"/>
                </a:lnTo>
                <a:lnTo>
                  <a:pt x="824" y="1659"/>
                </a:lnTo>
                <a:lnTo>
                  <a:pt x="805" y="1653"/>
                </a:lnTo>
                <a:lnTo>
                  <a:pt x="788" y="1647"/>
                </a:lnTo>
                <a:lnTo>
                  <a:pt x="772" y="1639"/>
                </a:lnTo>
                <a:lnTo>
                  <a:pt x="756" y="1630"/>
                </a:lnTo>
                <a:lnTo>
                  <a:pt x="742" y="1619"/>
                </a:lnTo>
                <a:lnTo>
                  <a:pt x="727" y="1607"/>
                </a:lnTo>
                <a:lnTo>
                  <a:pt x="716" y="1593"/>
                </a:lnTo>
                <a:lnTo>
                  <a:pt x="704" y="1578"/>
                </a:lnTo>
                <a:lnTo>
                  <a:pt x="694" y="1563"/>
                </a:lnTo>
                <a:lnTo>
                  <a:pt x="687" y="1547"/>
                </a:lnTo>
                <a:lnTo>
                  <a:pt x="680" y="1528"/>
                </a:lnTo>
                <a:lnTo>
                  <a:pt x="675" y="1511"/>
                </a:lnTo>
                <a:lnTo>
                  <a:pt x="673" y="1492"/>
                </a:lnTo>
                <a:lnTo>
                  <a:pt x="671" y="1472"/>
                </a:lnTo>
                <a:lnTo>
                  <a:pt x="671" y="699"/>
                </a:lnTo>
                <a:lnTo>
                  <a:pt x="671" y="689"/>
                </a:lnTo>
                <a:lnTo>
                  <a:pt x="668" y="679"/>
                </a:lnTo>
                <a:lnTo>
                  <a:pt x="662" y="669"/>
                </a:lnTo>
                <a:lnTo>
                  <a:pt x="657" y="662"/>
                </a:lnTo>
                <a:lnTo>
                  <a:pt x="648" y="655"/>
                </a:lnTo>
                <a:lnTo>
                  <a:pt x="639" y="650"/>
                </a:lnTo>
                <a:lnTo>
                  <a:pt x="629" y="647"/>
                </a:lnTo>
                <a:lnTo>
                  <a:pt x="619" y="646"/>
                </a:lnTo>
                <a:lnTo>
                  <a:pt x="0" y="646"/>
                </a:lnTo>
                <a:lnTo>
                  <a:pt x="0" y="509"/>
                </a:lnTo>
                <a:close/>
              </a:path>
            </a:pathLst>
          </a:custGeom>
          <a:gradFill>
            <a:gsLst>
              <a:gs pos="100000">
                <a:srgbClr val="F49B04"/>
              </a:gs>
              <a:gs pos="0">
                <a:srgbClr val="E60A5B"/>
              </a:gs>
            </a:gsLst>
            <a:lin ang="1800000" scaled="0"/>
          </a:gradFill>
          <a:ln w="190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14" name="Title 1">
            <a:extLst>
              <a:ext uri="{FF2B5EF4-FFF2-40B4-BE49-F238E27FC236}">
                <a16:creationId xmlns:a16="http://schemas.microsoft.com/office/drawing/2014/main" id="{9AEDCC68-CE08-2648-E97D-6C8BBB9533BC}"/>
              </a:ext>
            </a:extLst>
          </p:cNvPr>
          <p:cNvSpPr txBox="1">
            <a:spLocks/>
          </p:cNvSpPr>
          <p:nvPr/>
        </p:nvSpPr>
        <p:spPr>
          <a:xfrm>
            <a:off x="430512" y="227580"/>
            <a:ext cx="8697191" cy="863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a:solidFill>
                  <a:schemeClr val="bg1"/>
                </a:solidFill>
                <a:latin typeface="Segoe UI" panose="020B0502040204020203" pitchFamily="34" charset="0"/>
                <a:cs typeface="Segoe UI" panose="020B0502040204020203" pitchFamily="34" charset="0"/>
              </a:rPr>
              <a:t>NEXT STEPS </a:t>
            </a:r>
            <a:endParaRPr lang="en-GB" sz="4000" b="1">
              <a:solidFill>
                <a:schemeClr val="bg1"/>
              </a:solidFill>
              <a:latin typeface="Segoe UI" panose="020B0502040204020203" pitchFamily="34" charset="0"/>
              <a:cs typeface="Segoe UI" panose="020B0502040204020203" pitchFamily="34" charset="0"/>
            </a:endParaRPr>
          </a:p>
        </p:txBody>
      </p:sp>
      <p:sp>
        <p:nvSpPr>
          <p:cNvPr id="15" name="Oval 14">
            <a:extLst>
              <a:ext uri="{FF2B5EF4-FFF2-40B4-BE49-F238E27FC236}">
                <a16:creationId xmlns:a16="http://schemas.microsoft.com/office/drawing/2014/main" id="{A4BCD8CB-004C-3C10-D00B-EA1F861E9DA6}"/>
              </a:ext>
            </a:extLst>
          </p:cNvPr>
          <p:cNvSpPr/>
          <p:nvPr/>
        </p:nvSpPr>
        <p:spPr bwMode="auto">
          <a:xfrm>
            <a:off x="1957701" y="4698127"/>
            <a:ext cx="589461" cy="590758"/>
          </a:xfrm>
          <a:prstGeom prst="ellipse">
            <a:avLst/>
          </a:prstGeom>
          <a:solidFill>
            <a:schemeClr val="bg1"/>
          </a:solidFill>
          <a:ln w="12700">
            <a:solidFill>
              <a:srgbClr val="E60A5B"/>
            </a:solid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2800"/>
          </a:p>
        </p:txBody>
      </p:sp>
      <p:sp>
        <p:nvSpPr>
          <p:cNvPr id="16" name="Oval 15">
            <a:extLst>
              <a:ext uri="{FF2B5EF4-FFF2-40B4-BE49-F238E27FC236}">
                <a16:creationId xmlns:a16="http://schemas.microsoft.com/office/drawing/2014/main" id="{18BEAA8A-FF73-FEE4-C344-9E30C87796C1}"/>
              </a:ext>
            </a:extLst>
          </p:cNvPr>
          <p:cNvSpPr/>
          <p:nvPr/>
        </p:nvSpPr>
        <p:spPr bwMode="auto">
          <a:xfrm>
            <a:off x="1999389" y="4737393"/>
            <a:ext cx="507483" cy="508600"/>
          </a:xfrm>
          <a:prstGeom prst="ellipse">
            <a:avLst/>
          </a:prstGeom>
          <a:solidFill>
            <a:srgbClr val="E60A5B"/>
          </a:solidFill>
          <a:ln w="3175">
            <a:solidFill>
              <a:schemeClr val="bg1"/>
            </a:solid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2800"/>
          </a:p>
        </p:txBody>
      </p:sp>
      <p:pic>
        <p:nvPicPr>
          <p:cNvPr id="17" name="Graphic 16" descr="Megaphone outline">
            <a:extLst>
              <a:ext uri="{FF2B5EF4-FFF2-40B4-BE49-F238E27FC236}">
                <a16:creationId xmlns:a16="http://schemas.microsoft.com/office/drawing/2014/main" id="{362B43A8-B424-EDF2-E505-0E5703D8E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5220" y="4794407"/>
            <a:ext cx="355820" cy="355820"/>
          </a:xfrm>
          <a:prstGeom prst="rect">
            <a:avLst/>
          </a:prstGeom>
        </p:spPr>
      </p:pic>
      <p:sp>
        <p:nvSpPr>
          <p:cNvPr id="18" name="Oval 17">
            <a:extLst>
              <a:ext uri="{FF2B5EF4-FFF2-40B4-BE49-F238E27FC236}">
                <a16:creationId xmlns:a16="http://schemas.microsoft.com/office/drawing/2014/main" id="{C3621F3D-5823-2E4D-DB76-940D4F92F29E}"/>
              </a:ext>
            </a:extLst>
          </p:cNvPr>
          <p:cNvSpPr/>
          <p:nvPr/>
        </p:nvSpPr>
        <p:spPr bwMode="auto">
          <a:xfrm>
            <a:off x="4110297" y="2011287"/>
            <a:ext cx="589461" cy="590758"/>
          </a:xfrm>
          <a:prstGeom prst="ellipse">
            <a:avLst/>
          </a:prstGeom>
          <a:solidFill>
            <a:schemeClr val="bg1"/>
          </a:solidFill>
          <a:ln w="12700">
            <a:solidFill>
              <a:srgbClr val="EB3B55"/>
            </a:solid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2800"/>
          </a:p>
        </p:txBody>
      </p:sp>
      <p:sp>
        <p:nvSpPr>
          <p:cNvPr id="19" name="Oval 18">
            <a:extLst>
              <a:ext uri="{FF2B5EF4-FFF2-40B4-BE49-F238E27FC236}">
                <a16:creationId xmlns:a16="http://schemas.microsoft.com/office/drawing/2014/main" id="{2E83336F-DC18-A46D-3144-43D90AF215B7}"/>
              </a:ext>
            </a:extLst>
          </p:cNvPr>
          <p:cNvSpPr/>
          <p:nvPr/>
        </p:nvSpPr>
        <p:spPr bwMode="auto">
          <a:xfrm>
            <a:off x="4150606" y="2050382"/>
            <a:ext cx="507483" cy="508600"/>
          </a:xfrm>
          <a:prstGeom prst="ellipse">
            <a:avLst/>
          </a:prstGeom>
          <a:solidFill>
            <a:srgbClr val="EB3B55"/>
          </a:solidFill>
          <a:ln w="3175">
            <a:solidFill>
              <a:schemeClr val="bg1"/>
            </a:solid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2800"/>
          </a:p>
        </p:txBody>
      </p:sp>
      <p:pic>
        <p:nvPicPr>
          <p:cNvPr id="20" name="Graphic 19" descr="Wave Gesture outline">
            <a:extLst>
              <a:ext uri="{FF2B5EF4-FFF2-40B4-BE49-F238E27FC236}">
                <a16:creationId xmlns:a16="http://schemas.microsoft.com/office/drawing/2014/main" id="{3F8EBD35-2138-A9AF-965D-B1B6A97A6B1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228233" y="2126772"/>
            <a:ext cx="355820" cy="355820"/>
          </a:xfrm>
          <a:prstGeom prst="rect">
            <a:avLst/>
          </a:prstGeom>
        </p:spPr>
      </p:pic>
      <p:sp>
        <p:nvSpPr>
          <p:cNvPr id="21" name="Oval 20">
            <a:extLst>
              <a:ext uri="{FF2B5EF4-FFF2-40B4-BE49-F238E27FC236}">
                <a16:creationId xmlns:a16="http://schemas.microsoft.com/office/drawing/2014/main" id="{7DA6EC68-A191-7819-CECE-3CF0C604934A}"/>
              </a:ext>
            </a:extLst>
          </p:cNvPr>
          <p:cNvSpPr/>
          <p:nvPr/>
        </p:nvSpPr>
        <p:spPr bwMode="auto">
          <a:xfrm>
            <a:off x="6223853" y="5617527"/>
            <a:ext cx="589461" cy="590758"/>
          </a:xfrm>
          <a:prstGeom prst="ellipse">
            <a:avLst/>
          </a:prstGeom>
          <a:solidFill>
            <a:schemeClr val="bg1"/>
          </a:solidFill>
          <a:ln w="12700">
            <a:solidFill>
              <a:srgbClr val="F06E44"/>
            </a:solid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2800"/>
          </a:p>
        </p:txBody>
      </p:sp>
      <p:sp>
        <p:nvSpPr>
          <p:cNvPr id="22" name="Oval 21">
            <a:extLst>
              <a:ext uri="{FF2B5EF4-FFF2-40B4-BE49-F238E27FC236}">
                <a16:creationId xmlns:a16="http://schemas.microsoft.com/office/drawing/2014/main" id="{D56E9EF9-BFD0-2DA4-DE12-67314B922077}"/>
              </a:ext>
            </a:extLst>
          </p:cNvPr>
          <p:cNvSpPr/>
          <p:nvPr/>
        </p:nvSpPr>
        <p:spPr bwMode="auto">
          <a:xfrm>
            <a:off x="6264843" y="5660516"/>
            <a:ext cx="507483" cy="508600"/>
          </a:xfrm>
          <a:prstGeom prst="ellipse">
            <a:avLst/>
          </a:prstGeom>
          <a:solidFill>
            <a:srgbClr val="F06E44"/>
          </a:solidFill>
          <a:ln w="3175">
            <a:solidFill>
              <a:schemeClr val="bg1"/>
            </a:solid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2800"/>
          </a:p>
        </p:txBody>
      </p:sp>
      <p:pic>
        <p:nvPicPr>
          <p:cNvPr id="23" name="Graphic 22" descr="Call center outline">
            <a:extLst>
              <a:ext uri="{FF2B5EF4-FFF2-40B4-BE49-F238E27FC236}">
                <a16:creationId xmlns:a16="http://schemas.microsoft.com/office/drawing/2014/main" id="{D614C8BA-C586-A16B-6F48-C325DEF2516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340674" y="5736906"/>
            <a:ext cx="355820" cy="355820"/>
          </a:xfrm>
          <a:prstGeom prst="rect">
            <a:avLst/>
          </a:prstGeom>
        </p:spPr>
      </p:pic>
      <p:grpSp>
        <p:nvGrpSpPr>
          <p:cNvPr id="50" name="Group 49">
            <a:extLst>
              <a:ext uri="{FF2B5EF4-FFF2-40B4-BE49-F238E27FC236}">
                <a16:creationId xmlns:a16="http://schemas.microsoft.com/office/drawing/2014/main" id="{BAF46680-5FA7-05C9-474D-D95D1B88C0E7}"/>
              </a:ext>
            </a:extLst>
          </p:cNvPr>
          <p:cNvGrpSpPr/>
          <p:nvPr/>
        </p:nvGrpSpPr>
        <p:grpSpPr>
          <a:xfrm>
            <a:off x="8365782" y="3575473"/>
            <a:ext cx="589461" cy="590758"/>
            <a:chOff x="7836135" y="3561669"/>
            <a:chExt cx="589461" cy="590758"/>
          </a:xfrm>
        </p:grpSpPr>
        <p:sp>
          <p:nvSpPr>
            <p:cNvPr id="32" name="Oval 31">
              <a:extLst>
                <a:ext uri="{FF2B5EF4-FFF2-40B4-BE49-F238E27FC236}">
                  <a16:creationId xmlns:a16="http://schemas.microsoft.com/office/drawing/2014/main" id="{FF50FB69-7E7C-7045-34C9-12C0E67886F8}"/>
                </a:ext>
              </a:extLst>
            </p:cNvPr>
            <p:cNvSpPr/>
            <p:nvPr/>
          </p:nvSpPr>
          <p:spPr bwMode="auto">
            <a:xfrm>
              <a:off x="7836135" y="3561669"/>
              <a:ext cx="589461" cy="590758"/>
            </a:xfrm>
            <a:prstGeom prst="ellipse">
              <a:avLst/>
            </a:prstGeom>
            <a:solidFill>
              <a:schemeClr val="bg1"/>
            </a:solidFill>
            <a:ln w="12700">
              <a:solidFill>
                <a:srgbClr val="F28533"/>
              </a:solid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2800"/>
            </a:p>
          </p:txBody>
        </p:sp>
        <p:sp>
          <p:nvSpPr>
            <p:cNvPr id="33" name="Oval 32">
              <a:extLst>
                <a:ext uri="{FF2B5EF4-FFF2-40B4-BE49-F238E27FC236}">
                  <a16:creationId xmlns:a16="http://schemas.microsoft.com/office/drawing/2014/main" id="{6EDAE637-F861-F595-2417-E62684A1E166}"/>
                </a:ext>
              </a:extLst>
            </p:cNvPr>
            <p:cNvSpPr/>
            <p:nvPr/>
          </p:nvSpPr>
          <p:spPr bwMode="auto">
            <a:xfrm>
              <a:off x="7878364" y="3603918"/>
              <a:ext cx="507483" cy="508600"/>
            </a:xfrm>
            <a:prstGeom prst="ellipse">
              <a:avLst/>
            </a:prstGeom>
            <a:solidFill>
              <a:srgbClr val="F28533"/>
            </a:solidFill>
            <a:ln w="3175">
              <a:solidFill>
                <a:schemeClr val="bg1"/>
              </a:solid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2800"/>
            </a:p>
          </p:txBody>
        </p:sp>
        <p:pic>
          <p:nvPicPr>
            <p:cNvPr id="35" name="Graphic 34" descr="Briefcase outline">
              <a:extLst>
                <a:ext uri="{FF2B5EF4-FFF2-40B4-BE49-F238E27FC236}">
                  <a16:creationId xmlns:a16="http://schemas.microsoft.com/office/drawing/2014/main" id="{898EC945-79DE-AAAB-DF73-C574305CFDE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948331" y="3679138"/>
              <a:ext cx="355820" cy="355820"/>
            </a:xfrm>
            <a:prstGeom prst="rect">
              <a:avLst/>
            </a:prstGeom>
          </p:spPr>
        </p:pic>
      </p:grpSp>
      <p:sp>
        <p:nvSpPr>
          <p:cNvPr id="39" name="Oval 38">
            <a:extLst>
              <a:ext uri="{FF2B5EF4-FFF2-40B4-BE49-F238E27FC236}">
                <a16:creationId xmlns:a16="http://schemas.microsoft.com/office/drawing/2014/main" id="{A60B077A-5845-EBF1-576C-453765E00AE6}"/>
              </a:ext>
            </a:extLst>
          </p:cNvPr>
          <p:cNvSpPr/>
          <p:nvPr/>
        </p:nvSpPr>
        <p:spPr bwMode="auto">
          <a:xfrm>
            <a:off x="10486557" y="2511805"/>
            <a:ext cx="589461" cy="590758"/>
          </a:xfrm>
          <a:prstGeom prst="ellipse">
            <a:avLst/>
          </a:prstGeom>
          <a:solidFill>
            <a:schemeClr val="bg1"/>
          </a:solidFill>
          <a:ln w="12700">
            <a:solidFill>
              <a:srgbClr val="F49B04"/>
            </a:solid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2800"/>
          </a:p>
        </p:txBody>
      </p:sp>
      <p:sp>
        <p:nvSpPr>
          <p:cNvPr id="40" name="Oval 39">
            <a:extLst>
              <a:ext uri="{FF2B5EF4-FFF2-40B4-BE49-F238E27FC236}">
                <a16:creationId xmlns:a16="http://schemas.microsoft.com/office/drawing/2014/main" id="{493CA204-2811-83C2-9EDD-3CB0E53EE6ED}"/>
              </a:ext>
            </a:extLst>
          </p:cNvPr>
          <p:cNvSpPr/>
          <p:nvPr/>
        </p:nvSpPr>
        <p:spPr bwMode="auto">
          <a:xfrm rot="10800000">
            <a:off x="10527545" y="2558773"/>
            <a:ext cx="507483" cy="508600"/>
          </a:xfrm>
          <a:prstGeom prst="ellipse">
            <a:avLst/>
          </a:prstGeom>
          <a:solidFill>
            <a:srgbClr val="F49B04"/>
          </a:solidFill>
          <a:ln w="3175">
            <a:solidFill>
              <a:schemeClr val="bg1"/>
            </a:solidFill>
            <a:round/>
            <a:headEnd/>
            <a:tailEnd/>
          </a:ln>
          <a:effectLst/>
        </p:spPr>
        <p:txBody>
          <a:bodyPr vert="horz" wrap="square" lIns="121920" tIns="60960" rIns="121920" bIns="60960" numCol="1" rtlCol="0" anchor="ctr" anchorCtr="0" compatLnSpc="1">
            <a:prstTxWarp prst="textNoShape">
              <a:avLst/>
            </a:prstTxWarp>
          </a:bodyPr>
          <a:lstStyle/>
          <a:p>
            <a:pPr algn="ctr"/>
            <a:endParaRPr lang="en-US" sz="2800"/>
          </a:p>
        </p:txBody>
      </p:sp>
      <p:pic>
        <p:nvPicPr>
          <p:cNvPr id="41" name="Graphic 40" descr="Fireworks outline">
            <a:extLst>
              <a:ext uri="{FF2B5EF4-FFF2-40B4-BE49-F238E27FC236}">
                <a16:creationId xmlns:a16="http://schemas.microsoft.com/office/drawing/2014/main" id="{2D8C162D-E476-CB2D-3FF8-A10BD75D5A8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615752" y="2639082"/>
            <a:ext cx="355820" cy="355820"/>
          </a:xfrm>
          <a:prstGeom prst="rect">
            <a:avLst/>
          </a:prstGeom>
        </p:spPr>
      </p:pic>
      <p:sp>
        <p:nvSpPr>
          <p:cNvPr id="43" name="Rectangle 42">
            <a:extLst>
              <a:ext uri="{FF2B5EF4-FFF2-40B4-BE49-F238E27FC236}">
                <a16:creationId xmlns:a16="http://schemas.microsoft.com/office/drawing/2014/main" id="{E153DDF6-04B3-1482-4BEE-A32849F5C8AD}"/>
              </a:ext>
            </a:extLst>
          </p:cNvPr>
          <p:cNvSpPr/>
          <p:nvPr/>
        </p:nvSpPr>
        <p:spPr>
          <a:xfrm>
            <a:off x="1415891" y="3836092"/>
            <a:ext cx="1672116" cy="769401"/>
          </a:xfrm>
          <a:prstGeom prst="rect">
            <a:avLst/>
          </a:prstGeom>
          <a:noFill/>
          <a:ln>
            <a:noFill/>
          </a:ln>
        </p:spPr>
        <p:txBody>
          <a:bodyPr spcFirstLastPara="1" wrap="square" lIns="91425" tIns="45700" rIns="91425" bIns="45700" anchor="t" anchorCtr="0">
            <a:spAutoFit/>
          </a:bodyPr>
          <a:lstStyle/>
          <a:p>
            <a:pPr algn="ctr"/>
            <a:r>
              <a:rPr lang="en-US" sz="1100" b="1" dirty="0">
                <a:solidFill>
                  <a:schemeClr val="bg1"/>
                </a:solidFill>
                <a:latin typeface="Segoe UI"/>
                <a:cs typeface="Segoe UI"/>
              </a:rPr>
              <a:t>We send access to the Baltic Hub &amp; Data Capture Form to complete</a:t>
            </a:r>
            <a:endParaRPr lang="id-ID" sz="1100" b="1" dirty="0">
              <a:solidFill>
                <a:schemeClr val="bg1"/>
              </a:solidFill>
              <a:latin typeface="Segoe UI"/>
              <a:cs typeface="Segoe UI"/>
            </a:endParaRPr>
          </a:p>
        </p:txBody>
      </p:sp>
      <p:sp>
        <p:nvSpPr>
          <p:cNvPr id="44" name="Rectangle 43">
            <a:extLst>
              <a:ext uri="{FF2B5EF4-FFF2-40B4-BE49-F238E27FC236}">
                <a16:creationId xmlns:a16="http://schemas.microsoft.com/office/drawing/2014/main" id="{18EAE950-2C78-9201-14CB-99A004389754}"/>
              </a:ext>
            </a:extLst>
          </p:cNvPr>
          <p:cNvSpPr/>
          <p:nvPr/>
        </p:nvSpPr>
        <p:spPr>
          <a:xfrm>
            <a:off x="3509785" y="1358614"/>
            <a:ext cx="1865324" cy="600124"/>
          </a:xfrm>
          <a:prstGeom prst="rect">
            <a:avLst/>
          </a:prstGeom>
          <a:noFill/>
          <a:ln>
            <a:noFill/>
          </a:ln>
        </p:spPr>
        <p:txBody>
          <a:bodyPr spcFirstLastPara="1" wrap="square" lIns="91425" tIns="45700" rIns="91425" bIns="45700" anchor="t" anchorCtr="0">
            <a:spAutoFit/>
          </a:bodyPr>
          <a:lstStyle/>
          <a:p>
            <a:pPr algn="ctr"/>
            <a:r>
              <a:rPr lang="en-US" sz="1100" b="1">
                <a:solidFill>
                  <a:schemeClr val="bg1"/>
                </a:solidFill>
                <a:latin typeface="Segoe UI" panose="020B0502040204020203" pitchFamily="34" charset="0"/>
                <a:cs typeface="Segoe UI" panose="020B0502040204020203" pitchFamily="34" charset="0"/>
              </a:rPr>
              <a:t>Your recruitment consultant will introduce themselves</a:t>
            </a:r>
            <a:endParaRPr lang="id-ID" sz="1100" b="1">
              <a:solidFill>
                <a:schemeClr val="bg1"/>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10CEEB13-8517-0A5A-D107-19948593F49C}"/>
              </a:ext>
            </a:extLst>
          </p:cNvPr>
          <p:cNvSpPr/>
          <p:nvPr/>
        </p:nvSpPr>
        <p:spPr>
          <a:xfrm>
            <a:off x="5645078" y="4964928"/>
            <a:ext cx="1672116" cy="600124"/>
          </a:xfrm>
          <a:prstGeom prst="rect">
            <a:avLst/>
          </a:prstGeom>
          <a:noFill/>
          <a:ln>
            <a:noFill/>
          </a:ln>
        </p:spPr>
        <p:txBody>
          <a:bodyPr spcFirstLastPara="1" wrap="square" lIns="91425" tIns="45700" rIns="91425" bIns="45700" anchor="t" anchorCtr="0">
            <a:spAutoFit/>
          </a:bodyPr>
          <a:lstStyle/>
          <a:p>
            <a:pPr algn="ctr"/>
            <a:r>
              <a:rPr lang="en-US" sz="1100" b="1">
                <a:solidFill>
                  <a:schemeClr val="bg1"/>
                </a:solidFill>
                <a:latin typeface="Segoe UI" panose="020B0502040204020203" pitchFamily="34" charset="0"/>
                <a:cs typeface="Segoe UI" panose="020B0502040204020203" pitchFamily="34" charset="0"/>
              </a:rPr>
              <a:t>We conduct a screening call to assess eligibility </a:t>
            </a:r>
            <a:endParaRPr lang="id-ID" sz="1100" b="1">
              <a:solidFill>
                <a:schemeClr val="bg1"/>
              </a:solidFill>
              <a:latin typeface="Segoe UI" panose="020B0502040204020203" pitchFamily="34" charset="0"/>
              <a:cs typeface="Segoe UI" panose="020B0502040204020203" pitchFamily="34" charset="0"/>
            </a:endParaRPr>
          </a:p>
        </p:txBody>
      </p:sp>
      <p:sp>
        <p:nvSpPr>
          <p:cNvPr id="46" name="Rectangle 45">
            <a:extLst>
              <a:ext uri="{FF2B5EF4-FFF2-40B4-BE49-F238E27FC236}">
                <a16:creationId xmlns:a16="http://schemas.microsoft.com/office/drawing/2014/main" id="{9A2BAAD0-AF46-0744-F2D8-0C58519C58FF}"/>
              </a:ext>
            </a:extLst>
          </p:cNvPr>
          <p:cNvSpPr/>
          <p:nvPr/>
        </p:nvSpPr>
        <p:spPr>
          <a:xfrm>
            <a:off x="7819830" y="4216796"/>
            <a:ext cx="1672116" cy="769401"/>
          </a:xfrm>
          <a:prstGeom prst="rect">
            <a:avLst/>
          </a:prstGeom>
          <a:noFill/>
          <a:ln>
            <a:noFill/>
          </a:ln>
        </p:spPr>
        <p:txBody>
          <a:bodyPr spcFirstLastPara="1" wrap="square" lIns="91425" tIns="45700" rIns="91425" bIns="45700" anchor="t" anchorCtr="0">
            <a:spAutoFit/>
          </a:bodyPr>
          <a:lstStyle/>
          <a:p>
            <a:pPr algn="ctr"/>
            <a:r>
              <a:rPr lang="en-US" sz="1100" b="1" dirty="0">
                <a:solidFill>
                  <a:schemeClr val="bg1"/>
                </a:solidFill>
                <a:latin typeface="Segoe UI"/>
                <a:cs typeface="Segoe UI"/>
              </a:rPr>
              <a:t>A skill scan is completed to ensure the </a:t>
            </a:r>
            <a:r>
              <a:rPr lang="en-US" sz="1100" b="1" dirty="0" err="1">
                <a:solidFill>
                  <a:schemeClr val="bg1"/>
                </a:solidFill>
                <a:latin typeface="Segoe UI"/>
                <a:cs typeface="Segoe UI"/>
              </a:rPr>
              <a:t>programme</a:t>
            </a:r>
            <a:r>
              <a:rPr lang="en-US" sz="1100" b="1" dirty="0">
                <a:solidFill>
                  <a:schemeClr val="bg1"/>
                </a:solidFill>
                <a:latin typeface="Segoe UI"/>
                <a:cs typeface="Segoe UI"/>
              </a:rPr>
              <a:t> is suitable</a:t>
            </a:r>
            <a:endParaRPr lang="id-ID" sz="1100" b="1" dirty="0">
              <a:solidFill>
                <a:schemeClr val="bg1"/>
              </a:solidFill>
              <a:latin typeface="Segoe UI"/>
              <a:cs typeface="Segoe UI"/>
            </a:endParaRPr>
          </a:p>
        </p:txBody>
      </p:sp>
      <p:sp>
        <p:nvSpPr>
          <p:cNvPr id="49" name="Rectangle 48">
            <a:extLst>
              <a:ext uri="{FF2B5EF4-FFF2-40B4-BE49-F238E27FC236}">
                <a16:creationId xmlns:a16="http://schemas.microsoft.com/office/drawing/2014/main" id="{4483D63C-923B-52FE-806D-B02C017A7A78}"/>
              </a:ext>
            </a:extLst>
          </p:cNvPr>
          <p:cNvSpPr/>
          <p:nvPr/>
        </p:nvSpPr>
        <p:spPr>
          <a:xfrm>
            <a:off x="9866528" y="1697376"/>
            <a:ext cx="1854267" cy="769401"/>
          </a:xfrm>
          <a:prstGeom prst="rect">
            <a:avLst/>
          </a:prstGeom>
          <a:noFill/>
          <a:ln>
            <a:noFill/>
          </a:ln>
        </p:spPr>
        <p:txBody>
          <a:bodyPr spcFirstLastPara="1" wrap="square" lIns="91425" tIns="45700" rIns="91425" bIns="45700" anchor="t" anchorCtr="0">
            <a:spAutoFit/>
          </a:bodyPr>
          <a:lstStyle/>
          <a:p>
            <a:pPr algn="ctr"/>
            <a:r>
              <a:rPr lang="en-US" sz="1100" b="1">
                <a:solidFill>
                  <a:schemeClr val="bg1"/>
                </a:solidFill>
                <a:latin typeface="Segoe UI" panose="020B0502040204020203" pitchFamily="34" charset="0"/>
                <a:cs typeface="Segoe UI" panose="020B0502040204020203" pitchFamily="34" charset="0"/>
              </a:rPr>
              <a:t>Your employee is inducted onto the apprenticeship within 28 days</a:t>
            </a:r>
            <a:endParaRPr lang="id-ID" sz="1100" b="1">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54266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up of a computer circuit board&#10;&#10;Description automatically generated">
            <a:extLst>
              <a:ext uri="{FF2B5EF4-FFF2-40B4-BE49-F238E27FC236}">
                <a16:creationId xmlns:a16="http://schemas.microsoft.com/office/drawing/2014/main" id="{E9E0F7F7-DF21-E7CD-450D-179E246CDD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91248" y="0"/>
            <a:ext cx="9700752" cy="6858000"/>
          </a:xfrm>
          <a:prstGeom prst="rect">
            <a:avLst/>
          </a:prstGeom>
        </p:spPr>
      </p:pic>
      <p:sp>
        <p:nvSpPr>
          <p:cNvPr id="12" name="Rectangle 11">
            <a:extLst>
              <a:ext uri="{FF2B5EF4-FFF2-40B4-BE49-F238E27FC236}">
                <a16:creationId xmlns:a16="http://schemas.microsoft.com/office/drawing/2014/main" id="{22CE88EE-9589-C551-4008-A958010B6D8E}"/>
              </a:ext>
            </a:extLst>
          </p:cNvPr>
          <p:cNvSpPr/>
          <p:nvPr/>
        </p:nvSpPr>
        <p:spPr>
          <a:xfrm>
            <a:off x="0" y="6683799"/>
            <a:ext cx="12192000" cy="221530"/>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BF846C7-5D71-44C1-BBBA-6DCAE1EEACC7}"/>
              </a:ext>
            </a:extLst>
          </p:cNvPr>
          <p:cNvSpPr/>
          <p:nvPr/>
        </p:nvSpPr>
        <p:spPr>
          <a:xfrm>
            <a:off x="0" y="1687058"/>
            <a:ext cx="2445945" cy="45719"/>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B81588C-7E84-8C39-0027-14A54DCA23CF}"/>
              </a:ext>
            </a:extLst>
          </p:cNvPr>
          <p:cNvSpPr txBox="1"/>
          <p:nvPr/>
        </p:nvSpPr>
        <p:spPr>
          <a:xfrm>
            <a:off x="180746" y="4271231"/>
            <a:ext cx="5214943" cy="923330"/>
          </a:xfrm>
          <a:prstGeom prst="rect">
            <a:avLst/>
          </a:prstGeom>
          <a:noFill/>
        </p:spPr>
        <p:txBody>
          <a:bodyPr wrap="square" rtlCol="0">
            <a:spAutoFit/>
          </a:bodyPr>
          <a:lstStyle/>
          <a:p>
            <a:r>
              <a:rPr lang="en-GB" sz="5400" b="1" dirty="0">
                <a:solidFill>
                  <a:srgbClr val="040033"/>
                </a:solidFill>
                <a:effectLst/>
                <a:ea typeface="Calibri" panose="020F0502020204030204" pitchFamily="34" charset="0"/>
              </a:rPr>
              <a:t>THANK YOU</a:t>
            </a:r>
            <a:endParaRPr lang="en-GB" sz="8800" b="1" dirty="0">
              <a:solidFill>
                <a:srgbClr val="040033"/>
              </a:solidFill>
              <a:cs typeface="Segoe UI" panose="020B0502040204020203" pitchFamily="34" charset="0"/>
            </a:endParaRPr>
          </a:p>
        </p:txBody>
      </p:sp>
      <p:sp>
        <p:nvSpPr>
          <p:cNvPr id="8" name="TextBox 7">
            <a:extLst>
              <a:ext uri="{FF2B5EF4-FFF2-40B4-BE49-F238E27FC236}">
                <a16:creationId xmlns:a16="http://schemas.microsoft.com/office/drawing/2014/main" id="{BB1446C2-6146-3C03-C3B3-F18AEC42BC5D}"/>
              </a:ext>
            </a:extLst>
          </p:cNvPr>
          <p:cNvSpPr txBox="1"/>
          <p:nvPr/>
        </p:nvSpPr>
        <p:spPr>
          <a:xfrm>
            <a:off x="248070" y="5162743"/>
            <a:ext cx="7564210" cy="523220"/>
          </a:xfrm>
          <a:prstGeom prst="rect">
            <a:avLst/>
          </a:prstGeom>
          <a:noFill/>
        </p:spPr>
        <p:txBody>
          <a:bodyPr wrap="square" rtlCol="0">
            <a:spAutoFit/>
          </a:bodyPr>
          <a:lstStyle/>
          <a:p>
            <a:r>
              <a:rPr lang="en-GB" sz="2800" b="1" dirty="0">
                <a:solidFill>
                  <a:srgbClr val="040033"/>
                </a:solidFill>
                <a:cs typeface="Segoe UI" panose="020B0502040204020203" pitchFamily="34" charset="0"/>
              </a:rPr>
              <a:t>ANY QUESTIONS? </a:t>
            </a:r>
          </a:p>
        </p:txBody>
      </p:sp>
      <p:pic>
        <p:nvPicPr>
          <p:cNvPr id="15" name="Picture 14" descr="A person smiling in a circle&#10;&#10;AI-generated content may be incorrect.">
            <a:extLst>
              <a:ext uri="{FF2B5EF4-FFF2-40B4-BE49-F238E27FC236}">
                <a16:creationId xmlns:a16="http://schemas.microsoft.com/office/drawing/2014/main" id="{C27BBC76-736C-F4D5-6955-BCB89F22B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387" y="2254554"/>
            <a:ext cx="1664840" cy="1689277"/>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71EECE47-E367-FCAB-8F0A-3DCF20E05BD8}"/>
              </a:ext>
            </a:extLst>
          </p:cNvPr>
          <p:cNvSpPr txBox="1"/>
          <p:nvPr/>
        </p:nvSpPr>
        <p:spPr>
          <a:xfrm>
            <a:off x="2024227" y="2776028"/>
            <a:ext cx="5214943" cy="646331"/>
          </a:xfrm>
          <a:prstGeom prst="rect">
            <a:avLst/>
          </a:prstGeom>
          <a:noFill/>
        </p:spPr>
        <p:txBody>
          <a:bodyPr wrap="square" rtlCol="0">
            <a:spAutoFit/>
          </a:bodyPr>
          <a:lstStyle/>
          <a:p>
            <a:r>
              <a:rPr lang="en-GB" b="1" dirty="0">
                <a:cs typeface="Segoe UI" panose="020B0502040204020203" pitchFamily="34" charset="0"/>
                <a:hlinkClick r:id="rId5"/>
              </a:rPr>
              <a:t>kenedie.wilson@balticapprenticeships.com</a:t>
            </a:r>
            <a:endParaRPr lang="en-GB" b="1" dirty="0">
              <a:cs typeface="Segoe UI" panose="020B0502040204020203" pitchFamily="34" charset="0"/>
            </a:endParaRPr>
          </a:p>
          <a:p>
            <a:r>
              <a:rPr lang="en-GB" sz="1800" b="1" dirty="0">
                <a:effectLst/>
                <a:ea typeface="Aptos" panose="020B0004020202020204" pitchFamily="34" charset="0"/>
                <a:cs typeface="Segoe UI" panose="020B0502040204020203" pitchFamily="34" charset="0"/>
              </a:rPr>
              <a:t>07463373811</a:t>
            </a:r>
            <a:endParaRPr lang="en-GB" b="1" dirty="0">
              <a:cs typeface="Segoe UI" panose="020B0502040204020203" pitchFamily="34" charset="0"/>
            </a:endParaRPr>
          </a:p>
        </p:txBody>
      </p:sp>
      <p:pic>
        <p:nvPicPr>
          <p:cNvPr id="18" name="Picture 4" descr="Lancashire and South Cumbria Training Hub">
            <a:extLst>
              <a:ext uri="{FF2B5EF4-FFF2-40B4-BE49-F238E27FC236}">
                <a16:creationId xmlns:a16="http://schemas.microsoft.com/office/drawing/2014/main" id="{C1155335-F2B9-7814-50A5-6F8B09632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45" y="380082"/>
            <a:ext cx="2905423" cy="1025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Greater Manchester Training Hub">
            <a:extLst>
              <a:ext uri="{FF2B5EF4-FFF2-40B4-BE49-F238E27FC236}">
                <a16:creationId xmlns:a16="http://schemas.microsoft.com/office/drawing/2014/main" id="{D2EF17F9-9D1E-BD43-534F-B052AAE16E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3112" y="358677"/>
            <a:ext cx="2245776" cy="11228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BEECC1A0-6D5E-5CF1-783A-A8D3EC2436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2015" y="393929"/>
            <a:ext cx="1087637" cy="108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4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D8CBCE-719F-F06A-6CF5-8453F5484EC4}"/>
              </a:ext>
            </a:extLst>
          </p:cNvPr>
          <p:cNvSpPr txBox="1"/>
          <p:nvPr/>
        </p:nvSpPr>
        <p:spPr>
          <a:xfrm>
            <a:off x="10097414" y="6539437"/>
            <a:ext cx="60797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Santral" pitchFamily="50" charset="0"/>
                <a:ea typeface="+mn-ea"/>
                <a:cs typeface="+mn-cs"/>
              </a:rPr>
              <a:t>BALTIC X DE LA RUE</a:t>
            </a:r>
            <a:endParaRPr kumimoji="0" lang="en-GB" sz="1400" b="1" i="0" u="none" strike="noStrike" kern="1200" cap="none" spc="0" normalizeH="0" baseline="0" noProof="0">
              <a:ln>
                <a:noFill/>
              </a:ln>
              <a:solidFill>
                <a:prstClr val="white"/>
              </a:solidFill>
              <a:effectLst/>
              <a:uLnTx/>
              <a:uFillTx/>
              <a:latin typeface="Santral" pitchFamily="50" charset="0"/>
              <a:ea typeface="+mn-ea"/>
              <a:cs typeface="+mn-cs"/>
            </a:endParaRPr>
          </a:p>
        </p:txBody>
      </p:sp>
      <p:sp>
        <p:nvSpPr>
          <p:cNvPr id="9" name="TextBox 8">
            <a:extLst>
              <a:ext uri="{FF2B5EF4-FFF2-40B4-BE49-F238E27FC236}">
                <a16:creationId xmlns:a16="http://schemas.microsoft.com/office/drawing/2014/main" id="{8CC1E057-0F83-8977-5F7E-8639BD167FA0}"/>
              </a:ext>
            </a:extLst>
          </p:cNvPr>
          <p:cNvSpPr txBox="1"/>
          <p:nvPr/>
        </p:nvSpPr>
        <p:spPr>
          <a:xfrm>
            <a:off x="307082" y="259292"/>
            <a:ext cx="11673424"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40033"/>
                </a:solidFill>
                <a:effectLst/>
                <a:uLnTx/>
                <a:uFillTx/>
                <a:cs typeface="Segoe UI" panose="020B0502040204020203" pitchFamily="34" charset="0"/>
              </a:rPr>
              <a:t>IMPORTANCE OF DATA </a:t>
            </a:r>
            <a:r>
              <a:rPr lang="en-US" sz="4400" b="1" dirty="0">
                <a:solidFill>
                  <a:srgbClr val="040033"/>
                </a:solidFill>
                <a:cs typeface="Segoe UI" panose="020B0502040204020203" pitchFamily="34" charset="0"/>
              </a:rPr>
              <a:t>IN HEALTHCARE</a:t>
            </a:r>
            <a:r>
              <a:rPr kumimoji="0" lang="en-US" sz="4400" b="1" i="0" u="none" strike="noStrike" kern="1200" cap="none" spc="0" normalizeH="0" baseline="0" noProof="0" dirty="0">
                <a:ln>
                  <a:noFill/>
                </a:ln>
                <a:solidFill>
                  <a:srgbClr val="040033"/>
                </a:solidFill>
                <a:effectLst/>
                <a:uLnTx/>
                <a:uFillTx/>
                <a:cs typeface="Segoe UI" panose="020B0502040204020203" pitchFamily="34" charset="0"/>
              </a:rPr>
              <a:t> </a:t>
            </a:r>
            <a:endParaRPr kumimoji="0" lang="en-GB" sz="4400" b="1" i="0" u="none" strike="noStrike" kern="1200" cap="none" spc="0" normalizeH="0" baseline="0" noProof="0" dirty="0">
              <a:ln>
                <a:noFill/>
              </a:ln>
              <a:solidFill>
                <a:srgbClr val="040033"/>
              </a:solidFill>
              <a:effectLst/>
              <a:uLnTx/>
              <a:uFillTx/>
              <a:cs typeface="Segoe UI" panose="020B0502040204020203" pitchFamily="34" charset="0"/>
            </a:endParaRPr>
          </a:p>
        </p:txBody>
      </p:sp>
      <p:sp>
        <p:nvSpPr>
          <p:cNvPr id="7" name="TextBox 6">
            <a:extLst>
              <a:ext uri="{FF2B5EF4-FFF2-40B4-BE49-F238E27FC236}">
                <a16:creationId xmlns:a16="http://schemas.microsoft.com/office/drawing/2014/main" id="{BBB575C9-5415-AC52-86A6-B1881DD4A476}"/>
              </a:ext>
            </a:extLst>
          </p:cNvPr>
          <p:cNvSpPr txBox="1"/>
          <p:nvPr/>
        </p:nvSpPr>
        <p:spPr>
          <a:xfrm>
            <a:off x="270982" y="2157573"/>
            <a:ext cx="1130407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Segoe UI"/>
              </a:rPr>
              <a:t>Data literacy is the ability to read, understand, create and communicate data as information. It involves skills in analysing and interpreting data, critical thinking, and understanding data sources, quality and context. It enables individuals to draw meaningful insights from data, make informed decisions, and effectively communicate findings to others. </a:t>
            </a:r>
          </a:p>
        </p:txBody>
      </p:sp>
      <p:sp>
        <p:nvSpPr>
          <p:cNvPr id="12" name="TextBox 11">
            <a:extLst>
              <a:ext uri="{FF2B5EF4-FFF2-40B4-BE49-F238E27FC236}">
                <a16:creationId xmlns:a16="http://schemas.microsoft.com/office/drawing/2014/main" id="{A00099BC-7F1E-9788-3EB9-47D0D9D004FE}"/>
              </a:ext>
            </a:extLst>
          </p:cNvPr>
          <p:cNvSpPr txBox="1"/>
          <p:nvPr/>
        </p:nvSpPr>
        <p:spPr>
          <a:xfrm>
            <a:off x="4026775" y="1699258"/>
            <a:ext cx="37937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mn-ea"/>
                <a:cs typeface="+mn-cs"/>
              </a:rPr>
              <a:t>WHAT IS DATA LITERACY?</a:t>
            </a:r>
            <a:endParaRPr kumimoji="0" lang="en-GB" sz="1800" b="1" i="0" u="none" strike="noStrike" kern="1200" cap="none" spc="0" normalizeH="0" baseline="0" noProof="0" dirty="0">
              <a:ln>
                <a:noFill/>
              </a:ln>
              <a:solidFill>
                <a:prstClr val="black"/>
              </a:solidFill>
              <a:effectLst/>
              <a:uLnTx/>
              <a:uFillTx/>
              <a:ea typeface="+mn-ea"/>
              <a:cs typeface="+mn-cs"/>
            </a:endParaRPr>
          </a:p>
        </p:txBody>
      </p:sp>
      <p:sp>
        <p:nvSpPr>
          <p:cNvPr id="13" name="TextBox 12">
            <a:extLst>
              <a:ext uri="{FF2B5EF4-FFF2-40B4-BE49-F238E27FC236}">
                <a16:creationId xmlns:a16="http://schemas.microsoft.com/office/drawing/2014/main" id="{BEBBA91A-73BC-2727-AD71-F2F71119C5BF}"/>
              </a:ext>
            </a:extLst>
          </p:cNvPr>
          <p:cNvSpPr txBox="1"/>
          <p:nvPr/>
        </p:nvSpPr>
        <p:spPr>
          <a:xfrm>
            <a:off x="3691792" y="3631864"/>
            <a:ext cx="4808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ntral" pitchFamily="50" charset="0"/>
                <a:ea typeface="+mn-ea"/>
                <a:cs typeface="+mn-cs"/>
              </a:rPr>
              <a:t>WHY IS DATA LITERACY IMPORTANT?</a:t>
            </a:r>
            <a:endParaRPr kumimoji="0" lang="en-GB" sz="1800" b="1" i="0" u="none" strike="noStrike" kern="1200" cap="none" spc="0" normalizeH="0" baseline="0" noProof="0" dirty="0">
              <a:ln>
                <a:noFill/>
              </a:ln>
              <a:solidFill>
                <a:prstClr val="black"/>
              </a:solidFill>
              <a:effectLst/>
              <a:uLnTx/>
              <a:uFillTx/>
              <a:latin typeface="Santral" pitchFamily="50" charset="0"/>
              <a:ea typeface="+mn-ea"/>
              <a:cs typeface="+mn-cs"/>
            </a:endParaRPr>
          </a:p>
        </p:txBody>
      </p:sp>
      <p:pic>
        <p:nvPicPr>
          <p:cNvPr id="15" name="Graphic 14" descr="Inpatient outline">
            <a:extLst>
              <a:ext uri="{FF2B5EF4-FFF2-40B4-BE49-F238E27FC236}">
                <a16:creationId xmlns:a16="http://schemas.microsoft.com/office/drawing/2014/main" id="{B65E27BC-89AA-0ECF-6828-9C2853C04902}"/>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rcRect/>
          <a:stretch/>
        </p:blipFill>
        <p:spPr>
          <a:xfrm>
            <a:off x="679624" y="4254307"/>
            <a:ext cx="457200" cy="457200"/>
          </a:xfrm>
          <a:prstGeom prst="rect">
            <a:avLst/>
          </a:prstGeom>
        </p:spPr>
      </p:pic>
      <p:pic>
        <p:nvPicPr>
          <p:cNvPr id="16" name="Graphic 15" descr="Circles with arrows outline">
            <a:extLst>
              <a:ext uri="{FF2B5EF4-FFF2-40B4-BE49-F238E27FC236}">
                <a16:creationId xmlns:a16="http://schemas.microsoft.com/office/drawing/2014/main" id="{D96D24F0-5BE8-B509-85DC-F826C4336165}"/>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rcRect/>
          <a:stretch/>
        </p:blipFill>
        <p:spPr>
          <a:xfrm>
            <a:off x="8189481" y="4248130"/>
            <a:ext cx="457200" cy="457200"/>
          </a:xfrm>
          <a:prstGeom prst="rect">
            <a:avLst/>
          </a:prstGeom>
        </p:spPr>
      </p:pic>
      <p:pic>
        <p:nvPicPr>
          <p:cNvPr id="17" name="Graphic 16" descr="Radioactive outline">
            <a:extLst>
              <a:ext uri="{FF2B5EF4-FFF2-40B4-BE49-F238E27FC236}">
                <a16:creationId xmlns:a16="http://schemas.microsoft.com/office/drawing/2014/main" id="{6A1FDF27-0CCD-C9E2-C7E0-9F98698F7ADE}"/>
              </a:ext>
            </a:extLst>
          </p:cNvPr>
          <p:cNvPicPr>
            <a:picLocks noChangeAspect="1"/>
          </p:cNvPicPr>
          <p:nvPr/>
        </p:nvPicPr>
        <p:blipFill>
          <a:blip r:embed="rId7">
            <a:duotone>
              <a:schemeClr val="accent2">
                <a:shade val="45000"/>
                <a:satMod val="135000"/>
              </a:schemeClr>
              <a:prstClr val="white"/>
            </a:duotone>
            <a:extLst>
              <a:ext uri="{96DAC541-7B7A-43D3-8B79-37D633B846F1}">
                <asvg:svgBlip xmlns:asvg="http://schemas.microsoft.com/office/drawing/2016/SVG/main" r:embed="rId8"/>
              </a:ext>
            </a:extLst>
          </a:blip>
          <a:srcRect/>
          <a:stretch/>
        </p:blipFill>
        <p:spPr>
          <a:xfrm>
            <a:off x="669264" y="5052483"/>
            <a:ext cx="457200" cy="457200"/>
          </a:xfrm>
          <a:prstGeom prst="rect">
            <a:avLst/>
          </a:prstGeom>
        </p:spPr>
      </p:pic>
      <p:pic>
        <p:nvPicPr>
          <p:cNvPr id="18" name="Graphic 17" descr="Fork In Road outline">
            <a:extLst>
              <a:ext uri="{FF2B5EF4-FFF2-40B4-BE49-F238E27FC236}">
                <a16:creationId xmlns:a16="http://schemas.microsoft.com/office/drawing/2014/main" id="{BC0962CE-4607-8027-E92F-DEE9CE4BC365}"/>
              </a:ext>
            </a:extLst>
          </p:cNvPr>
          <p:cNvPicPr>
            <a:picLocks noChangeAspect="1"/>
          </p:cNvPicPr>
          <p:nvPr/>
        </p:nvPicPr>
        <p:blipFill>
          <a:blip r:embed="rId9">
            <a:duotone>
              <a:schemeClr val="accent2">
                <a:shade val="45000"/>
                <a:satMod val="135000"/>
              </a:schemeClr>
              <a:prstClr val="white"/>
            </a:duotone>
            <a:extLst>
              <a:ext uri="{96DAC541-7B7A-43D3-8B79-37D633B846F1}">
                <asvg:svgBlip xmlns:asvg="http://schemas.microsoft.com/office/drawing/2016/SVG/main" r:embed="rId10"/>
              </a:ext>
            </a:extLst>
          </a:blip>
          <a:srcRect/>
          <a:stretch/>
        </p:blipFill>
        <p:spPr>
          <a:xfrm>
            <a:off x="4551150" y="4251396"/>
            <a:ext cx="457200" cy="457200"/>
          </a:xfrm>
          <a:prstGeom prst="rect">
            <a:avLst/>
          </a:prstGeom>
        </p:spPr>
      </p:pic>
      <p:pic>
        <p:nvPicPr>
          <p:cNvPr id="19" name="Graphic 18" descr="Heart with pulse outline">
            <a:extLst>
              <a:ext uri="{FF2B5EF4-FFF2-40B4-BE49-F238E27FC236}">
                <a16:creationId xmlns:a16="http://schemas.microsoft.com/office/drawing/2014/main" id="{1B1AFBFE-BFD9-079C-A70C-7BB9D7630BDA}"/>
              </a:ext>
            </a:extLst>
          </p:cNvPr>
          <p:cNvPicPr>
            <a:picLocks noChangeAspect="1"/>
          </p:cNvPicPr>
          <p:nvPr/>
        </p:nvPicPr>
        <p:blipFill>
          <a:blip r:embed="rId11">
            <a:duotone>
              <a:schemeClr val="accent2">
                <a:shade val="45000"/>
                <a:satMod val="135000"/>
              </a:schemeClr>
              <a:prstClr val="white"/>
            </a:duotone>
            <a:extLst>
              <a:ext uri="{96DAC541-7B7A-43D3-8B79-37D633B846F1}">
                <asvg:svgBlip xmlns:asvg="http://schemas.microsoft.com/office/drawing/2016/SVG/main" r:embed="rId12"/>
              </a:ext>
            </a:extLst>
          </a:blip>
          <a:srcRect/>
          <a:stretch/>
        </p:blipFill>
        <p:spPr>
          <a:xfrm>
            <a:off x="4579225" y="5059763"/>
            <a:ext cx="457200" cy="457200"/>
          </a:xfrm>
          <a:prstGeom prst="rect">
            <a:avLst/>
          </a:prstGeom>
        </p:spPr>
      </p:pic>
      <p:pic>
        <p:nvPicPr>
          <p:cNvPr id="20" name="Graphic 19" descr="Online Network outline">
            <a:extLst>
              <a:ext uri="{FF2B5EF4-FFF2-40B4-BE49-F238E27FC236}">
                <a16:creationId xmlns:a16="http://schemas.microsoft.com/office/drawing/2014/main" id="{EBF67BC7-8548-CA02-2343-1BBB9B0EB683}"/>
              </a:ext>
            </a:extLst>
          </p:cNvPr>
          <p:cNvPicPr>
            <a:picLocks noChangeAspect="1"/>
          </p:cNvPicPr>
          <p:nvPr/>
        </p:nvPicPr>
        <p:blipFill>
          <a:blip r:embed="rId13">
            <a:duotone>
              <a:schemeClr val="accent2">
                <a:shade val="45000"/>
                <a:satMod val="135000"/>
              </a:schemeClr>
              <a:prstClr val="white"/>
            </a:duotone>
            <a:extLst>
              <a:ext uri="{96DAC541-7B7A-43D3-8B79-37D633B846F1}">
                <asvg:svgBlip xmlns:asvg="http://schemas.microsoft.com/office/drawing/2016/SVG/main" r:embed="rId14"/>
              </a:ext>
            </a:extLst>
          </a:blip>
          <a:srcRect/>
          <a:stretch/>
        </p:blipFill>
        <p:spPr>
          <a:xfrm>
            <a:off x="8221566" y="5112598"/>
            <a:ext cx="457200" cy="457200"/>
          </a:xfrm>
          <a:prstGeom prst="rect">
            <a:avLst/>
          </a:prstGeom>
        </p:spPr>
      </p:pic>
      <p:sp>
        <p:nvSpPr>
          <p:cNvPr id="22" name="TextBox 21">
            <a:extLst>
              <a:ext uri="{FF2B5EF4-FFF2-40B4-BE49-F238E27FC236}">
                <a16:creationId xmlns:a16="http://schemas.microsoft.com/office/drawing/2014/main" id="{E4EF55C2-2864-4749-523F-54FD4C1AF3C5}"/>
              </a:ext>
            </a:extLst>
          </p:cNvPr>
          <p:cNvSpPr txBox="1"/>
          <p:nvPr/>
        </p:nvSpPr>
        <p:spPr>
          <a:xfrm>
            <a:off x="1176974" y="4322841"/>
            <a:ext cx="239578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Segoe UI"/>
              </a:rPr>
              <a:t>Enhanced Patient Care</a:t>
            </a:r>
          </a:p>
        </p:txBody>
      </p:sp>
      <p:sp>
        <p:nvSpPr>
          <p:cNvPr id="23" name="TextBox 22">
            <a:extLst>
              <a:ext uri="{FF2B5EF4-FFF2-40B4-BE49-F238E27FC236}">
                <a16:creationId xmlns:a16="http://schemas.microsoft.com/office/drawing/2014/main" id="{BF7CFDC5-200E-5FE4-800D-6DA05126ECF8}"/>
              </a:ext>
            </a:extLst>
          </p:cNvPr>
          <p:cNvSpPr txBox="1"/>
          <p:nvPr/>
        </p:nvSpPr>
        <p:spPr>
          <a:xfrm>
            <a:off x="8678766" y="4334152"/>
            <a:ext cx="282320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Segoe UI"/>
              </a:rPr>
              <a:t>Operational Efficiency</a:t>
            </a:r>
          </a:p>
        </p:txBody>
      </p:sp>
      <p:sp>
        <p:nvSpPr>
          <p:cNvPr id="24" name="TextBox 23">
            <a:extLst>
              <a:ext uri="{FF2B5EF4-FFF2-40B4-BE49-F238E27FC236}">
                <a16:creationId xmlns:a16="http://schemas.microsoft.com/office/drawing/2014/main" id="{6B85E652-069D-AD0C-2737-781FED3BC82E}"/>
              </a:ext>
            </a:extLst>
          </p:cNvPr>
          <p:cNvSpPr txBox="1"/>
          <p:nvPr/>
        </p:nvSpPr>
        <p:spPr>
          <a:xfrm>
            <a:off x="1134485" y="5170593"/>
            <a:ext cx="287534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Segoe UI"/>
              </a:rPr>
              <a:t>Compliance &amp; Risk Management</a:t>
            </a:r>
          </a:p>
        </p:txBody>
      </p:sp>
      <p:sp>
        <p:nvSpPr>
          <p:cNvPr id="25" name="TextBox 24">
            <a:extLst>
              <a:ext uri="{FF2B5EF4-FFF2-40B4-BE49-F238E27FC236}">
                <a16:creationId xmlns:a16="http://schemas.microsoft.com/office/drawing/2014/main" id="{45774851-D49C-1426-12AD-EA13BA9D4E59}"/>
              </a:ext>
            </a:extLst>
          </p:cNvPr>
          <p:cNvSpPr txBox="1"/>
          <p:nvPr/>
        </p:nvSpPr>
        <p:spPr>
          <a:xfrm>
            <a:off x="5036425" y="4317976"/>
            <a:ext cx="250746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Segoe UI"/>
              </a:rPr>
              <a:t>Informed Decision Making</a:t>
            </a:r>
          </a:p>
        </p:txBody>
      </p:sp>
      <p:sp>
        <p:nvSpPr>
          <p:cNvPr id="26" name="TextBox 25">
            <a:extLst>
              <a:ext uri="{FF2B5EF4-FFF2-40B4-BE49-F238E27FC236}">
                <a16:creationId xmlns:a16="http://schemas.microsoft.com/office/drawing/2014/main" id="{1BE3E629-95C7-3109-E3C0-017A8D69295F}"/>
              </a:ext>
            </a:extLst>
          </p:cNvPr>
          <p:cNvSpPr txBox="1"/>
          <p:nvPr/>
        </p:nvSpPr>
        <p:spPr>
          <a:xfrm>
            <a:off x="5063324" y="5109677"/>
            <a:ext cx="216093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Segoe UI"/>
              </a:rPr>
              <a:t>Public Health &amp; Research</a:t>
            </a:r>
          </a:p>
        </p:txBody>
      </p:sp>
      <p:sp>
        <p:nvSpPr>
          <p:cNvPr id="27" name="TextBox 26">
            <a:extLst>
              <a:ext uri="{FF2B5EF4-FFF2-40B4-BE49-F238E27FC236}">
                <a16:creationId xmlns:a16="http://schemas.microsoft.com/office/drawing/2014/main" id="{D17BCA15-FF06-49DC-D19D-F116C06EC408}"/>
              </a:ext>
            </a:extLst>
          </p:cNvPr>
          <p:cNvSpPr txBox="1"/>
          <p:nvPr/>
        </p:nvSpPr>
        <p:spPr>
          <a:xfrm>
            <a:off x="8678766" y="5170593"/>
            <a:ext cx="237874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Segoe UI"/>
              </a:rPr>
              <a:t>Technology Integration</a:t>
            </a:r>
          </a:p>
        </p:txBody>
      </p:sp>
      <p:sp>
        <p:nvSpPr>
          <p:cNvPr id="2" name="Rectangle 1">
            <a:extLst>
              <a:ext uri="{FF2B5EF4-FFF2-40B4-BE49-F238E27FC236}">
                <a16:creationId xmlns:a16="http://schemas.microsoft.com/office/drawing/2014/main" id="{E1320CDA-D295-DA27-5CAA-9308BD5C4085}"/>
              </a:ext>
            </a:extLst>
          </p:cNvPr>
          <p:cNvSpPr/>
          <p:nvPr/>
        </p:nvSpPr>
        <p:spPr>
          <a:xfrm>
            <a:off x="0" y="1373507"/>
            <a:ext cx="2445945" cy="45719"/>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472E7FA-2C77-B065-4323-F7C97B21A9EA}"/>
              </a:ext>
            </a:extLst>
          </p:cNvPr>
          <p:cNvSpPr/>
          <p:nvPr/>
        </p:nvSpPr>
        <p:spPr>
          <a:xfrm>
            <a:off x="3815026" y="3170177"/>
            <a:ext cx="4215982" cy="45719"/>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2B533E6-5695-00C2-33B5-8C7604A1016A}"/>
              </a:ext>
            </a:extLst>
          </p:cNvPr>
          <p:cNvSpPr/>
          <p:nvPr/>
        </p:nvSpPr>
        <p:spPr>
          <a:xfrm>
            <a:off x="0" y="6683799"/>
            <a:ext cx="12192000" cy="221530"/>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129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0F97-E5FA-DDB6-C903-A5E865CE1981}"/>
              </a:ext>
            </a:extLst>
          </p:cNvPr>
          <p:cNvSpPr>
            <a:spLocks noGrp="1"/>
          </p:cNvSpPr>
          <p:nvPr>
            <p:ph type="title"/>
          </p:nvPr>
        </p:nvSpPr>
        <p:spPr>
          <a:xfrm>
            <a:off x="506712" y="329289"/>
            <a:ext cx="8697191" cy="863600"/>
          </a:xfrm>
        </p:spPr>
        <p:txBody>
          <a:bodyPr>
            <a:normAutofit/>
          </a:bodyPr>
          <a:lstStyle/>
          <a:p>
            <a:r>
              <a:rPr lang="en-US" sz="4000" b="1">
                <a:solidFill>
                  <a:srgbClr val="000033"/>
                </a:solidFill>
                <a:latin typeface="Segoe UI" panose="020B0502040204020203" pitchFamily="34" charset="0"/>
                <a:cs typeface="Segoe UI" panose="020B0502040204020203" pitchFamily="34" charset="0"/>
              </a:rPr>
              <a:t>WHO ARE BALTIC?</a:t>
            </a:r>
            <a:endParaRPr lang="en-GB" sz="4000" b="1">
              <a:solidFill>
                <a:srgbClr val="000033"/>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22CE88EE-9589-C551-4008-A958010B6D8E}"/>
              </a:ext>
            </a:extLst>
          </p:cNvPr>
          <p:cNvSpPr/>
          <p:nvPr/>
        </p:nvSpPr>
        <p:spPr>
          <a:xfrm>
            <a:off x="0" y="6683799"/>
            <a:ext cx="12192000" cy="221530"/>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BF846C7-5D71-44C1-BBBA-6DCAE1EEACC7}"/>
              </a:ext>
            </a:extLst>
          </p:cNvPr>
          <p:cNvSpPr/>
          <p:nvPr/>
        </p:nvSpPr>
        <p:spPr>
          <a:xfrm>
            <a:off x="0" y="1373507"/>
            <a:ext cx="2445945" cy="45719"/>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9AFC0B2E-65DB-0437-69E6-35748F96211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23171" y="6133153"/>
            <a:ext cx="940381" cy="2814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tel Chocolat - Wikipedia">
            <a:extLst>
              <a:ext uri="{FF2B5EF4-FFF2-40B4-BE49-F238E27FC236}">
                <a16:creationId xmlns:a16="http://schemas.microsoft.com/office/drawing/2014/main" id="{3B81E8D5-3DEE-0BD1-A1AF-3747D9B5752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83458" y="5990292"/>
            <a:ext cx="1229290" cy="5408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PD (UK) - Media Assets">
            <a:extLst>
              <a:ext uri="{FF2B5EF4-FFF2-40B4-BE49-F238E27FC236}">
                <a16:creationId xmlns:a16="http://schemas.microsoft.com/office/drawing/2014/main" id="{42E9D7C0-F5C2-992D-4704-18C5DFB78F9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74471" y="5990292"/>
            <a:ext cx="1095469" cy="4871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ur Businesses - Travis Perkins | Travis Perkins">
            <a:extLst>
              <a:ext uri="{FF2B5EF4-FFF2-40B4-BE49-F238E27FC236}">
                <a16:creationId xmlns:a16="http://schemas.microsoft.com/office/drawing/2014/main" id="{0AF955C8-7452-3A67-4480-CAAA600953C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23304" y="5903686"/>
            <a:ext cx="1602180" cy="6603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HS Logo – National Health Service Logo - PNG and Vector - Logo Download">
            <a:extLst>
              <a:ext uri="{FF2B5EF4-FFF2-40B4-BE49-F238E27FC236}">
                <a16:creationId xmlns:a16="http://schemas.microsoft.com/office/drawing/2014/main" id="{40A88DC5-6F5B-54ED-4412-0D8D3E35F68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278983" y="6065178"/>
            <a:ext cx="851025" cy="3093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7263C0A-C982-388D-753E-69D7DB89DEE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474042" y="6104045"/>
            <a:ext cx="1516360" cy="2215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amas &amp; Papas Rebrand :: Behance">
            <a:extLst>
              <a:ext uri="{FF2B5EF4-FFF2-40B4-BE49-F238E27FC236}">
                <a16:creationId xmlns:a16="http://schemas.microsoft.com/office/drawing/2014/main" id="{82972CB1-18E9-F4E6-D8E4-D77C544B7F33}"/>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10334436" y="5993640"/>
            <a:ext cx="1054823" cy="45093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A0C8F32-2B95-2CAA-AD5F-207769D4ED58}"/>
              </a:ext>
            </a:extLst>
          </p:cNvPr>
          <p:cNvSpPr txBox="1"/>
          <p:nvPr/>
        </p:nvSpPr>
        <p:spPr>
          <a:xfrm>
            <a:off x="469459" y="2049052"/>
            <a:ext cx="6097508" cy="1754326"/>
          </a:xfrm>
          <a:prstGeom prst="rect">
            <a:avLst/>
          </a:prstGeom>
          <a:noFill/>
        </p:spPr>
        <p:txBody>
          <a:bodyPr wrap="square" lIns="91440" tIns="45720" rIns="91440" bIns="45720" anchor="t">
            <a:spAutoFit/>
          </a:bodyPr>
          <a:lstStyle/>
          <a:p>
            <a:r>
              <a:rPr lang="en-US" sz="1200">
                <a:latin typeface="Segoe UI"/>
                <a:cs typeface="Segoe UI"/>
              </a:rPr>
              <a:t>Baltic Apprenticeships are a national provider dedicated to developing tech and digital skills. </a:t>
            </a:r>
          </a:p>
          <a:p>
            <a:pPr marL="0" indent="0">
              <a:lnSpc>
                <a:spcPct val="100000"/>
              </a:lnSpc>
              <a:buNone/>
            </a:pPr>
            <a:endParaRPr lang="en-US" sz="1200">
              <a:latin typeface="Segoe UI" panose="020B0502040204020203" pitchFamily="34" charset="0"/>
              <a:cs typeface="Segoe UI" panose="020B0502040204020203" pitchFamily="34" charset="0"/>
            </a:endParaRPr>
          </a:p>
          <a:p>
            <a:pPr marL="0" indent="0">
              <a:lnSpc>
                <a:spcPct val="100000"/>
              </a:lnSpc>
              <a:buNone/>
            </a:pPr>
            <a:r>
              <a:rPr lang="en-US" sz="1200">
                <a:latin typeface="Segoe UI"/>
                <a:cs typeface="Segoe UI"/>
              </a:rPr>
              <a:t>As the first to offer a fully tech-focused learning approach, we bring extensive experience to supporting passionate individuals in launching or advancing their careers, while also meeting the needs of modern businesses.</a:t>
            </a:r>
          </a:p>
          <a:p>
            <a:pPr marL="0" indent="0">
              <a:lnSpc>
                <a:spcPct val="100000"/>
              </a:lnSpc>
              <a:buNone/>
            </a:pPr>
            <a:endParaRPr lang="en-US" sz="1200">
              <a:latin typeface="Segoe UI" panose="020B0502040204020203" pitchFamily="34" charset="0"/>
              <a:cs typeface="Segoe UI" panose="020B0502040204020203" pitchFamily="34" charset="0"/>
            </a:endParaRPr>
          </a:p>
          <a:p>
            <a:pPr marL="0" indent="0">
              <a:lnSpc>
                <a:spcPct val="100000"/>
              </a:lnSpc>
              <a:buNone/>
            </a:pPr>
            <a:r>
              <a:rPr lang="en-US" sz="1200">
                <a:latin typeface="Segoe UI"/>
                <a:cs typeface="Segoe UI"/>
              </a:rPr>
              <a:t>However, despite our faith in technology, we know that teaching life-changing skills needs a human touch. </a:t>
            </a:r>
          </a:p>
        </p:txBody>
      </p:sp>
      <p:pic>
        <p:nvPicPr>
          <p:cNvPr id="25" name="Picture 24" descr="A group of people sitting on a couch&#10;&#10;Description automatically generated">
            <a:extLst>
              <a:ext uri="{FF2B5EF4-FFF2-40B4-BE49-F238E27FC236}">
                <a16:creationId xmlns:a16="http://schemas.microsoft.com/office/drawing/2014/main" id="{F160A563-5272-A5C6-FED7-D616C6D5269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174165" y="2049052"/>
            <a:ext cx="4603253" cy="3109507"/>
          </a:xfrm>
          <a:prstGeom prst="rect">
            <a:avLst/>
          </a:prstGeom>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B45DAC0F-9272-DC7F-7BA4-258B32429575}"/>
              </a:ext>
            </a:extLst>
          </p:cNvPr>
          <p:cNvSpPr/>
          <p:nvPr/>
        </p:nvSpPr>
        <p:spPr>
          <a:xfrm>
            <a:off x="9331474" y="2037655"/>
            <a:ext cx="2445945" cy="45719"/>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1B2E222-C88F-ADFC-A073-8F7B50ECF9EB}"/>
              </a:ext>
            </a:extLst>
          </p:cNvPr>
          <p:cNvSpPr/>
          <p:nvPr/>
        </p:nvSpPr>
        <p:spPr>
          <a:xfrm rot="16200000">
            <a:off x="10547756" y="3247142"/>
            <a:ext cx="2445945" cy="45719"/>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9E3A2FD8-4ABE-CF43-1D2D-892E539F1F35}"/>
              </a:ext>
            </a:extLst>
          </p:cNvPr>
          <p:cNvSpPr txBox="1">
            <a:spLocks/>
          </p:cNvSpPr>
          <p:nvPr/>
        </p:nvSpPr>
        <p:spPr>
          <a:xfrm>
            <a:off x="469459" y="4050041"/>
            <a:ext cx="278818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a:solidFill>
                  <a:srgbClr val="000033"/>
                </a:solidFill>
                <a:latin typeface="Segoe UI" panose="020B0502040204020203" pitchFamily="34" charset="0"/>
                <a:cs typeface="Segoe UI" panose="020B0502040204020203" pitchFamily="34" charset="0"/>
              </a:rPr>
              <a:t>KEY ACHIEVEMENTS:</a:t>
            </a:r>
            <a:endParaRPr lang="en-GB" sz="1600" b="1">
              <a:solidFill>
                <a:srgbClr val="000033"/>
              </a:solidFill>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1CDA3E6F-94DE-12D2-17DE-86A8BFA6ABBB}"/>
              </a:ext>
            </a:extLst>
          </p:cNvPr>
          <p:cNvSpPr txBox="1"/>
          <p:nvPr/>
        </p:nvSpPr>
        <p:spPr>
          <a:xfrm>
            <a:off x="506712" y="4417348"/>
            <a:ext cx="6097508" cy="1569660"/>
          </a:xfrm>
          <a:prstGeom prst="rect">
            <a:avLst/>
          </a:prstGeom>
          <a:noFill/>
        </p:spPr>
        <p:txBody>
          <a:bodyPr wrap="square">
            <a:spAutoFit/>
          </a:bodyPr>
          <a:lstStyle/>
          <a:p>
            <a:pPr marL="171450" indent="-171450">
              <a:lnSpc>
                <a:spcPct val="150000"/>
              </a:lnSpc>
              <a:buFont typeface="Wingdings" panose="05000000000000000000" pitchFamily="2" charset="2"/>
              <a:buChar char="§"/>
            </a:pPr>
            <a:r>
              <a:rPr lang="en-US" sz="1200">
                <a:latin typeface="Segoe UI" panose="020B0502040204020203" pitchFamily="34" charset="0"/>
                <a:cs typeface="Segoe UI" panose="020B0502040204020203" pitchFamily="34" charset="0"/>
              </a:rPr>
              <a:t>Ofsted Outstanding Training Provider</a:t>
            </a:r>
          </a:p>
          <a:p>
            <a:pPr marL="171450" indent="-171450">
              <a:lnSpc>
                <a:spcPct val="150000"/>
              </a:lnSpc>
              <a:buFont typeface="Wingdings" panose="05000000000000000000" pitchFamily="2" charset="2"/>
              <a:buChar char="§"/>
            </a:pPr>
            <a:r>
              <a:rPr lang="en-US" sz="1200">
                <a:latin typeface="Segoe UI" panose="020B0502040204020203" pitchFamily="34" charset="0"/>
                <a:cs typeface="Segoe UI" panose="020B0502040204020203" pitchFamily="34" charset="0"/>
              </a:rPr>
              <a:t>Appointed as an Expert Training Provider by the DfE</a:t>
            </a:r>
          </a:p>
          <a:p>
            <a:pPr marL="171450" indent="-171450">
              <a:lnSpc>
                <a:spcPct val="150000"/>
              </a:lnSpc>
              <a:buFont typeface="Wingdings" panose="05000000000000000000" pitchFamily="2" charset="2"/>
              <a:buChar char="§"/>
            </a:pPr>
            <a:r>
              <a:rPr lang="en-US" sz="1200">
                <a:latin typeface="Segoe UI" panose="020B0502040204020203" pitchFamily="34" charset="0"/>
                <a:cs typeface="Segoe UI" panose="020B0502040204020203" pitchFamily="34" charset="0"/>
              </a:rPr>
              <a:t>Ranked 3</a:t>
            </a:r>
            <a:r>
              <a:rPr lang="en-US" sz="1200" baseline="30000">
                <a:latin typeface="Segoe UI" panose="020B0502040204020203" pitchFamily="34" charset="0"/>
                <a:cs typeface="Segoe UI" panose="020B0502040204020203" pitchFamily="34" charset="0"/>
              </a:rPr>
              <a:t>rd</a:t>
            </a:r>
            <a:r>
              <a:rPr lang="en-US" sz="1200">
                <a:latin typeface="Segoe UI" panose="020B0502040204020203" pitchFamily="34" charset="0"/>
                <a:cs typeface="Segoe UI" panose="020B0502040204020203" pitchFamily="34" charset="0"/>
              </a:rPr>
              <a:t> Best Training Provider in the Country Based on Apprentice Reviews </a:t>
            </a:r>
          </a:p>
          <a:p>
            <a:pPr marL="171450" indent="-171450">
              <a:lnSpc>
                <a:spcPct val="150000"/>
              </a:lnSpc>
              <a:buFont typeface="Wingdings" panose="05000000000000000000" pitchFamily="2" charset="2"/>
              <a:buChar char="§"/>
            </a:pPr>
            <a:r>
              <a:rPr lang="en-US" sz="1200">
                <a:latin typeface="Segoe UI" panose="020B0502040204020203" pitchFamily="34" charset="0"/>
                <a:cs typeface="Segoe UI" panose="020B0502040204020203" pitchFamily="34" charset="0"/>
              </a:rPr>
              <a:t>Sunday Times Best Places to Work</a:t>
            </a:r>
          </a:p>
          <a:p>
            <a:pPr marL="171450" indent="-171450">
              <a:lnSpc>
                <a:spcPct val="100000"/>
              </a:lnSpc>
              <a:buFont typeface="Wingdings" panose="05000000000000000000" pitchFamily="2" charset="2"/>
              <a:buChar char="§"/>
            </a:pPr>
            <a:endParaRPr lang="en-US" sz="1200">
              <a:latin typeface="Segoe UI" panose="020B0502040204020203" pitchFamily="34" charset="0"/>
              <a:cs typeface="Segoe UI" panose="020B0502040204020203" pitchFamily="34" charset="0"/>
            </a:endParaRPr>
          </a:p>
          <a:p>
            <a:pPr marL="171450" indent="-171450">
              <a:lnSpc>
                <a:spcPct val="100000"/>
              </a:lnSpc>
              <a:buFont typeface="Wingdings" panose="05000000000000000000" pitchFamily="2" charset="2"/>
              <a:buChar char="§"/>
            </a:pPr>
            <a:endParaRPr lang="en-US" sz="1200">
              <a:latin typeface="Segoe UI" panose="020B0502040204020203" pitchFamily="34" charset="0"/>
              <a:cs typeface="Segoe UI" panose="020B0502040204020203" pitchFamily="34" charset="0"/>
            </a:endParaRPr>
          </a:p>
        </p:txBody>
      </p:sp>
      <p:pic>
        <p:nvPicPr>
          <p:cNvPr id="32" name="Picture 31" descr="A graduation cap and star&#10;&#10;Description automatically generated">
            <a:extLst>
              <a:ext uri="{FF2B5EF4-FFF2-40B4-BE49-F238E27FC236}">
                <a16:creationId xmlns:a16="http://schemas.microsoft.com/office/drawing/2014/main" id="{6167D68C-7FC7-05C5-95B3-A8811917670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16208" y="3833783"/>
            <a:ext cx="541434" cy="541434"/>
          </a:xfrm>
          <a:prstGeom prst="rect">
            <a:avLst/>
          </a:prstGeom>
        </p:spPr>
      </p:pic>
      <p:sp>
        <p:nvSpPr>
          <p:cNvPr id="33" name="Title 1">
            <a:extLst>
              <a:ext uri="{FF2B5EF4-FFF2-40B4-BE49-F238E27FC236}">
                <a16:creationId xmlns:a16="http://schemas.microsoft.com/office/drawing/2014/main" id="{5987A284-EF02-52DB-0C7C-7760A7D29BBB}"/>
              </a:ext>
            </a:extLst>
          </p:cNvPr>
          <p:cNvSpPr txBox="1">
            <a:spLocks/>
          </p:cNvSpPr>
          <p:nvPr/>
        </p:nvSpPr>
        <p:spPr>
          <a:xfrm>
            <a:off x="469459" y="1695046"/>
            <a:ext cx="278818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a:solidFill>
                  <a:srgbClr val="000033"/>
                </a:solidFill>
                <a:latin typeface="Segoe UI" panose="020B0502040204020203" pitchFamily="34" charset="0"/>
                <a:cs typeface="Segoe UI" panose="020B0502040204020203" pitchFamily="34" charset="0"/>
              </a:rPr>
              <a:t>ABOUT US:</a:t>
            </a:r>
            <a:endParaRPr lang="en-GB" sz="1600" b="1">
              <a:solidFill>
                <a:srgbClr val="00003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223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6FC1D7-3722-27F0-2A22-B76C15D2C0B4}"/>
              </a:ext>
            </a:extLst>
          </p:cNvPr>
          <p:cNvSpPr/>
          <p:nvPr/>
        </p:nvSpPr>
        <p:spPr>
          <a:xfrm>
            <a:off x="0" y="0"/>
            <a:ext cx="12192000" cy="6887223"/>
          </a:xfrm>
          <a:prstGeom prst="rect">
            <a:avLst/>
          </a:prstGeom>
          <a:solidFill>
            <a:srgbClr val="000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39C0F97-E5FA-DDB6-C903-A5E865CE1981}"/>
              </a:ext>
            </a:extLst>
          </p:cNvPr>
          <p:cNvSpPr>
            <a:spLocks noGrp="1"/>
          </p:cNvSpPr>
          <p:nvPr>
            <p:ph type="title"/>
          </p:nvPr>
        </p:nvSpPr>
        <p:spPr>
          <a:xfrm>
            <a:off x="506712" y="329289"/>
            <a:ext cx="8697191" cy="863600"/>
          </a:xfrm>
        </p:spPr>
        <p:txBody>
          <a:bodyPr>
            <a:normAutofit/>
          </a:bodyPr>
          <a:lstStyle/>
          <a:p>
            <a:r>
              <a:rPr lang="en-US" sz="4000" b="1">
                <a:solidFill>
                  <a:schemeClr val="bg1"/>
                </a:solidFill>
                <a:latin typeface="Segoe UI" panose="020B0502040204020203" pitchFamily="34" charset="0"/>
                <a:cs typeface="Segoe UI" panose="020B0502040204020203" pitchFamily="34" charset="0"/>
              </a:rPr>
              <a:t>APPRENTICESHIPS</a:t>
            </a:r>
            <a:endParaRPr lang="en-GB" sz="4000" b="1">
              <a:solidFill>
                <a:schemeClr val="bg1"/>
              </a:solidFill>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8BF846C7-5D71-44C1-BBBA-6DCAE1EEACC7}"/>
              </a:ext>
            </a:extLst>
          </p:cNvPr>
          <p:cNvSpPr/>
          <p:nvPr/>
        </p:nvSpPr>
        <p:spPr>
          <a:xfrm>
            <a:off x="0" y="1373507"/>
            <a:ext cx="2445945" cy="45719"/>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descr="Logo&#10;&#10;Description automatically generated">
            <a:extLst>
              <a:ext uri="{FF2B5EF4-FFF2-40B4-BE49-F238E27FC236}">
                <a16:creationId xmlns:a16="http://schemas.microsoft.com/office/drawing/2014/main" id="{B7A24222-42C1-F1BC-150A-D046089D76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84870" y="218227"/>
            <a:ext cx="1720437" cy="440089"/>
          </a:xfrm>
          <a:prstGeom prst="rect">
            <a:avLst/>
          </a:prstGeom>
        </p:spPr>
      </p:pic>
      <p:sp>
        <p:nvSpPr>
          <p:cNvPr id="9" name="Title 1">
            <a:extLst>
              <a:ext uri="{FF2B5EF4-FFF2-40B4-BE49-F238E27FC236}">
                <a16:creationId xmlns:a16="http://schemas.microsoft.com/office/drawing/2014/main" id="{F850D6DA-F467-6213-5F8D-F09889D58763}"/>
              </a:ext>
            </a:extLst>
          </p:cNvPr>
          <p:cNvSpPr txBox="1">
            <a:spLocks/>
          </p:cNvSpPr>
          <p:nvPr/>
        </p:nvSpPr>
        <p:spPr>
          <a:xfrm>
            <a:off x="506712" y="1657900"/>
            <a:ext cx="3838951"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a:solidFill>
                  <a:schemeClr val="bg1"/>
                </a:solidFill>
                <a:latin typeface="Segoe UI" panose="020B0502040204020203" pitchFamily="34" charset="0"/>
                <a:cs typeface="Segoe UI" panose="020B0502040204020203" pitchFamily="34" charset="0"/>
              </a:rPr>
              <a:t>WHAT IS AN APPRENTICESHIP?</a:t>
            </a:r>
            <a:endParaRPr lang="en-GB" sz="1600" b="1">
              <a:solidFill>
                <a:schemeClr val="bg1"/>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64B7269F-2495-FAC7-6325-B4D8D19F52B7}"/>
              </a:ext>
            </a:extLst>
          </p:cNvPr>
          <p:cNvSpPr txBox="1"/>
          <p:nvPr/>
        </p:nvSpPr>
        <p:spPr>
          <a:xfrm>
            <a:off x="533591" y="2031577"/>
            <a:ext cx="5562409" cy="830997"/>
          </a:xfrm>
          <a:prstGeom prst="rect">
            <a:avLst/>
          </a:prstGeom>
          <a:noFill/>
        </p:spPr>
        <p:txBody>
          <a:bodyPr wrap="square" rtlCol="0">
            <a:spAutoFit/>
          </a:bodyPr>
          <a:lstStyle/>
          <a:p>
            <a:r>
              <a:rPr lang="en-US" sz="1200">
                <a:solidFill>
                  <a:schemeClr val="bg1"/>
                </a:solidFill>
                <a:latin typeface="Segoe UI" panose="020B0502040204020203" pitchFamily="34" charset="0"/>
                <a:cs typeface="Segoe UI" panose="020B0502040204020203" pitchFamily="34" charset="0"/>
              </a:rPr>
              <a:t>An apprenticeship is a structured training </a:t>
            </a:r>
            <a:r>
              <a:rPr lang="en-US" sz="1200" err="1">
                <a:solidFill>
                  <a:schemeClr val="bg1"/>
                </a:solidFill>
                <a:latin typeface="Segoe UI" panose="020B0502040204020203" pitchFamily="34" charset="0"/>
                <a:cs typeface="Segoe UI" panose="020B0502040204020203" pitchFamily="34" charset="0"/>
              </a:rPr>
              <a:t>programme</a:t>
            </a:r>
            <a:r>
              <a:rPr lang="en-US" sz="1200">
                <a:solidFill>
                  <a:schemeClr val="bg1"/>
                </a:solidFill>
                <a:latin typeface="Segoe UI" panose="020B0502040204020203" pitchFamily="34" charset="0"/>
                <a:cs typeface="Segoe UI" panose="020B0502040204020203" pitchFamily="34" charset="0"/>
              </a:rPr>
              <a:t> that combines practical on-the-job learning with education. It offers businesses a unique opportunity to develop skilled employees tailored to their specific needs and workplace requirements. </a:t>
            </a:r>
          </a:p>
        </p:txBody>
      </p:sp>
      <p:pic>
        <p:nvPicPr>
          <p:cNvPr id="14" name="Picture 13">
            <a:extLst>
              <a:ext uri="{FF2B5EF4-FFF2-40B4-BE49-F238E27FC236}">
                <a16:creationId xmlns:a16="http://schemas.microsoft.com/office/drawing/2014/main" id="{340CA644-862B-9905-34C0-085A300AC74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33591" y="3709132"/>
            <a:ext cx="580516" cy="580516"/>
          </a:xfrm>
          <a:prstGeom prst="rect">
            <a:avLst/>
          </a:prstGeom>
        </p:spPr>
      </p:pic>
      <p:pic>
        <p:nvPicPr>
          <p:cNvPr id="8" name="Picture 7" descr="A person sitting in a chair with a computer&#10;&#10;Description automatically generated">
            <a:extLst>
              <a:ext uri="{FF2B5EF4-FFF2-40B4-BE49-F238E27FC236}">
                <a16:creationId xmlns:a16="http://schemas.microsoft.com/office/drawing/2014/main" id="{4EE69335-363E-46B2-3255-5EAB3487AD8C}"/>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425350" y="-9053"/>
            <a:ext cx="4780229" cy="6896276"/>
          </a:xfrm>
          <a:prstGeom prst="rect">
            <a:avLst/>
          </a:prstGeom>
        </p:spPr>
      </p:pic>
      <p:sp>
        <p:nvSpPr>
          <p:cNvPr id="12" name="Rectangle 11">
            <a:extLst>
              <a:ext uri="{FF2B5EF4-FFF2-40B4-BE49-F238E27FC236}">
                <a16:creationId xmlns:a16="http://schemas.microsoft.com/office/drawing/2014/main" id="{22CE88EE-9589-C551-4008-A958010B6D8E}"/>
              </a:ext>
            </a:extLst>
          </p:cNvPr>
          <p:cNvSpPr/>
          <p:nvPr/>
        </p:nvSpPr>
        <p:spPr>
          <a:xfrm>
            <a:off x="-9053" y="6674746"/>
            <a:ext cx="12214632" cy="221530"/>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49E8E279-A45E-3889-560C-681B9F34222F}"/>
              </a:ext>
            </a:extLst>
          </p:cNvPr>
          <p:cNvSpPr txBox="1">
            <a:spLocks/>
          </p:cNvSpPr>
          <p:nvPr/>
        </p:nvSpPr>
        <p:spPr>
          <a:xfrm>
            <a:off x="526469" y="3209521"/>
            <a:ext cx="3838951"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a:solidFill>
                  <a:schemeClr val="bg1"/>
                </a:solidFill>
                <a:latin typeface="Segoe UI" panose="020B0502040204020203" pitchFamily="34" charset="0"/>
                <a:cs typeface="Segoe UI" panose="020B0502040204020203" pitchFamily="34" charset="0"/>
              </a:rPr>
              <a:t>APPRENTICESHIP BENEFITS: </a:t>
            </a:r>
            <a:endParaRPr lang="en-GB" sz="1600" b="1">
              <a:solidFill>
                <a:schemeClr val="bg1"/>
              </a:solidFill>
              <a:latin typeface="Segoe UI" panose="020B0502040204020203" pitchFamily="34" charset="0"/>
              <a:cs typeface="Segoe UI" panose="020B0502040204020203" pitchFamily="34" charset="0"/>
            </a:endParaRPr>
          </a:p>
        </p:txBody>
      </p:sp>
      <p:pic>
        <p:nvPicPr>
          <p:cNvPr id="15" name="Picture 14">
            <a:extLst>
              <a:ext uri="{FF2B5EF4-FFF2-40B4-BE49-F238E27FC236}">
                <a16:creationId xmlns:a16="http://schemas.microsoft.com/office/drawing/2014/main" id="{DDDA78B3-A3F8-C4DC-1400-5E521523ABD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879000" y="3691026"/>
            <a:ext cx="661958" cy="661958"/>
          </a:xfrm>
          <a:prstGeom prst="rect">
            <a:avLst/>
          </a:prstGeom>
        </p:spPr>
      </p:pic>
      <p:pic>
        <p:nvPicPr>
          <p:cNvPr id="16" name="Picture 15">
            <a:extLst>
              <a:ext uri="{FF2B5EF4-FFF2-40B4-BE49-F238E27FC236}">
                <a16:creationId xmlns:a16="http://schemas.microsoft.com/office/drawing/2014/main" id="{1A532FAC-A6C9-658D-5F80-BA4F7E1F35B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314869" y="3709132"/>
            <a:ext cx="597044" cy="597044"/>
          </a:xfrm>
          <a:prstGeom prst="rect">
            <a:avLst/>
          </a:prstGeom>
        </p:spPr>
      </p:pic>
      <p:pic>
        <p:nvPicPr>
          <p:cNvPr id="17" name="Picture 16">
            <a:extLst>
              <a:ext uri="{FF2B5EF4-FFF2-40B4-BE49-F238E27FC236}">
                <a16:creationId xmlns:a16="http://schemas.microsoft.com/office/drawing/2014/main" id="{9352138F-832F-7A44-7A99-B546B86F0D6A}"/>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705954" y="5129984"/>
            <a:ext cx="580516" cy="580516"/>
          </a:xfrm>
          <a:prstGeom prst="rect">
            <a:avLst/>
          </a:prstGeom>
        </p:spPr>
      </p:pic>
      <p:sp>
        <p:nvSpPr>
          <p:cNvPr id="21" name="TextBox 20">
            <a:extLst>
              <a:ext uri="{FF2B5EF4-FFF2-40B4-BE49-F238E27FC236}">
                <a16:creationId xmlns:a16="http://schemas.microsoft.com/office/drawing/2014/main" id="{66E184B6-24BA-C4FB-9437-1CAF297016B5}"/>
              </a:ext>
            </a:extLst>
          </p:cNvPr>
          <p:cNvSpPr txBox="1"/>
          <p:nvPr/>
        </p:nvSpPr>
        <p:spPr>
          <a:xfrm>
            <a:off x="90236" y="4357117"/>
            <a:ext cx="1467226" cy="461665"/>
          </a:xfrm>
          <a:prstGeom prst="rect">
            <a:avLst/>
          </a:prstGeom>
          <a:noFill/>
        </p:spPr>
        <p:txBody>
          <a:bodyPr wrap="square" rtlCol="0">
            <a:spAutoFit/>
          </a:bodyPr>
          <a:lstStyle/>
          <a:p>
            <a:pPr algn="ctr"/>
            <a:r>
              <a:rPr lang="en-US" sz="1200">
                <a:solidFill>
                  <a:schemeClr val="bg1"/>
                </a:solidFill>
                <a:latin typeface="Segoe UI" panose="020B0502040204020203" pitchFamily="34" charset="0"/>
                <a:cs typeface="Segoe UI" panose="020B0502040204020203" pitchFamily="34" charset="0"/>
              </a:rPr>
              <a:t>Fix Skills </a:t>
            </a:r>
            <a:br>
              <a:rPr lang="en-US" sz="1200">
                <a:solidFill>
                  <a:schemeClr val="bg1"/>
                </a:solidFill>
                <a:latin typeface="Segoe UI" panose="020B0502040204020203" pitchFamily="34" charset="0"/>
                <a:cs typeface="Segoe UI" panose="020B0502040204020203" pitchFamily="34" charset="0"/>
              </a:rPr>
            </a:br>
            <a:r>
              <a:rPr lang="en-US" sz="1200">
                <a:solidFill>
                  <a:schemeClr val="bg1"/>
                </a:solidFill>
                <a:latin typeface="Segoe UI" panose="020B0502040204020203" pitchFamily="34" charset="0"/>
                <a:cs typeface="Segoe UI" panose="020B0502040204020203" pitchFamily="34" charset="0"/>
              </a:rPr>
              <a:t>Shortages </a:t>
            </a:r>
          </a:p>
        </p:txBody>
      </p:sp>
      <p:sp>
        <p:nvSpPr>
          <p:cNvPr id="22" name="TextBox 21">
            <a:extLst>
              <a:ext uri="{FF2B5EF4-FFF2-40B4-BE49-F238E27FC236}">
                <a16:creationId xmlns:a16="http://schemas.microsoft.com/office/drawing/2014/main" id="{470BCF43-4E05-CF81-A3A7-19E487F7CE3D}"/>
              </a:ext>
            </a:extLst>
          </p:cNvPr>
          <p:cNvSpPr txBox="1"/>
          <p:nvPr/>
        </p:nvSpPr>
        <p:spPr>
          <a:xfrm>
            <a:off x="2480875" y="4357117"/>
            <a:ext cx="1467226" cy="461665"/>
          </a:xfrm>
          <a:prstGeom prst="rect">
            <a:avLst/>
          </a:prstGeom>
          <a:noFill/>
        </p:spPr>
        <p:txBody>
          <a:bodyPr wrap="square" rtlCol="0">
            <a:spAutoFit/>
          </a:bodyPr>
          <a:lstStyle/>
          <a:p>
            <a:pPr algn="ctr"/>
            <a:r>
              <a:rPr lang="en-US" sz="1200">
                <a:solidFill>
                  <a:schemeClr val="bg1"/>
                </a:solidFill>
                <a:latin typeface="Segoe UI" panose="020B0502040204020203" pitchFamily="34" charset="0"/>
                <a:cs typeface="Segoe UI" panose="020B0502040204020203" pitchFamily="34" charset="0"/>
              </a:rPr>
              <a:t>Improve Staff Retention</a:t>
            </a:r>
          </a:p>
        </p:txBody>
      </p:sp>
      <p:sp>
        <p:nvSpPr>
          <p:cNvPr id="23" name="TextBox 22">
            <a:extLst>
              <a:ext uri="{FF2B5EF4-FFF2-40B4-BE49-F238E27FC236}">
                <a16:creationId xmlns:a16="http://schemas.microsoft.com/office/drawing/2014/main" id="{D0A88C28-5557-6BBB-D034-0259614E736A}"/>
              </a:ext>
            </a:extLst>
          </p:cNvPr>
          <p:cNvSpPr txBox="1"/>
          <p:nvPr/>
        </p:nvSpPr>
        <p:spPr>
          <a:xfrm>
            <a:off x="4871514" y="4357117"/>
            <a:ext cx="1467226" cy="461665"/>
          </a:xfrm>
          <a:prstGeom prst="rect">
            <a:avLst/>
          </a:prstGeom>
          <a:noFill/>
        </p:spPr>
        <p:txBody>
          <a:bodyPr wrap="square" rtlCol="0">
            <a:spAutoFit/>
          </a:bodyPr>
          <a:lstStyle/>
          <a:p>
            <a:pPr algn="ctr"/>
            <a:r>
              <a:rPr lang="en-US" sz="1200">
                <a:solidFill>
                  <a:schemeClr val="bg1"/>
                </a:solidFill>
                <a:latin typeface="Segoe UI" panose="020B0502040204020203" pitchFamily="34" charset="0"/>
                <a:cs typeface="Segoe UI" panose="020B0502040204020203" pitchFamily="34" charset="0"/>
              </a:rPr>
              <a:t>Boost </a:t>
            </a:r>
            <a:br>
              <a:rPr lang="en-US" sz="1200">
                <a:solidFill>
                  <a:schemeClr val="bg1"/>
                </a:solidFill>
                <a:latin typeface="Segoe UI" panose="020B0502040204020203" pitchFamily="34" charset="0"/>
                <a:cs typeface="Segoe UI" panose="020B0502040204020203" pitchFamily="34" charset="0"/>
              </a:rPr>
            </a:br>
            <a:r>
              <a:rPr lang="en-US" sz="1200">
                <a:solidFill>
                  <a:schemeClr val="bg1"/>
                </a:solidFill>
                <a:latin typeface="Segoe UI" panose="020B0502040204020203" pitchFamily="34" charset="0"/>
                <a:cs typeface="Segoe UI" panose="020B0502040204020203" pitchFamily="34" charset="0"/>
              </a:rPr>
              <a:t>Productivity </a:t>
            </a:r>
          </a:p>
        </p:txBody>
      </p:sp>
      <p:sp>
        <p:nvSpPr>
          <p:cNvPr id="25" name="TextBox 24">
            <a:extLst>
              <a:ext uri="{FF2B5EF4-FFF2-40B4-BE49-F238E27FC236}">
                <a16:creationId xmlns:a16="http://schemas.microsoft.com/office/drawing/2014/main" id="{A56C0C59-620E-7701-737C-F12CBEFC954F}"/>
              </a:ext>
            </a:extLst>
          </p:cNvPr>
          <p:cNvSpPr txBox="1"/>
          <p:nvPr/>
        </p:nvSpPr>
        <p:spPr>
          <a:xfrm>
            <a:off x="939348" y="5730957"/>
            <a:ext cx="2027927" cy="461665"/>
          </a:xfrm>
          <a:prstGeom prst="rect">
            <a:avLst/>
          </a:prstGeom>
          <a:noFill/>
        </p:spPr>
        <p:txBody>
          <a:bodyPr wrap="square" rtlCol="0">
            <a:spAutoFit/>
          </a:bodyPr>
          <a:lstStyle/>
          <a:p>
            <a:pPr algn="ctr"/>
            <a:r>
              <a:rPr lang="en-US" sz="1200">
                <a:solidFill>
                  <a:schemeClr val="bg1"/>
                </a:solidFill>
                <a:latin typeface="Segoe UI" panose="020B0502040204020203" pitchFamily="34" charset="0"/>
                <a:cs typeface="Segoe UI" panose="020B0502040204020203" pitchFamily="34" charset="0"/>
              </a:rPr>
              <a:t>Cost-Effective </a:t>
            </a:r>
            <a:br>
              <a:rPr lang="en-US" sz="1200">
                <a:solidFill>
                  <a:schemeClr val="bg1"/>
                </a:solidFill>
                <a:latin typeface="Segoe UI" panose="020B0502040204020203" pitchFamily="34" charset="0"/>
                <a:cs typeface="Segoe UI" panose="020B0502040204020203" pitchFamily="34" charset="0"/>
              </a:rPr>
            </a:br>
            <a:r>
              <a:rPr lang="en-US" sz="1200">
                <a:solidFill>
                  <a:schemeClr val="bg1"/>
                </a:solidFill>
                <a:latin typeface="Segoe UI" panose="020B0502040204020203" pitchFamily="34" charset="0"/>
                <a:cs typeface="Segoe UI" panose="020B0502040204020203" pitchFamily="34" charset="0"/>
              </a:rPr>
              <a:t>Professional Development </a:t>
            </a:r>
          </a:p>
        </p:txBody>
      </p:sp>
      <p:sp>
        <p:nvSpPr>
          <p:cNvPr id="27" name="TextBox 26">
            <a:extLst>
              <a:ext uri="{FF2B5EF4-FFF2-40B4-BE49-F238E27FC236}">
                <a16:creationId xmlns:a16="http://schemas.microsoft.com/office/drawing/2014/main" id="{7CF12D07-29E1-57DE-638B-601FF0AB05D2}"/>
              </a:ext>
            </a:extLst>
          </p:cNvPr>
          <p:cNvSpPr txBox="1"/>
          <p:nvPr/>
        </p:nvSpPr>
        <p:spPr>
          <a:xfrm>
            <a:off x="3900933" y="5730957"/>
            <a:ext cx="1467226" cy="461665"/>
          </a:xfrm>
          <a:prstGeom prst="rect">
            <a:avLst/>
          </a:prstGeom>
          <a:noFill/>
        </p:spPr>
        <p:txBody>
          <a:bodyPr wrap="square" rtlCol="0">
            <a:spAutoFit/>
          </a:bodyPr>
          <a:lstStyle/>
          <a:p>
            <a:pPr algn="ctr"/>
            <a:r>
              <a:rPr lang="en-US" sz="1200">
                <a:solidFill>
                  <a:schemeClr val="bg1"/>
                </a:solidFill>
                <a:latin typeface="Segoe UI" panose="020B0502040204020203" pitchFamily="34" charset="0"/>
                <a:cs typeface="Segoe UI" panose="020B0502040204020203" pitchFamily="34" charset="0"/>
              </a:rPr>
              <a:t>Accelerate Digital Transformation</a:t>
            </a:r>
          </a:p>
        </p:txBody>
      </p:sp>
      <p:pic>
        <p:nvPicPr>
          <p:cNvPr id="6" name="Graphic 5" descr="Rocket outline">
            <a:extLst>
              <a:ext uri="{FF2B5EF4-FFF2-40B4-BE49-F238E27FC236}">
                <a16:creationId xmlns:a16="http://schemas.microsoft.com/office/drawing/2014/main" id="{5D9AE216-D2C9-D25C-CDA5-FBA6624B48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4288" y="5129984"/>
            <a:ext cx="580516" cy="580516"/>
          </a:xfrm>
          <a:prstGeom prst="rect">
            <a:avLst/>
          </a:prstGeom>
        </p:spPr>
      </p:pic>
    </p:spTree>
    <p:extLst>
      <p:ext uri="{BB962C8B-B14F-4D97-AF65-F5344CB8AC3E}">
        <p14:creationId xmlns:p14="http://schemas.microsoft.com/office/powerpoint/2010/main" val="129689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A7BDB-A6D0-4E75-4116-54D70C89F80F}"/>
              </a:ext>
            </a:extLst>
          </p:cNvPr>
          <p:cNvSpPr/>
          <p:nvPr/>
        </p:nvSpPr>
        <p:spPr>
          <a:xfrm>
            <a:off x="0" y="-29223"/>
            <a:ext cx="12192000" cy="6887223"/>
          </a:xfrm>
          <a:prstGeom prst="rect">
            <a:avLst/>
          </a:prstGeom>
          <a:solidFill>
            <a:srgbClr val="000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itle 1">
            <a:extLst>
              <a:ext uri="{FF2B5EF4-FFF2-40B4-BE49-F238E27FC236}">
                <a16:creationId xmlns:a16="http://schemas.microsoft.com/office/drawing/2014/main" id="{FA21FD95-D9F7-05D2-D1FA-30153CBF8C43}"/>
              </a:ext>
            </a:extLst>
          </p:cNvPr>
          <p:cNvSpPr txBox="1">
            <a:spLocks/>
          </p:cNvSpPr>
          <p:nvPr/>
        </p:nvSpPr>
        <p:spPr>
          <a:xfrm>
            <a:off x="426252" y="1601818"/>
            <a:ext cx="8697191" cy="863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a:solidFill>
                  <a:schemeClr val="bg1"/>
                </a:solidFill>
                <a:latin typeface="Segoe UI" panose="020B0502040204020203" pitchFamily="34" charset="0"/>
                <a:cs typeface="Segoe UI" panose="020B0502040204020203" pitchFamily="34" charset="0"/>
              </a:rPr>
              <a:t>APPRENTICESHIP</a:t>
            </a:r>
          </a:p>
          <a:p>
            <a:pPr>
              <a:lnSpc>
                <a:spcPct val="100000"/>
              </a:lnSpc>
            </a:pPr>
            <a:r>
              <a:rPr lang="en-US" sz="4000" b="1">
                <a:solidFill>
                  <a:schemeClr val="bg1"/>
                </a:solidFill>
                <a:latin typeface="Segoe UI" panose="020B0502040204020203" pitchFamily="34" charset="0"/>
                <a:cs typeface="Segoe UI" panose="020B0502040204020203" pitchFamily="34" charset="0"/>
              </a:rPr>
              <a:t>COMPONENTS</a:t>
            </a:r>
            <a:endParaRPr lang="en-GB" sz="4000" b="1">
              <a:solidFill>
                <a:schemeClr val="bg1"/>
              </a:solidFill>
              <a:latin typeface="Segoe UI" panose="020B0502040204020203" pitchFamily="34" charset="0"/>
              <a:cs typeface="Segoe UI" panose="020B0502040204020203" pitchFamily="34" charset="0"/>
            </a:endParaRPr>
          </a:p>
        </p:txBody>
      </p:sp>
      <p:sp>
        <p:nvSpPr>
          <p:cNvPr id="69" name="Rectangle 68">
            <a:extLst>
              <a:ext uri="{FF2B5EF4-FFF2-40B4-BE49-F238E27FC236}">
                <a16:creationId xmlns:a16="http://schemas.microsoft.com/office/drawing/2014/main" id="{F2C16DFF-46E1-E2EB-50FE-6F5C165FB49C}"/>
              </a:ext>
            </a:extLst>
          </p:cNvPr>
          <p:cNvSpPr/>
          <p:nvPr/>
        </p:nvSpPr>
        <p:spPr>
          <a:xfrm rot="16200000">
            <a:off x="1639255" y="1915787"/>
            <a:ext cx="45719" cy="2181226"/>
          </a:xfrm>
          <a:prstGeom prst="rect">
            <a:avLst/>
          </a:prstGeom>
          <a:gradFill flip="none" rotWithShape="1">
            <a:gsLst>
              <a:gs pos="0">
                <a:srgbClr val="F49B00"/>
              </a:gs>
              <a:gs pos="100000">
                <a:srgbClr val="E5005B"/>
              </a:gs>
            </a:gsLst>
            <a:lin ang="2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92C32918-C580-407D-982E-96049A2CEF9D}"/>
              </a:ext>
            </a:extLst>
          </p:cNvPr>
          <p:cNvSpPr txBox="1"/>
          <p:nvPr/>
        </p:nvSpPr>
        <p:spPr>
          <a:xfrm>
            <a:off x="480921" y="3185014"/>
            <a:ext cx="4391213" cy="1631216"/>
          </a:xfrm>
          <a:prstGeom prst="rect">
            <a:avLst/>
          </a:prstGeom>
          <a:noFill/>
        </p:spPr>
        <p:txBody>
          <a:bodyPr wrap="square" lIns="91440" tIns="45720" rIns="91440" bIns="45720" rtlCol="0" anchor="t">
            <a:spAutoFit/>
          </a:bodyPr>
          <a:lstStyle/>
          <a:p>
            <a:r>
              <a:rPr lang="en-US" sz="1400" b="1" dirty="0">
                <a:solidFill>
                  <a:schemeClr val="bg1"/>
                </a:solidFill>
                <a:latin typeface="Segoe UI"/>
                <a:cs typeface="Segoe UI"/>
              </a:rPr>
              <a:t>The apprenticeship </a:t>
            </a:r>
            <a:r>
              <a:rPr lang="en-US" sz="1400" b="1" dirty="0" err="1">
                <a:solidFill>
                  <a:schemeClr val="bg1"/>
                </a:solidFill>
                <a:latin typeface="Segoe UI"/>
                <a:cs typeface="Segoe UI"/>
              </a:rPr>
              <a:t>programme</a:t>
            </a:r>
            <a:r>
              <a:rPr lang="en-US" sz="1400" b="1" dirty="0">
                <a:solidFill>
                  <a:schemeClr val="bg1"/>
                </a:solidFill>
                <a:latin typeface="Segoe UI"/>
                <a:cs typeface="Segoe UI"/>
              </a:rPr>
              <a:t> is structured into 5 key components.</a:t>
            </a:r>
          </a:p>
          <a:p>
            <a:endParaRPr lang="en-US" sz="1200">
              <a:solidFill>
                <a:schemeClr val="bg1"/>
              </a:solidFill>
              <a:latin typeface="Segoe UI" panose="020B0502040204020203" pitchFamily="34" charset="0"/>
              <a:cs typeface="Segoe UI" panose="020B0502040204020203" pitchFamily="34" charset="0"/>
            </a:endParaRPr>
          </a:p>
          <a:p>
            <a:r>
              <a:rPr lang="en-US" sz="1200" dirty="0">
                <a:solidFill>
                  <a:schemeClr val="bg1"/>
                </a:solidFill>
                <a:latin typeface="Segoe UI"/>
                <a:cs typeface="Segoe UI"/>
              </a:rPr>
              <a:t>The technical training modules are designed to develop core skills, practical workplace projects to apply learned knowledge, off-the-job hours for evidence of learning and growth, and a final end-point assessment to successfully complete the </a:t>
            </a:r>
            <a:r>
              <a:rPr lang="en-US" sz="1200" dirty="0" err="1">
                <a:solidFill>
                  <a:schemeClr val="bg1"/>
                </a:solidFill>
                <a:latin typeface="Segoe UI"/>
                <a:cs typeface="Segoe UI"/>
              </a:rPr>
              <a:t>programme</a:t>
            </a:r>
            <a:r>
              <a:rPr lang="en-US" sz="1200" dirty="0">
                <a:solidFill>
                  <a:schemeClr val="bg1"/>
                </a:solidFill>
                <a:latin typeface="Segoe UI"/>
                <a:cs typeface="Segoe UI"/>
              </a:rPr>
              <a:t>.</a:t>
            </a:r>
          </a:p>
        </p:txBody>
      </p:sp>
      <p:grpSp>
        <p:nvGrpSpPr>
          <p:cNvPr id="3" name="Group 2">
            <a:extLst>
              <a:ext uri="{FF2B5EF4-FFF2-40B4-BE49-F238E27FC236}">
                <a16:creationId xmlns:a16="http://schemas.microsoft.com/office/drawing/2014/main" id="{6F46754A-FC75-FC50-60BA-094E3E28D079}"/>
              </a:ext>
            </a:extLst>
          </p:cNvPr>
          <p:cNvGrpSpPr/>
          <p:nvPr/>
        </p:nvGrpSpPr>
        <p:grpSpPr>
          <a:xfrm>
            <a:off x="6096000" y="1953824"/>
            <a:ext cx="5142030" cy="1315069"/>
            <a:chOff x="6043888" y="2980924"/>
            <a:chExt cx="5142030" cy="1315069"/>
          </a:xfrm>
        </p:grpSpPr>
        <p:sp>
          <p:nvSpPr>
            <p:cNvPr id="53" name="Rectangle: Rounded Corners 52">
              <a:extLst>
                <a:ext uri="{FF2B5EF4-FFF2-40B4-BE49-F238E27FC236}">
                  <a16:creationId xmlns:a16="http://schemas.microsoft.com/office/drawing/2014/main" id="{2A868F1E-8FAA-4D1B-C3D1-18FBBF763811}"/>
                </a:ext>
              </a:extLst>
            </p:cNvPr>
            <p:cNvSpPr/>
            <p:nvPr/>
          </p:nvSpPr>
          <p:spPr>
            <a:xfrm>
              <a:off x="6424034" y="3306253"/>
              <a:ext cx="4192305" cy="667884"/>
            </a:xfrm>
            <a:prstGeom prst="roundRect">
              <a:avLst>
                <a:gd name="adj" fmla="val 50000"/>
              </a:avLst>
            </a:prstGeom>
            <a:gradFill flip="none" rotWithShape="1">
              <a:gsLst>
                <a:gs pos="0">
                  <a:srgbClr val="E5005B"/>
                </a:gs>
                <a:gs pos="100000">
                  <a:srgbClr val="F49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125"/>
            </a:p>
          </p:txBody>
        </p:sp>
        <p:sp>
          <p:nvSpPr>
            <p:cNvPr id="54" name="Oval 53">
              <a:extLst>
                <a:ext uri="{FF2B5EF4-FFF2-40B4-BE49-F238E27FC236}">
                  <a16:creationId xmlns:a16="http://schemas.microsoft.com/office/drawing/2014/main" id="{7937EB7B-AB1C-2BCD-DF45-495BB011DA0F}"/>
                </a:ext>
              </a:extLst>
            </p:cNvPr>
            <p:cNvSpPr/>
            <p:nvPr/>
          </p:nvSpPr>
          <p:spPr>
            <a:xfrm>
              <a:off x="6043888" y="2980924"/>
              <a:ext cx="1315072" cy="1315069"/>
            </a:xfrm>
            <a:prstGeom prst="ellipse">
              <a:avLst/>
            </a:prstGeom>
            <a:solidFill>
              <a:srgbClr val="E5005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5" name="Oval 54">
              <a:extLst>
                <a:ext uri="{FF2B5EF4-FFF2-40B4-BE49-F238E27FC236}">
                  <a16:creationId xmlns:a16="http://schemas.microsoft.com/office/drawing/2014/main" id="{9D46941A-3CDE-3087-6BFD-7170D01BB040}"/>
                </a:ext>
              </a:extLst>
            </p:cNvPr>
            <p:cNvSpPr/>
            <p:nvPr/>
          </p:nvSpPr>
          <p:spPr>
            <a:xfrm>
              <a:off x="6200853" y="3134588"/>
              <a:ext cx="1007743" cy="1007741"/>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6" name="Oval 55">
              <a:extLst>
                <a:ext uri="{FF2B5EF4-FFF2-40B4-BE49-F238E27FC236}">
                  <a16:creationId xmlns:a16="http://schemas.microsoft.com/office/drawing/2014/main" id="{A399801A-DC2B-C25D-B6FF-DB8735A40660}"/>
                </a:ext>
              </a:extLst>
            </p:cNvPr>
            <p:cNvSpPr/>
            <p:nvPr/>
          </p:nvSpPr>
          <p:spPr>
            <a:xfrm>
              <a:off x="6371200" y="3306252"/>
              <a:ext cx="667885" cy="667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7" name="Title 1">
              <a:extLst>
                <a:ext uri="{FF2B5EF4-FFF2-40B4-BE49-F238E27FC236}">
                  <a16:creationId xmlns:a16="http://schemas.microsoft.com/office/drawing/2014/main" id="{43E0589A-8043-8EB0-4561-B3A9153CDD4D}"/>
                </a:ext>
              </a:extLst>
            </p:cNvPr>
            <p:cNvSpPr txBox="1">
              <a:spLocks/>
            </p:cNvSpPr>
            <p:nvPr/>
          </p:nvSpPr>
          <p:spPr>
            <a:xfrm>
              <a:off x="7434359" y="3529718"/>
              <a:ext cx="3751559" cy="246651"/>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bg1"/>
                  </a:solidFill>
                  <a:latin typeface="Segoe UI" panose="020B0502040204020203" pitchFamily="34" charset="0"/>
                  <a:cs typeface="Segoe UI" panose="020B0502040204020203" pitchFamily="34" charset="0"/>
                </a:rPr>
                <a:t>WORKPLACE PROJECTS</a:t>
              </a:r>
              <a:endParaRPr lang="en-GB" sz="1600" b="1">
                <a:solidFill>
                  <a:schemeClr val="bg1"/>
                </a:solidFill>
                <a:latin typeface="Segoe UI" panose="020B0502040204020203" pitchFamily="34" charset="0"/>
                <a:cs typeface="Segoe UI" panose="020B0502040204020203" pitchFamily="34" charset="0"/>
              </a:endParaRPr>
            </a:p>
          </p:txBody>
        </p:sp>
        <p:pic>
          <p:nvPicPr>
            <p:cNvPr id="58" name="Graphic 74" descr="List outline">
              <a:extLst>
                <a:ext uri="{FF2B5EF4-FFF2-40B4-BE49-F238E27FC236}">
                  <a16:creationId xmlns:a16="http://schemas.microsoft.com/office/drawing/2014/main" id="{21F62A69-3E41-495C-8FB2-05AF5BFBA3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65509" y="3398248"/>
              <a:ext cx="481332" cy="481332"/>
            </a:xfrm>
            <a:prstGeom prst="rect">
              <a:avLst/>
            </a:prstGeom>
          </p:spPr>
        </p:pic>
      </p:grpSp>
      <p:grpSp>
        <p:nvGrpSpPr>
          <p:cNvPr id="10" name="Group 9">
            <a:extLst>
              <a:ext uri="{FF2B5EF4-FFF2-40B4-BE49-F238E27FC236}">
                <a16:creationId xmlns:a16="http://schemas.microsoft.com/office/drawing/2014/main" id="{EFDC9143-2C4E-E09C-48B0-7F4392C6B339}"/>
              </a:ext>
            </a:extLst>
          </p:cNvPr>
          <p:cNvGrpSpPr/>
          <p:nvPr/>
        </p:nvGrpSpPr>
        <p:grpSpPr>
          <a:xfrm>
            <a:off x="6096000" y="3520371"/>
            <a:ext cx="5142030" cy="1315069"/>
            <a:chOff x="6075203" y="4152994"/>
            <a:chExt cx="5142030" cy="1315069"/>
          </a:xfrm>
        </p:grpSpPr>
        <p:sp>
          <p:nvSpPr>
            <p:cNvPr id="47" name="Rectangle: Rounded Corners 46">
              <a:extLst>
                <a:ext uri="{FF2B5EF4-FFF2-40B4-BE49-F238E27FC236}">
                  <a16:creationId xmlns:a16="http://schemas.microsoft.com/office/drawing/2014/main" id="{E5CC29F7-BBE3-2FA4-6D00-349676201434}"/>
                </a:ext>
              </a:extLst>
            </p:cNvPr>
            <p:cNvSpPr/>
            <p:nvPr/>
          </p:nvSpPr>
          <p:spPr>
            <a:xfrm>
              <a:off x="6455349" y="4478323"/>
              <a:ext cx="4192305" cy="667884"/>
            </a:xfrm>
            <a:prstGeom prst="roundRect">
              <a:avLst>
                <a:gd name="adj" fmla="val 50000"/>
              </a:avLst>
            </a:prstGeom>
            <a:gradFill flip="none" rotWithShape="1">
              <a:gsLst>
                <a:gs pos="0">
                  <a:srgbClr val="E5005B"/>
                </a:gs>
                <a:gs pos="100000">
                  <a:srgbClr val="F49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125"/>
            </a:p>
          </p:txBody>
        </p:sp>
        <p:sp>
          <p:nvSpPr>
            <p:cNvPr id="48" name="Oval 47">
              <a:extLst>
                <a:ext uri="{FF2B5EF4-FFF2-40B4-BE49-F238E27FC236}">
                  <a16:creationId xmlns:a16="http://schemas.microsoft.com/office/drawing/2014/main" id="{02787840-9568-4D97-0A2A-CFA980E45F61}"/>
                </a:ext>
              </a:extLst>
            </p:cNvPr>
            <p:cNvSpPr/>
            <p:nvPr/>
          </p:nvSpPr>
          <p:spPr>
            <a:xfrm>
              <a:off x="6075203" y="4152994"/>
              <a:ext cx="1315072" cy="1315069"/>
            </a:xfrm>
            <a:prstGeom prst="ellipse">
              <a:avLst/>
            </a:prstGeom>
            <a:solidFill>
              <a:srgbClr val="E5005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49" name="Oval 48">
              <a:extLst>
                <a:ext uri="{FF2B5EF4-FFF2-40B4-BE49-F238E27FC236}">
                  <a16:creationId xmlns:a16="http://schemas.microsoft.com/office/drawing/2014/main" id="{FE2BBB9F-9CD6-51FF-E8E9-6B66C175742D}"/>
                </a:ext>
              </a:extLst>
            </p:cNvPr>
            <p:cNvSpPr/>
            <p:nvPr/>
          </p:nvSpPr>
          <p:spPr>
            <a:xfrm>
              <a:off x="6232168" y="4306658"/>
              <a:ext cx="1007743" cy="1007741"/>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0" name="Oval 49">
              <a:extLst>
                <a:ext uri="{FF2B5EF4-FFF2-40B4-BE49-F238E27FC236}">
                  <a16:creationId xmlns:a16="http://schemas.microsoft.com/office/drawing/2014/main" id="{C1FC577B-1A01-C38F-4E87-31BCFED22557}"/>
                </a:ext>
              </a:extLst>
            </p:cNvPr>
            <p:cNvSpPr/>
            <p:nvPr/>
          </p:nvSpPr>
          <p:spPr>
            <a:xfrm>
              <a:off x="6402515" y="4478322"/>
              <a:ext cx="667885" cy="667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51" name="Title 1">
              <a:extLst>
                <a:ext uri="{FF2B5EF4-FFF2-40B4-BE49-F238E27FC236}">
                  <a16:creationId xmlns:a16="http://schemas.microsoft.com/office/drawing/2014/main" id="{864A9373-CCDF-26C3-B892-22F05CBBA1A3}"/>
                </a:ext>
              </a:extLst>
            </p:cNvPr>
            <p:cNvSpPr txBox="1">
              <a:spLocks/>
            </p:cNvSpPr>
            <p:nvPr/>
          </p:nvSpPr>
          <p:spPr>
            <a:xfrm>
              <a:off x="7465674" y="4694834"/>
              <a:ext cx="3751559" cy="246651"/>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bg1"/>
                  </a:solidFill>
                  <a:latin typeface="Segoe UI" panose="020B0502040204020203" pitchFamily="34" charset="0"/>
                  <a:cs typeface="Segoe UI" panose="020B0502040204020203" pitchFamily="34" charset="0"/>
                </a:rPr>
                <a:t>OFF-THE-JOB HOURS</a:t>
              </a:r>
              <a:endParaRPr lang="en-GB" sz="1600" b="1">
                <a:solidFill>
                  <a:schemeClr val="bg1"/>
                </a:solidFill>
                <a:latin typeface="Segoe UI" panose="020B0502040204020203" pitchFamily="34" charset="0"/>
                <a:cs typeface="Segoe UI" panose="020B0502040204020203" pitchFamily="34" charset="0"/>
              </a:endParaRPr>
            </a:p>
          </p:txBody>
        </p:sp>
        <p:pic>
          <p:nvPicPr>
            <p:cNvPr id="52" name="Graphic 77" descr="Alarm clock outline">
              <a:extLst>
                <a:ext uri="{FF2B5EF4-FFF2-40B4-BE49-F238E27FC236}">
                  <a16:creationId xmlns:a16="http://schemas.microsoft.com/office/drawing/2014/main" id="{7D0E4B82-118B-A726-6186-E64B5CCBD18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501127" y="4572253"/>
              <a:ext cx="490881" cy="490881"/>
            </a:xfrm>
            <a:prstGeom prst="rect">
              <a:avLst/>
            </a:prstGeom>
          </p:spPr>
        </p:pic>
      </p:grpSp>
      <p:grpSp>
        <p:nvGrpSpPr>
          <p:cNvPr id="12" name="Group 11">
            <a:extLst>
              <a:ext uri="{FF2B5EF4-FFF2-40B4-BE49-F238E27FC236}">
                <a16:creationId xmlns:a16="http://schemas.microsoft.com/office/drawing/2014/main" id="{B8A42F6D-3CD1-C431-657A-1CC07B06B28A}"/>
              </a:ext>
            </a:extLst>
          </p:cNvPr>
          <p:cNvGrpSpPr/>
          <p:nvPr/>
        </p:nvGrpSpPr>
        <p:grpSpPr>
          <a:xfrm>
            <a:off x="6098582" y="5086918"/>
            <a:ext cx="5139448" cy="1315069"/>
            <a:chOff x="6073924" y="5299489"/>
            <a:chExt cx="5139448" cy="1315069"/>
          </a:xfrm>
        </p:grpSpPr>
        <p:sp>
          <p:nvSpPr>
            <p:cNvPr id="37" name="Rectangle: Rounded Corners 36">
              <a:extLst>
                <a:ext uri="{FF2B5EF4-FFF2-40B4-BE49-F238E27FC236}">
                  <a16:creationId xmlns:a16="http://schemas.microsoft.com/office/drawing/2014/main" id="{D0ABA9A1-132F-E61D-680F-D666504A2C25}"/>
                </a:ext>
              </a:extLst>
            </p:cNvPr>
            <p:cNvSpPr/>
            <p:nvPr/>
          </p:nvSpPr>
          <p:spPr>
            <a:xfrm>
              <a:off x="6454070" y="5624818"/>
              <a:ext cx="4192305" cy="667884"/>
            </a:xfrm>
            <a:prstGeom prst="roundRect">
              <a:avLst>
                <a:gd name="adj" fmla="val 50000"/>
              </a:avLst>
            </a:prstGeom>
            <a:gradFill flip="none" rotWithShape="1">
              <a:gsLst>
                <a:gs pos="0">
                  <a:srgbClr val="E5005B"/>
                </a:gs>
                <a:gs pos="100000">
                  <a:srgbClr val="F49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125"/>
            </a:p>
          </p:txBody>
        </p:sp>
        <p:sp>
          <p:nvSpPr>
            <p:cNvPr id="38" name="Oval 37">
              <a:extLst>
                <a:ext uri="{FF2B5EF4-FFF2-40B4-BE49-F238E27FC236}">
                  <a16:creationId xmlns:a16="http://schemas.microsoft.com/office/drawing/2014/main" id="{F444F551-72AF-B055-D810-49E76D35C15F}"/>
                </a:ext>
              </a:extLst>
            </p:cNvPr>
            <p:cNvSpPr/>
            <p:nvPr/>
          </p:nvSpPr>
          <p:spPr>
            <a:xfrm>
              <a:off x="6073924" y="5299489"/>
              <a:ext cx="1315072" cy="1315069"/>
            </a:xfrm>
            <a:prstGeom prst="ellipse">
              <a:avLst/>
            </a:prstGeom>
            <a:solidFill>
              <a:srgbClr val="E5005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39" name="Oval 38">
              <a:extLst>
                <a:ext uri="{FF2B5EF4-FFF2-40B4-BE49-F238E27FC236}">
                  <a16:creationId xmlns:a16="http://schemas.microsoft.com/office/drawing/2014/main" id="{5FB59498-73D8-609C-BFDF-597C832C07AC}"/>
                </a:ext>
              </a:extLst>
            </p:cNvPr>
            <p:cNvSpPr/>
            <p:nvPr/>
          </p:nvSpPr>
          <p:spPr>
            <a:xfrm>
              <a:off x="6230889" y="5453153"/>
              <a:ext cx="1007743" cy="1007741"/>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40" name="Oval 39">
              <a:extLst>
                <a:ext uri="{FF2B5EF4-FFF2-40B4-BE49-F238E27FC236}">
                  <a16:creationId xmlns:a16="http://schemas.microsoft.com/office/drawing/2014/main" id="{C1CBF926-DACE-9464-62BE-4877E52F6B1E}"/>
                </a:ext>
              </a:extLst>
            </p:cNvPr>
            <p:cNvSpPr/>
            <p:nvPr/>
          </p:nvSpPr>
          <p:spPr>
            <a:xfrm>
              <a:off x="6401236" y="5624817"/>
              <a:ext cx="667885" cy="667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45" name="Title 1">
              <a:extLst>
                <a:ext uri="{FF2B5EF4-FFF2-40B4-BE49-F238E27FC236}">
                  <a16:creationId xmlns:a16="http://schemas.microsoft.com/office/drawing/2014/main" id="{AE05CA6D-8CD5-9BB1-5C5C-4764FBE3A42F}"/>
                </a:ext>
              </a:extLst>
            </p:cNvPr>
            <p:cNvSpPr txBox="1">
              <a:spLocks/>
            </p:cNvSpPr>
            <p:nvPr/>
          </p:nvSpPr>
          <p:spPr>
            <a:xfrm>
              <a:off x="7461813" y="5873123"/>
              <a:ext cx="3751559" cy="246651"/>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bg1"/>
                  </a:solidFill>
                  <a:latin typeface="Segoe UI" panose="020B0502040204020203" pitchFamily="34" charset="0"/>
                  <a:cs typeface="Segoe UI" panose="020B0502040204020203" pitchFamily="34" charset="0"/>
                </a:rPr>
                <a:t>END POINT ASSESSMENT </a:t>
              </a:r>
              <a:endParaRPr lang="en-GB" sz="1600" b="1">
                <a:solidFill>
                  <a:schemeClr val="bg1"/>
                </a:solidFill>
                <a:latin typeface="Segoe UI" panose="020B0502040204020203" pitchFamily="34" charset="0"/>
                <a:cs typeface="Segoe UI" panose="020B0502040204020203" pitchFamily="34" charset="0"/>
              </a:endParaRPr>
            </a:p>
          </p:txBody>
        </p:sp>
        <p:pic>
          <p:nvPicPr>
            <p:cNvPr id="46" name="Graphic 78" descr="Flag outline">
              <a:extLst>
                <a:ext uri="{FF2B5EF4-FFF2-40B4-BE49-F238E27FC236}">
                  <a16:creationId xmlns:a16="http://schemas.microsoft.com/office/drawing/2014/main" id="{7C5AB270-21C1-5366-CEA0-143B20FAEDC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552694" y="5784141"/>
              <a:ext cx="408797" cy="408797"/>
            </a:xfrm>
            <a:prstGeom prst="rect">
              <a:avLst/>
            </a:prstGeom>
          </p:spPr>
        </p:pic>
      </p:grpSp>
      <p:grpSp>
        <p:nvGrpSpPr>
          <p:cNvPr id="13" name="Group 12">
            <a:extLst>
              <a:ext uri="{FF2B5EF4-FFF2-40B4-BE49-F238E27FC236}">
                <a16:creationId xmlns:a16="http://schemas.microsoft.com/office/drawing/2014/main" id="{BB5B6CCC-F3E2-437C-3761-03D7C1B5F4D6}"/>
              </a:ext>
            </a:extLst>
          </p:cNvPr>
          <p:cNvGrpSpPr/>
          <p:nvPr/>
        </p:nvGrpSpPr>
        <p:grpSpPr>
          <a:xfrm>
            <a:off x="6043888" y="485473"/>
            <a:ext cx="5119465" cy="1315069"/>
            <a:chOff x="6105240" y="652487"/>
            <a:chExt cx="5119465" cy="1315069"/>
          </a:xfrm>
        </p:grpSpPr>
        <p:sp>
          <p:nvSpPr>
            <p:cNvPr id="25" name="Rectangle: Rounded Corners 24">
              <a:extLst>
                <a:ext uri="{FF2B5EF4-FFF2-40B4-BE49-F238E27FC236}">
                  <a16:creationId xmlns:a16="http://schemas.microsoft.com/office/drawing/2014/main" id="{83889D78-34AF-A54C-C21C-7FAE3122AEC0}"/>
                </a:ext>
              </a:extLst>
            </p:cNvPr>
            <p:cNvSpPr/>
            <p:nvPr/>
          </p:nvSpPr>
          <p:spPr>
            <a:xfrm>
              <a:off x="6485386" y="977816"/>
              <a:ext cx="4192305" cy="667884"/>
            </a:xfrm>
            <a:prstGeom prst="roundRect">
              <a:avLst>
                <a:gd name="adj" fmla="val 50000"/>
              </a:avLst>
            </a:prstGeom>
            <a:gradFill flip="none" rotWithShape="1">
              <a:gsLst>
                <a:gs pos="0">
                  <a:srgbClr val="E5005B"/>
                </a:gs>
                <a:gs pos="100000">
                  <a:srgbClr val="F49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1125"/>
            </a:p>
          </p:txBody>
        </p:sp>
        <p:sp>
          <p:nvSpPr>
            <p:cNvPr id="26" name="Oval 25">
              <a:extLst>
                <a:ext uri="{FF2B5EF4-FFF2-40B4-BE49-F238E27FC236}">
                  <a16:creationId xmlns:a16="http://schemas.microsoft.com/office/drawing/2014/main" id="{86398436-359A-9FBC-4CD2-AFC0E0C69379}"/>
                </a:ext>
              </a:extLst>
            </p:cNvPr>
            <p:cNvSpPr/>
            <p:nvPr/>
          </p:nvSpPr>
          <p:spPr>
            <a:xfrm>
              <a:off x="6105240" y="652487"/>
              <a:ext cx="1315072" cy="1315069"/>
            </a:xfrm>
            <a:prstGeom prst="ellipse">
              <a:avLst/>
            </a:prstGeom>
            <a:solidFill>
              <a:srgbClr val="E5005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30" name="Oval 29">
              <a:extLst>
                <a:ext uri="{FF2B5EF4-FFF2-40B4-BE49-F238E27FC236}">
                  <a16:creationId xmlns:a16="http://schemas.microsoft.com/office/drawing/2014/main" id="{22783728-9F72-3BB7-1627-11C5C2A8ECC6}"/>
                </a:ext>
              </a:extLst>
            </p:cNvPr>
            <p:cNvSpPr/>
            <p:nvPr/>
          </p:nvSpPr>
          <p:spPr>
            <a:xfrm>
              <a:off x="6262205" y="806151"/>
              <a:ext cx="1007743" cy="1007741"/>
            </a:xfrm>
            <a:prstGeom prst="ellipse">
              <a:avLst/>
            </a:prstGeom>
            <a:solidFill>
              <a:srgbClr val="E5005B"/>
            </a:solidFill>
            <a:ln>
              <a:noFill/>
            </a:ln>
            <a:effectLst>
              <a:outerShdw blurRad="889000" dist="50800" dir="5400000" sx="89000" sy="890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32" name="Oval 31">
              <a:extLst>
                <a:ext uri="{FF2B5EF4-FFF2-40B4-BE49-F238E27FC236}">
                  <a16:creationId xmlns:a16="http://schemas.microsoft.com/office/drawing/2014/main" id="{14F3EF99-505C-5278-C1F6-4AA073A5825D}"/>
                </a:ext>
              </a:extLst>
            </p:cNvPr>
            <p:cNvSpPr/>
            <p:nvPr/>
          </p:nvSpPr>
          <p:spPr>
            <a:xfrm>
              <a:off x="6432552" y="977815"/>
              <a:ext cx="667885" cy="667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25"/>
            </a:p>
          </p:txBody>
        </p:sp>
        <p:sp>
          <p:nvSpPr>
            <p:cNvPr id="33" name="Title 1">
              <a:extLst>
                <a:ext uri="{FF2B5EF4-FFF2-40B4-BE49-F238E27FC236}">
                  <a16:creationId xmlns:a16="http://schemas.microsoft.com/office/drawing/2014/main" id="{1B4492A1-8F1A-9637-57DB-61C2EEC5E1D4}"/>
                </a:ext>
              </a:extLst>
            </p:cNvPr>
            <p:cNvSpPr txBox="1">
              <a:spLocks/>
            </p:cNvSpPr>
            <p:nvPr/>
          </p:nvSpPr>
          <p:spPr>
            <a:xfrm>
              <a:off x="7473146" y="1175584"/>
              <a:ext cx="3751559" cy="246651"/>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latin typeface="Segoe UI" panose="020B0502040204020203" pitchFamily="34" charset="0"/>
                  <a:cs typeface="Segoe UI" panose="020B0502040204020203" pitchFamily="34" charset="0"/>
                </a:rPr>
                <a:t>TECHNICAL TRAINING</a:t>
              </a:r>
              <a:endParaRPr lang="en-GB" sz="1600" b="1" dirty="0">
                <a:solidFill>
                  <a:schemeClr val="bg1"/>
                </a:solidFill>
                <a:latin typeface="Segoe UI" panose="020B0502040204020203" pitchFamily="34" charset="0"/>
                <a:cs typeface="Segoe UI" panose="020B0502040204020203" pitchFamily="34" charset="0"/>
              </a:endParaRPr>
            </a:p>
          </p:txBody>
        </p:sp>
        <p:pic>
          <p:nvPicPr>
            <p:cNvPr id="34" name="Graphic 37" descr="Teacher outline">
              <a:extLst>
                <a:ext uri="{FF2B5EF4-FFF2-40B4-BE49-F238E27FC236}">
                  <a16:creationId xmlns:a16="http://schemas.microsoft.com/office/drawing/2014/main" id="{0A4C745E-C2DA-FA9A-23E6-E04D96DF48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02894" y="1053468"/>
              <a:ext cx="490881" cy="490881"/>
            </a:xfrm>
            <a:prstGeom prst="rect">
              <a:avLst/>
            </a:prstGeom>
          </p:spPr>
        </p:pic>
      </p:grpSp>
    </p:spTree>
    <p:extLst>
      <p:ext uri="{BB962C8B-B14F-4D97-AF65-F5344CB8AC3E}">
        <p14:creationId xmlns:p14="http://schemas.microsoft.com/office/powerpoint/2010/main" val="902233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CA863ADB-FC16-DFAE-9EEB-592BC3060575}"/>
              </a:ext>
            </a:extLst>
          </p:cNvPr>
          <p:cNvSpPr/>
          <p:nvPr/>
        </p:nvSpPr>
        <p:spPr>
          <a:xfrm rot="5400000">
            <a:off x="7316032" y="198429"/>
            <a:ext cx="2189461" cy="4950224"/>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2CE88EE-9589-C551-4008-A958010B6D8E}"/>
              </a:ext>
            </a:extLst>
          </p:cNvPr>
          <p:cNvSpPr/>
          <p:nvPr/>
        </p:nvSpPr>
        <p:spPr>
          <a:xfrm rot="5400000">
            <a:off x="7725195" y="2391197"/>
            <a:ext cx="6858001" cy="2075608"/>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39C0F97-E5FA-DDB6-C903-A5E865CE1981}"/>
              </a:ext>
            </a:extLst>
          </p:cNvPr>
          <p:cNvSpPr>
            <a:spLocks noGrp="1"/>
          </p:cNvSpPr>
          <p:nvPr>
            <p:ph type="title"/>
          </p:nvPr>
        </p:nvSpPr>
        <p:spPr>
          <a:xfrm>
            <a:off x="438444" y="221917"/>
            <a:ext cx="8697191" cy="863600"/>
          </a:xfrm>
        </p:spPr>
        <p:txBody>
          <a:bodyPr>
            <a:normAutofit/>
          </a:bodyPr>
          <a:lstStyle/>
          <a:p>
            <a:r>
              <a:rPr lang="en-US" sz="4000" b="1">
                <a:solidFill>
                  <a:srgbClr val="000033"/>
                </a:solidFill>
                <a:latin typeface="Segoe UI"/>
                <a:cs typeface="Segoe UI"/>
              </a:rPr>
              <a:t>DATA &amp; BUSINESS INSIGHTS </a:t>
            </a:r>
            <a:endParaRPr lang="en-GB" sz="4000" b="1">
              <a:solidFill>
                <a:srgbClr val="000033"/>
              </a:solidFill>
              <a:latin typeface="Segoe UI"/>
              <a:cs typeface="Segoe UI"/>
            </a:endParaRPr>
          </a:p>
        </p:txBody>
      </p:sp>
      <p:sp>
        <p:nvSpPr>
          <p:cNvPr id="3" name="Rectangle 2">
            <a:extLst>
              <a:ext uri="{FF2B5EF4-FFF2-40B4-BE49-F238E27FC236}">
                <a16:creationId xmlns:a16="http://schemas.microsoft.com/office/drawing/2014/main" id="{8BF846C7-5D71-44C1-BBBA-6DCAE1EEACC7}"/>
              </a:ext>
            </a:extLst>
          </p:cNvPr>
          <p:cNvSpPr/>
          <p:nvPr/>
        </p:nvSpPr>
        <p:spPr>
          <a:xfrm>
            <a:off x="0" y="1373507"/>
            <a:ext cx="2445945" cy="45719"/>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963AD02A-F17C-5344-8918-8EF5FB5483AE}"/>
              </a:ext>
            </a:extLst>
          </p:cNvPr>
          <p:cNvSpPr txBox="1"/>
          <p:nvPr/>
        </p:nvSpPr>
        <p:spPr>
          <a:xfrm>
            <a:off x="8981132" y="1288602"/>
            <a:ext cx="4391213" cy="830997"/>
          </a:xfrm>
          <a:prstGeom prst="rect">
            <a:avLst/>
          </a:prstGeom>
          <a:noFill/>
        </p:spPr>
        <p:txBody>
          <a:bodyPr wrap="square" rtlCol="0">
            <a:spAutoFit/>
          </a:bodyPr>
          <a:lstStyle/>
          <a:p>
            <a:pPr algn="ctr"/>
            <a:r>
              <a:rPr lang="en-US" sz="4800">
                <a:solidFill>
                  <a:schemeClr val="bg1"/>
                </a:solidFill>
                <a:latin typeface="Segoe UI" panose="020B0502040204020203" pitchFamily="34" charset="0"/>
                <a:cs typeface="Segoe UI" panose="020B0502040204020203" pitchFamily="34" charset="0"/>
              </a:rPr>
              <a:t>95%</a:t>
            </a:r>
            <a:endParaRPr lang="en-GB" sz="4800">
              <a:solidFill>
                <a:schemeClr val="bg1"/>
              </a:solidFill>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DA7D867D-D903-FDA2-0696-41E2CA6877E8}"/>
              </a:ext>
            </a:extLst>
          </p:cNvPr>
          <p:cNvSpPr txBox="1"/>
          <p:nvPr/>
        </p:nvSpPr>
        <p:spPr>
          <a:xfrm>
            <a:off x="9007114" y="5231029"/>
            <a:ext cx="4391213" cy="830997"/>
          </a:xfrm>
          <a:prstGeom prst="rect">
            <a:avLst/>
          </a:prstGeom>
          <a:noFill/>
        </p:spPr>
        <p:txBody>
          <a:bodyPr wrap="square" rtlCol="0">
            <a:spAutoFit/>
          </a:bodyPr>
          <a:lstStyle/>
          <a:p>
            <a:pPr algn="ctr"/>
            <a:r>
              <a:rPr lang="en-US" sz="4800">
                <a:solidFill>
                  <a:schemeClr val="bg1"/>
                </a:solidFill>
                <a:latin typeface="Segoe UI" panose="020B0502040204020203" pitchFamily="34" charset="0"/>
                <a:cs typeface="Segoe UI" panose="020B0502040204020203" pitchFamily="34" charset="0"/>
              </a:rPr>
              <a:t>99%</a:t>
            </a:r>
            <a:endParaRPr lang="en-GB" sz="4800">
              <a:solidFill>
                <a:schemeClr val="bg1"/>
              </a:solidFill>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A7F035C7-A3C0-C685-1352-63BF4E99B963}"/>
              </a:ext>
            </a:extLst>
          </p:cNvPr>
          <p:cNvSpPr txBox="1"/>
          <p:nvPr/>
        </p:nvSpPr>
        <p:spPr>
          <a:xfrm>
            <a:off x="10623860" y="2016339"/>
            <a:ext cx="1010364" cy="276999"/>
          </a:xfrm>
          <a:prstGeom prst="rect">
            <a:avLst/>
          </a:prstGeom>
          <a:noFill/>
        </p:spPr>
        <p:txBody>
          <a:bodyPr wrap="square" rtlCol="0">
            <a:spAutoFit/>
          </a:bodyPr>
          <a:lstStyle/>
          <a:p>
            <a:pPr algn="ctr"/>
            <a:r>
              <a:rPr lang="en-US" sz="1200" b="1">
                <a:solidFill>
                  <a:schemeClr val="bg1"/>
                </a:solidFill>
                <a:latin typeface="Segoe UI" panose="020B0502040204020203" pitchFamily="34" charset="0"/>
                <a:cs typeface="Segoe UI" panose="020B0502040204020203" pitchFamily="34" charset="0"/>
              </a:rPr>
              <a:t>PASS RATE</a:t>
            </a:r>
            <a:endParaRPr lang="en-GB" sz="1200" b="1">
              <a:solidFill>
                <a:schemeClr val="bg1"/>
              </a:solidFill>
              <a:latin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8B7064D9-42D9-BF37-B17C-E4AB358A32AA}"/>
              </a:ext>
            </a:extLst>
          </p:cNvPr>
          <p:cNvSpPr txBox="1"/>
          <p:nvPr/>
        </p:nvSpPr>
        <p:spPr>
          <a:xfrm>
            <a:off x="10268974" y="3940260"/>
            <a:ext cx="1793037" cy="461665"/>
          </a:xfrm>
          <a:prstGeom prst="rect">
            <a:avLst/>
          </a:prstGeom>
          <a:noFill/>
        </p:spPr>
        <p:txBody>
          <a:bodyPr wrap="square" rtlCol="0">
            <a:spAutoFit/>
          </a:bodyPr>
          <a:lstStyle/>
          <a:p>
            <a:pPr algn="ctr"/>
            <a:r>
              <a:rPr lang="en-US" sz="1200" b="1">
                <a:solidFill>
                  <a:schemeClr val="bg1"/>
                </a:solidFill>
                <a:latin typeface="Segoe UI" panose="020B0502040204020203" pitchFamily="34" charset="0"/>
                <a:cs typeface="Segoe UI" panose="020B0502040204020203" pitchFamily="34" charset="0"/>
              </a:rPr>
              <a:t>HIGHER ACHIEVEMENT RATE</a:t>
            </a:r>
            <a:endParaRPr lang="en-GB" sz="1200" b="1">
              <a:solidFill>
                <a:schemeClr val="bg1"/>
              </a:solidFill>
              <a:latin typeface="Segoe UI" panose="020B0502040204020203" pitchFamily="34" charset="0"/>
              <a:cs typeface="Segoe UI" panose="020B0502040204020203" pitchFamily="34" charset="0"/>
            </a:endParaRPr>
          </a:p>
        </p:txBody>
      </p:sp>
      <p:sp>
        <p:nvSpPr>
          <p:cNvPr id="34" name="TextBox 33">
            <a:extLst>
              <a:ext uri="{FF2B5EF4-FFF2-40B4-BE49-F238E27FC236}">
                <a16:creationId xmlns:a16="http://schemas.microsoft.com/office/drawing/2014/main" id="{E7A820A0-5196-8302-7B32-DC80FE0C9420}"/>
              </a:ext>
            </a:extLst>
          </p:cNvPr>
          <p:cNvSpPr txBox="1"/>
          <p:nvPr/>
        </p:nvSpPr>
        <p:spPr>
          <a:xfrm>
            <a:off x="10263572" y="5978206"/>
            <a:ext cx="1793037" cy="461665"/>
          </a:xfrm>
          <a:prstGeom prst="rect">
            <a:avLst/>
          </a:prstGeom>
          <a:noFill/>
        </p:spPr>
        <p:txBody>
          <a:bodyPr wrap="square" rtlCol="0">
            <a:spAutoFit/>
          </a:bodyPr>
          <a:lstStyle/>
          <a:p>
            <a:pPr algn="ctr"/>
            <a:r>
              <a:rPr lang="en-US" sz="1200" b="1">
                <a:solidFill>
                  <a:schemeClr val="bg1"/>
                </a:solidFill>
                <a:latin typeface="Segoe UI" panose="020B0502040204020203" pitchFamily="34" charset="0"/>
                <a:cs typeface="Segoe UI" panose="020B0502040204020203" pitchFamily="34" charset="0"/>
              </a:rPr>
              <a:t>OF LEARNERS ACHIEVE ON TIME</a:t>
            </a:r>
            <a:endParaRPr lang="en-GB" sz="1200" b="1">
              <a:solidFill>
                <a:schemeClr val="bg1"/>
              </a:solidFill>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C6407064-E108-EBEC-1933-4BF5A18321BF}"/>
              </a:ext>
            </a:extLst>
          </p:cNvPr>
          <p:cNvSpPr txBox="1"/>
          <p:nvPr/>
        </p:nvSpPr>
        <p:spPr>
          <a:xfrm>
            <a:off x="10168945" y="272602"/>
            <a:ext cx="2015586" cy="646331"/>
          </a:xfrm>
          <a:prstGeom prst="rect">
            <a:avLst/>
          </a:prstGeom>
          <a:noFill/>
        </p:spPr>
        <p:txBody>
          <a:bodyPr wrap="square" rtlCol="0">
            <a:spAutoFit/>
          </a:bodyPr>
          <a:lstStyle/>
          <a:p>
            <a:pPr algn="ctr"/>
            <a:r>
              <a:rPr lang="en-US" b="1">
                <a:solidFill>
                  <a:schemeClr val="bg1"/>
                </a:solidFill>
                <a:latin typeface="Segoe UI" panose="020B0502040204020203" pitchFamily="34" charset="0"/>
                <a:cs typeface="Segoe UI" panose="020B0502040204020203" pitchFamily="34" charset="0"/>
              </a:rPr>
              <a:t>ACHIEVEMENT </a:t>
            </a:r>
            <a:br>
              <a:rPr lang="en-US" b="1">
                <a:solidFill>
                  <a:schemeClr val="bg1"/>
                </a:solidFill>
                <a:latin typeface="Segoe UI" panose="020B0502040204020203" pitchFamily="34" charset="0"/>
                <a:cs typeface="Segoe UI" panose="020B0502040204020203" pitchFamily="34" charset="0"/>
              </a:rPr>
            </a:br>
            <a:r>
              <a:rPr lang="en-US" b="1">
                <a:solidFill>
                  <a:schemeClr val="bg1"/>
                </a:solidFill>
                <a:latin typeface="Segoe UI" panose="020B0502040204020203" pitchFamily="34" charset="0"/>
                <a:cs typeface="Segoe UI" panose="020B0502040204020203" pitchFamily="34" charset="0"/>
              </a:rPr>
              <a:t>RATES:</a:t>
            </a:r>
            <a:endParaRPr lang="en-GB" b="1">
              <a:solidFill>
                <a:schemeClr val="bg1"/>
              </a:solidFill>
              <a:latin typeface="Segoe UI" panose="020B0502040204020203" pitchFamily="34" charset="0"/>
              <a:cs typeface="Segoe UI" panose="020B0502040204020203" pitchFamily="34" charset="0"/>
            </a:endParaRPr>
          </a:p>
        </p:txBody>
      </p:sp>
      <p:sp>
        <p:nvSpPr>
          <p:cNvPr id="92" name="TextBox 91">
            <a:extLst>
              <a:ext uri="{FF2B5EF4-FFF2-40B4-BE49-F238E27FC236}">
                <a16:creationId xmlns:a16="http://schemas.microsoft.com/office/drawing/2014/main" id="{078F4575-EAD6-76BD-F0A5-4112636F868F}"/>
              </a:ext>
            </a:extLst>
          </p:cNvPr>
          <p:cNvSpPr txBox="1"/>
          <p:nvPr/>
        </p:nvSpPr>
        <p:spPr>
          <a:xfrm>
            <a:off x="8981132" y="3157199"/>
            <a:ext cx="4391213" cy="830997"/>
          </a:xfrm>
          <a:prstGeom prst="rect">
            <a:avLst/>
          </a:prstGeom>
          <a:noFill/>
        </p:spPr>
        <p:txBody>
          <a:bodyPr wrap="square" rtlCol="0">
            <a:spAutoFit/>
          </a:bodyPr>
          <a:lstStyle/>
          <a:p>
            <a:pPr algn="ctr"/>
            <a:r>
              <a:rPr lang="en-US" sz="4800">
                <a:solidFill>
                  <a:schemeClr val="bg1"/>
                </a:solidFill>
                <a:latin typeface="Segoe UI" panose="020B0502040204020203" pitchFamily="34" charset="0"/>
                <a:cs typeface="Segoe UI" panose="020B0502040204020203" pitchFamily="34" charset="0"/>
              </a:rPr>
              <a:t>94%</a:t>
            </a:r>
            <a:endParaRPr lang="en-GB" sz="4800">
              <a:solidFill>
                <a:schemeClr val="bg1"/>
              </a:solidFill>
              <a:latin typeface="Segoe UI" panose="020B0502040204020203" pitchFamily="34" charset="0"/>
              <a:cs typeface="Segoe UI" panose="020B0502040204020203" pitchFamily="34" charset="0"/>
            </a:endParaRPr>
          </a:p>
        </p:txBody>
      </p:sp>
      <p:grpSp>
        <p:nvGrpSpPr>
          <p:cNvPr id="152" name="Group 151">
            <a:extLst>
              <a:ext uri="{FF2B5EF4-FFF2-40B4-BE49-F238E27FC236}">
                <a16:creationId xmlns:a16="http://schemas.microsoft.com/office/drawing/2014/main" id="{06AB94A7-360B-C047-2B34-058C979F0A2D}"/>
              </a:ext>
            </a:extLst>
          </p:cNvPr>
          <p:cNvGrpSpPr/>
          <p:nvPr/>
        </p:nvGrpSpPr>
        <p:grpSpPr>
          <a:xfrm>
            <a:off x="6240162" y="2169977"/>
            <a:ext cx="5286959" cy="426744"/>
            <a:chOff x="6252538" y="2387756"/>
            <a:chExt cx="5286959" cy="426744"/>
          </a:xfrm>
        </p:grpSpPr>
        <p:sp>
          <p:nvSpPr>
            <p:cNvPr id="140" name="Title 1">
              <a:extLst>
                <a:ext uri="{FF2B5EF4-FFF2-40B4-BE49-F238E27FC236}">
                  <a16:creationId xmlns:a16="http://schemas.microsoft.com/office/drawing/2014/main" id="{05E373DD-6EAF-97B6-4564-D368414F8280}"/>
                </a:ext>
              </a:extLst>
            </p:cNvPr>
            <p:cNvSpPr txBox="1">
              <a:spLocks/>
            </p:cNvSpPr>
            <p:nvPr/>
          </p:nvSpPr>
          <p:spPr>
            <a:xfrm>
              <a:off x="6661667" y="2487828"/>
              <a:ext cx="4877830"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rgbClr val="000033"/>
                  </a:solidFill>
                  <a:latin typeface="Segoe UI" panose="020B0502040204020203" pitchFamily="34" charset="0"/>
                  <a:cs typeface="Segoe UI" panose="020B0502040204020203" pitchFamily="34" charset="0"/>
                </a:rPr>
                <a:t>PROGRAMME DURATION: 15 MONTHS</a:t>
              </a:r>
              <a:endParaRPr lang="en-GB" sz="1100" b="1">
                <a:solidFill>
                  <a:srgbClr val="000033"/>
                </a:solidFill>
                <a:latin typeface="Segoe UI" panose="020B0502040204020203" pitchFamily="34" charset="0"/>
                <a:cs typeface="Segoe UI" panose="020B0502040204020203" pitchFamily="34" charset="0"/>
              </a:endParaRPr>
            </a:p>
          </p:txBody>
        </p:sp>
        <p:pic>
          <p:nvPicPr>
            <p:cNvPr id="142" name="Graphic 141" descr="Stopwatch 75% outline">
              <a:extLst>
                <a:ext uri="{FF2B5EF4-FFF2-40B4-BE49-F238E27FC236}">
                  <a16:creationId xmlns:a16="http://schemas.microsoft.com/office/drawing/2014/main" id="{6430BD4F-5CC5-93EC-45F7-8C41E09556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2538" y="2387756"/>
              <a:ext cx="426744" cy="426744"/>
            </a:xfrm>
            <a:prstGeom prst="rect">
              <a:avLst/>
            </a:prstGeom>
          </p:spPr>
        </p:pic>
      </p:grpSp>
      <p:grpSp>
        <p:nvGrpSpPr>
          <p:cNvPr id="153" name="Group 152">
            <a:extLst>
              <a:ext uri="{FF2B5EF4-FFF2-40B4-BE49-F238E27FC236}">
                <a16:creationId xmlns:a16="http://schemas.microsoft.com/office/drawing/2014/main" id="{370D838B-589B-8453-6173-A63DC27C69E2}"/>
              </a:ext>
            </a:extLst>
          </p:cNvPr>
          <p:cNvGrpSpPr/>
          <p:nvPr/>
        </p:nvGrpSpPr>
        <p:grpSpPr>
          <a:xfrm>
            <a:off x="6202062" y="2687727"/>
            <a:ext cx="5335964" cy="426744"/>
            <a:chOff x="6214438" y="2911479"/>
            <a:chExt cx="5335964" cy="426744"/>
          </a:xfrm>
        </p:grpSpPr>
        <p:sp>
          <p:nvSpPr>
            <p:cNvPr id="144" name="Title 1">
              <a:extLst>
                <a:ext uri="{FF2B5EF4-FFF2-40B4-BE49-F238E27FC236}">
                  <a16:creationId xmlns:a16="http://schemas.microsoft.com/office/drawing/2014/main" id="{F0EE1FAE-F5FF-95A5-CF3F-67913F5C1AC2}"/>
                </a:ext>
              </a:extLst>
            </p:cNvPr>
            <p:cNvSpPr txBox="1">
              <a:spLocks/>
            </p:cNvSpPr>
            <p:nvPr/>
          </p:nvSpPr>
          <p:spPr>
            <a:xfrm>
              <a:off x="6672572" y="2992501"/>
              <a:ext cx="4877830"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rgbClr val="000033"/>
                  </a:solidFill>
                  <a:latin typeface="Segoe UI"/>
                  <a:cs typeface="Segoe UI"/>
                </a:rPr>
                <a:t>TRAINING DELIVERY: ONLINE DELIVERY</a:t>
              </a:r>
              <a:endParaRPr lang="en-GB" sz="1100" b="1">
                <a:solidFill>
                  <a:srgbClr val="000033"/>
                </a:solidFill>
                <a:latin typeface="Segoe UI"/>
                <a:cs typeface="Segoe UI"/>
              </a:endParaRPr>
            </a:p>
          </p:txBody>
        </p:sp>
        <p:pic>
          <p:nvPicPr>
            <p:cNvPr id="145" name="Graphic 144" descr="Teacher outline">
              <a:extLst>
                <a:ext uri="{FF2B5EF4-FFF2-40B4-BE49-F238E27FC236}">
                  <a16:creationId xmlns:a16="http://schemas.microsoft.com/office/drawing/2014/main" id="{81FBD29B-CF41-8F25-C971-B703A36D43A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214438" y="2911479"/>
              <a:ext cx="426744" cy="426744"/>
            </a:xfrm>
            <a:prstGeom prst="rect">
              <a:avLst/>
            </a:prstGeom>
          </p:spPr>
        </p:pic>
      </p:grpSp>
      <p:grpSp>
        <p:nvGrpSpPr>
          <p:cNvPr id="151" name="Group 150">
            <a:extLst>
              <a:ext uri="{FF2B5EF4-FFF2-40B4-BE49-F238E27FC236}">
                <a16:creationId xmlns:a16="http://schemas.microsoft.com/office/drawing/2014/main" id="{8411BEFA-ABA7-E184-BDA1-3CCD8DE6CC99}"/>
              </a:ext>
            </a:extLst>
          </p:cNvPr>
          <p:cNvGrpSpPr/>
          <p:nvPr/>
        </p:nvGrpSpPr>
        <p:grpSpPr>
          <a:xfrm>
            <a:off x="6240162" y="1652227"/>
            <a:ext cx="5286959" cy="426744"/>
            <a:chOff x="6252538" y="1844747"/>
            <a:chExt cx="5286959" cy="426744"/>
          </a:xfrm>
        </p:grpSpPr>
        <p:sp>
          <p:nvSpPr>
            <p:cNvPr id="147" name="Title 1">
              <a:extLst>
                <a:ext uri="{FF2B5EF4-FFF2-40B4-BE49-F238E27FC236}">
                  <a16:creationId xmlns:a16="http://schemas.microsoft.com/office/drawing/2014/main" id="{21B1494D-CFDC-AECF-1965-982E37385DFF}"/>
                </a:ext>
              </a:extLst>
            </p:cNvPr>
            <p:cNvSpPr txBox="1">
              <a:spLocks/>
            </p:cNvSpPr>
            <p:nvPr/>
          </p:nvSpPr>
          <p:spPr>
            <a:xfrm>
              <a:off x="6661667" y="1925769"/>
              <a:ext cx="4877830"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rgbClr val="000033"/>
                  </a:solidFill>
                  <a:latin typeface="Segoe UI" panose="020B0502040204020203" pitchFamily="34" charset="0"/>
                  <a:cs typeface="Segoe UI" panose="020B0502040204020203" pitchFamily="34" charset="0"/>
                </a:rPr>
                <a:t>LEVEL 3 APPRENTICESHIP</a:t>
              </a:r>
              <a:endParaRPr lang="en-GB" sz="1100" b="1">
                <a:solidFill>
                  <a:srgbClr val="000033"/>
                </a:solidFill>
                <a:latin typeface="Segoe UI" panose="020B0502040204020203" pitchFamily="34" charset="0"/>
                <a:cs typeface="Segoe UI" panose="020B0502040204020203" pitchFamily="34" charset="0"/>
              </a:endParaRPr>
            </a:p>
          </p:txBody>
        </p:sp>
        <p:pic>
          <p:nvPicPr>
            <p:cNvPr id="148" name="Graphic 147" descr="Graduation cap outline">
              <a:extLst>
                <a:ext uri="{FF2B5EF4-FFF2-40B4-BE49-F238E27FC236}">
                  <a16:creationId xmlns:a16="http://schemas.microsoft.com/office/drawing/2014/main" id="{CB1E648A-05B7-BAC4-8174-68D6F74087C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252538" y="1844747"/>
              <a:ext cx="426744" cy="426744"/>
            </a:xfrm>
            <a:prstGeom prst="rect">
              <a:avLst/>
            </a:prstGeom>
          </p:spPr>
        </p:pic>
      </p:grpSp>
      <p:grpSp>
        <p:nvGrpSpPr>
          <p:cNvPr id="154" name="Group 153">
            <a:extLst>
              <a:ext uri="{FF2B5EF4-FFF2-40B4-BE49-F238E27FC236}">
                <a16:creationId xmlns:a16="http://schemas.microsoft.com/office/drawing/2014/main" id="{E21D4473-B266-7AA7-EB5C-2EBF2E6D508D}"/>
              </a:ext>
            </a:extLst>
          </p:cNvPr>
          <p:cNvGrpSpPr/>
          <p:nvPr/>
        </p:nvGrpSpPr>
        <p:grpSpPr>
          <a:xfrm>
            <a:off x="6219677" y="3205477"/>
            <a:ext cx="5286959" cy="426744"/>
            <a:chOff x="6232053" y="3397997"/>
            <a:chExt cx="5286959" cy="426744"/>
          </a:xfrm>
        </p:grpSpPr>
        <p:sp>
          <p:nvSpPr>
            <p:cNvPr id="149" name="Title 1">
              <a:extLst>
                <a:ext uri="{FF2B5EF4-FFF2-40B4-BE49-F238E27FC236}">
                  <a16:creationId xmlns:a16="http://schemas.microsoft.com/office/drawing/2014/main" id="{C9D06C05-167D-66FB-3708-4162D309AC46}"/>
                </a:ext>
              </a:extLst>
            </p:cNvPr>
            <p:cNvSpPr txBox="1">
              <a:spLocks/>
            </p:cNvSpPr>
            <p:nvPr/>
          </p:nvSpPr>
          <p:spPr>
            <a:xfrm>
              <a:off x="6641182" y="3498069"/>
              <a:ext cx="4877830"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rgbClr val="000033"/>
                  </a:solidFill>
                  <a:latin typeface="Segoe UI" panose="020B0502040204020203" pitchFamily="34" charset="0"/>
                  <a:cs typeface="Segoe UI" panose="020B0502040204020203" pitchFamily="34" charset="0"/>
                </a:rPr>
                <a:t>PROGRESSION: LEVEL 4 DATA ANALYST</a:t>
              </a:r>
              <a:endParaRPr lang="en-GB" sz="1100" b="1">
                <a:solidFill>
                  <a:srgbClr val="000033"/>
                </a:solidFill>
                <a:latin typeface="Segoe UI" panose="020B0502040204020203" pitchFamily="34" charset="0"/>
                <a:cs typeface="Segoe UI" panose="020B0502040204020203" pitchFamily="34" charset="0"/>
              </a:endParaRPr>
            </a:p>
          </p:txBody>
        </p:sp>
        <p:pic>
          <p:nvPicPr>
            <p:cNvPr id="150" name="Graphic 149" descr="Dance steps outline">
              <a:extLst>
                <a:ext uri="{FF2B5EF4-FFF2-40B4-BE49-F238E27FC236}">
                  <a16:creationId xmlns:a16="http://schemas.microsoft.com/office/drawing/2014/main" id="{95DBD359-64AF-0EB6-D06D-BC4DA212368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232053" y="3397997"/>
              <a:ext cx="426744" cy="426744"/>
            </a:xfrm>
            <a:prstGeom prst="rect">
              <a:avLst/>
            </a:prstGeom>
          </p:spPr>
        </p:pic>
      </p:grpSp>
      <p:sp>
        <p:nvSpPr>
          <p:cNvPr id="156" name="TextBox 155">
            <a:extLst>
              <a:ext uri="{FF2B5EF4-FFF2-40B4-BE49-F238E27FC236}">
                <a16:creationId xmlns:a16="http://schemas.microsoft.com/office/drawing/2014/main" id="{173E2E3B-4477-6134-53AA-F9EACBD9E3CF}"/>
              </a:ext>
            </a:extLst>
          </p:cNvPr>
          <p:cNvSpPr txBox="1"/>
          <p:nvPr/>
        </p:nvSpPr>
        <p:spPr>
          <a:xfrm>
            <a:off x="190797" y="1911248"/>
            <a:ext cx="5252167" cy="2123658"/>
          </a:xfrm>
          <a:prstGeom prst="rect">
            <a:avLst/>
          </a:prstGeom>
          <a:noFill/>
        </p:spPr>
        <p:txBody>
          <a:bodyPr wrap="square">
            <a:spAutoFit/>
          </a:bodyPr>
          <a:lstStyle/>
          <a:p>
            <a:r>
              <a:rPr lang="en-US" sz="1200">
                <a:latin typeface="Segoe UI" panose="020B0502040204020203" pitchFamily="34" charset="0"/>
                <a:cs typeface="Segoe UI" panose="020B0502040204020203" pitchFamily="34" charset="0"/>
              </a:rPr>
              <a:t>Data enables businesses to make informed decisions, enhancing overall efficiency and driving company growth &amp; innovation. To harness the full potential of data and support strategic business choices, your employees must possess data skills that empower them to extract meaningful insights from complex datasets.</a:t>
            </a:r>
          </a:p>
          <a:p>
            <a:endParaRPr lang="en-US" sz="1200">
              <a:latin typeface="Segoe UI" panose="020B0502040204020203" pitchFamily="34" charset="0"/>
              <a:cs typeface="Segoe UI" panose="020B0502040204020203" pitchFamily="34" charset="0"/>
            </a:endParaRPr>
          </a:p>
          <a:p>
            <a:r>
              <a:rPr lang="en-US" sz="1200">
                <a:latin typeface="Segoe UI" panose="020B0502040204020203" pitchFamily="34" charset="0"/>
                <a:cs typeface="Segoe UI" panose="020B0502040204020203" pitchFamily="34" charset="0"/>
              </a:rPr>
              <a:t>Our Level 3 Data &amp; Business Insights </a:t>
            </a:r>
            <a:r>
              <a:rPr lang="en-US" sz="1200" err="1">
                <a:latin typeface="Segoe UI" panose="020B0502040204020203" pitchFamily="34" charset="0"/>
                <a:cs typeface="Segoe UI" panose="020B0502040204020203" pitchFamily="34" charset="0"/>
              </a:rPr>
              <a:t>programme</a:t>
            </a:r>
            <a:r>
              <a:rPr lang="en-US" sz="1200">
                <a:latin typeface="Segoe UI" panose="020B0502040204020203" pitchFamily="34" charset="0"/>
                <a:cs typeface="Segoe UI" panose="020B0502040204020203" pitchFamily="34" charset="0"/>
              </a:rPr>
              <a:t> builds data management, analysis, </a:t>
            </a:r>
            <a:r>
              <a:rPr lang="en-US" sz="1200" err="1">
                <a:latin typeface="Segoe UI" panose="020B0502040204020203" pitchFamily="34" charset="0"/>
                <a:cs typeface="Segoe UI" panose="020B0502040204020203" pitchFamily="34" charset="0"/>
              </a:rPr>
              <a:t>visualisation</a:t>
            </a:r>
            <a:r>
              <a:rPr lang="en-US" sz="1200">
                <a:latin typeface="Segoe UI" panose="020B0502040204020203" pitchFamily="34" charset="0"/>
                <a:cs typeface="Segoe UI" panose="020B0502040204020203" pitchFamily="34" charset="0"/>
              </a:rPr>
              <a:t> and communication skills that support immediate business goals while building long-term resilience, positioning your business for sustained growth in a data-centric world.</a:t>
            </a:r>
          </a:p>
          <a:p>
            <a:endParaRPr lang="en-US" sz="1200">
              <a:latin typeface="Segoe UI" panose="020B0502040204020203" pitchFamily="34" charset="0"/>
              <a:cs typeface="Segoe UI" panose="020B0502040204020203" pitchFamily="34" charset="0"/>
            </a:endParaRPr>
          </a:p>
        </p:txBody>
      </p:sp>
      <p:sp>
        <p:nvSpPr>
          <p:cNvPr id="157" name="Title 1">
            <a:extLst>
              <a:ext uri="{FF2B5EF4-FFF2-40B4-BE49-F238E27FC236}">
                <a16:creationId xmlns:a16="http://schemas.microsoft.com/office/drawing/2014/main" id="{C9A097F2-9BB5-DC27-22E6-3EE0EA6B8DD2}"/>
              </a:ext>
            </a:extLst>
          </p:cNvPr>
          <p:cNvSpPr txBox="1">
            <a:spLocks/>
          </p:cNvSpPr>
          <p:nvPr/>
        </p:nvSpPr>
        <p:spPr>
          <a:xfrm>
            <a:off x="190797" y="1646433"/>
            <a:ext cx="4877830"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rgbClr val="000033"/>
                </a:solidFill>
                <a:latin typeface="Segoe UI" panose="020B0502040204020203" pitchFamily="34" charset="0"/>
                <a:cs typeface="Segoe UI" panose="020B0502040204020203" pitchFamily="34" charset="0"/>
              </a:rPr>
              <a:t>PROGRAMME OVERVIEW:</a:t>
            </a:r>
            <a:endParaRPr lang="en-GB" sz="1100" b="1">
              <a:solidFill>
                <a:srgbClr val="000033"/>
              </a:solidFill>
              <a:latin typeface="Segoe UI" panose="020B0502040204020203" pitchFamily="34" charset="0"/>
              <a:cs typeface="Segoe UI" panose="020B0502040204020203" pitchFamily="34" charset="0"/>
            </a:endParaRPr>
          </a:p>
        </p:txBody>
      </p:sp>
      <p:sp>
        <p:nvSpPr>
          <p:cNvPr id="184" name="Rectangle 183">
            <a:extLst>
              <a:ext uri="{FF2B5EF4-FFF2-40B4-BE49-F238E27FC236}">
                <a16:creationId xmlns:a16="http://schemas.microsoft.com/office/drawing/2014/main" id="{BFB09C61-A505-B5B9-1753-B813AC9D03FE}"/>
              </a:ext>
            </a:extLst>
          </p:cNvPr>
          <p:cNvSpPr>
            <a:spLocks noChangeArrowheads="1"/>
          </p:cNvSpPr>
          <p:nvPr/>
        </p:nvSpPr>
        <p:spPr bwMode="auto">
          <a:xfrm rot="16200000" flipH="1">
            <a:off x="4767325" y="1753666"/>
            <a:ext cx="104702" cy="7520094"/>
          </a:xfrm>
          <a:prstGeom prst="rect">
            <a:avLst/>
          </a:prstGeom>
          <a:gradFill flip="none" rotWithShape="1">
            <a:gsLst>
              <a:gs pos="0">
                <a:srgbClr val="E5005B"/>
              </a:gs>
              <a:gs pos="100000">
                <a:srgbClr val="F49B00"/>
              </a:gs>
            </a:gsLst>
            <a:lin ang="600000" scaled="0"/>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13" name="Title 1">
            <a:extLst>
              <a:ext uri="{FF2B5EF4-FFF2-40B4-BE49-F238E27FC236}">
                <a16:creationId xmlns:a16="http://schemas.microsoft.com/office/drawing/2014/main" id="{015B6D05-B24E-11DA-3DA3-8AC92AC2CF09}"/>
              </a:ext>
            </a:extLst>
          </p:cNvPr>
          <p:cNvSpPr txBox="1">
            <a:spLocks/>
          </p:cNvSpPr>
          <p:nvPr/>
        </p:nvSpPr>
        <p:spPr>
          <a:xfrm>
            <a:off x="603741" y="4845226"/>
            <a:ext cx="96966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a:solidFill>
                  <a:srgbClr val="000033"/>
                </a:solidFill>
                <a:latin typeface="Segoe UI" panose="020B0502040204020203" pitchFamily="34" charset="0"/>
                <a:cs typeface="Segoe UI" panose="020B0502040204020203" pitchFamily="34" charset="0"/>
              </a:rPr>
              <a:t>MODULE 1</a:t>
            </a:r>
            <a:endParaRPr lang="en-GB" sz="1200" b="1">
              <a:solidFill>
                <a:srgbClr val="000033"/>
              </a:solidFill>
              <a:latin typeface="Segoe UI" panose="020B0502040204020203" pitchFamily="34" charset="0"/>
              <a:cs typeface="Segoe UI" panose="020B0502040204020203" pitchFamily="34" charset="0"/>
            </a:endParaRPr>
          </a:p>
        </p:txBody>
      </p:sp>
      <p:sp>
        <p:nvSpPr>
          <p:cNvPr id="115" name="Title 1">
            <a:extLst>
              <a:ext uri="{FF2B5EF4-FFF2-40B4-BE49-F238E27FC236}">
                <a16:creationId xmlns:a16="http://schemas.microsoft.com/office/drawing/2014/main" id="{4B0877E7-C137-518C-9523-562FFBBD29CD}"/>
              </a:ext>
            </a:extLst>
          </p:cNvPr>
          <p:cNvSpPr txBox="1">
            <a:spLocks/>
          </p:cNvSpPr>
          <p:nvPr/>
        </p:nvSpPr>
        <p:spPr>
          <a:xfrm>
            <a:off x="5764440" y="5975665"/>
            <a:ext cx="1909830"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a:solidFill>
                  <a:srgbClr val="000033"/>
                </a:solidFill>
                <a:latin typeface="Segoe UI" panose="020B0502040204020203" pitchFamily="34" charset="0"/>
                <a:cs typeface="Segoe UI" panose="020B0502040204020203" pitchFamily="34" charset="0"/>
              </a:rPr>
              <a:t>CONFIDENT DATA COMMUNICATIONS</a:t>
            </a:r>
            <a:endParaRPr lang="en-GB" sz="1100">
              <a:solidFill>
                <a:srgbClr val="000033"/>
              </a:solidFill>
              <a:latin typeface="Segoe UI" panose="020B0502040204020203" pitchFamily="34" charset="0"/>
              <a:cs typeface="Segoe UI" panose="020B0502040204020203" pitchFamily="34" charset="0"/>
            </a:endParaRPr>
          </a:p>
        </p:txBody>
      </p:sp>
      <p:sp>
        <p:nvSpPr>
          <p:cNvPr id="117" name="Title 1">
            <a:extLst>
              <a:ext uri="{FF2B5EF4-FFF2-40B4-BE49-F238E27FC236}">
                <a16:creationId xmlns:a16="http://schemas.microsoft.com/office/drawing/2014/main" id="{3C6AED20-D0E9-5570-4BC3-580A69735EAD}"/>
              </a:ext>
            </a:extLst>
          </p:cNvPr>
          <p:cNvSpPr txBox="1">
            <a:spLocks/>
          </p:cNvSpPr>
          <p:nvPr/>
        </p:nvSpPr>
        <p:spPr>
          <a:xfrm>
            <a:off x="2455286" y="5695417"/>
            <a:ext cx="96966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a:solidFill>
                  <a:srgbClr val="000033"/>
                </a:solidFill>
                <a:latin typeface="Segoe UI" panose="020B0502040204020203" pitchFamily="34" charset="0"/>
                <a:cs typeface="Segoe UI" panose="020B0502040204020203" pitchFamily="34" charset="0"/>
              </a:rPr>
              <a:t>MODULE 2</a:t>
            </a:r>
            <a:endParaRPr lang="en-GB" sz="1200" b="1">
              <a:solidFill>
                <a:srgbClr val="000033"/>
              </a:solidFill>
              <a:latin typeface="Segoe UI" panose="020B0502040204020203" pitchFamily="34" charset="0"/>
              <a:cs typeface="Segoe UI" panose="020B0502040204020203" pitchFamily="34" charset="0"/>
            </a:endParaRPr>
          </a:p>
        </p:txBody>
      </p:sp>
      <p:sp>
        <p:nvSpPr>
          <p:cNvPr id="123" name="Title 1">
            <a:extLst>
              <a:ext uri="{FF2B5EF4-FFF2-40B4-BE49-F238E27FC236}">
                <a16:creationId xmlns:a16="http://schemas.microsoft.com/office/drawing/2014/main" id="{334495C4-1F60-ED69-9B0C-122F98F1DF8D}"/>
              </a:ext>
            </a:extLst>
          </p:cNvPr>
          <p:cNvSpPr txBox="1">
            <a:spLocks/>
          </p:cNvSpPr>
          <p:nvPr/>
        </p:nvSpPr>
        <p:spPr>
          <a:xfrm>
            <a:off x="190797" y="5044618"/>
            <a:ext cx="179521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a:solidFill>
                  <a:srgbClr val="000033"/>
                </a:solidFill>
                <a:latin typeface="Segoe UI" panose="020B0502040204020203" pitchFamily="34" charset="0"/>
                <a:cs typeface="Segoe UI" panose="020B0502040204020203" pitchFamily="34" charset="0"/>
              </a:rPr>
              <a:t>THE POWER OF DATA</a:t>
            </a:r>
            <a:endParaRPr lang="en-GB" sz="1100">
              <a:solidFill>
                <a:srgbClr val="000033"/>
              </a:solidFill>
              <a:latin typeface="Segoe UI" panose="020B0502040204020203" pitchFamily="34" charset="0"/>
              <a:cs typeface="Segoe UI" panose="020B0502040204020203" pitchFamily="34" charset="0"/>
            </a:endParaRPr>
          </a:p>
        </p:txBody>
      </p:sp>
      <p:sp>
        <p:nvSpPr>
          <p:cNvPr id="124" name="Title 1">
            <a:extLst>
              <a:ext uri="{FF2B5EF4-FFF2-40B4-BE49-F238E27FC236}">
                <a16:creationId xmlns:a16="http://schemas.microsoft.com/office/drawing/2014/main" id="{5C07FE41-BF2E-68AE-B4FF-E2EA7D1F2447}"/>
              </a:ext>
            </a:extLst>
          </p:cNvPr>
          <p:cNvSpPr txBox="1">
            <a:spLocks/>
          </p:cNvSpPr>
          <p:nvPr/>
        </p:nvSpPr>
        <p:spPr>
          <a:xfrm>
            <a:off x="2042512" y="5975665"/>
            <a:ext cx="179521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a:solidFill>
                  <a:srgbClr val="000033"/>
                </a:solidFill>
                <a:latin typeface="Segoe UI" panose="020B0502040204020203" pitchFamily="34" charset="0"/>
                <a:cs typeface="Segoe UI" panose="020B0502040204020203" pitchFamily="34" charset="0"/>
              </a:rPr>
              <a:t>MAKING DATA-DRIVEN DECISIONS </a:t>
            </a:r>
            <a:endParaRPr lang="en-GB" sz="1100">
              <a:solidFill>
                <a:srgbClr val="000033"/>
              </a:solidFill>
              <a:latin typeface="Segoe UI" panose="020B0502040204020203" pitchFamily="34" charset="0"/>
              <a:cs typeface="Segoe UI" panose="020B0502040204020203" pitchFamily="34" charset="0"/>
            </a:endParaRPr>
          </a:p>
        </p:txBody>
      </p:sp>
      <p:sp>
        <p:nvSpPr>
          <p:cNvPr id="126" name="Title 1">
            <a:extLst>
              <a:ext uri="{FF2B5EF4-FFF2-40B4-BE49-F238E27FC236}">
                <a16:creationId xmlns:a16="http://schemas.microsoft.com/office/drawing/2014/main" id="{A40DF036-FEC0-D296-2BFD-EC775145C153}"/>
              </a:ext>
            </a:extLst>
          </p:cNvPr>
          <p:cNvSpPr txBox="1">
            <a:spLocks/>
          </p:cNvSpPr>
          <p:nvPr/>
        </p:nvSpPr>
        <p:spPr>
          <a:xfrm>
            <a:off x="7623603" y="5044618"/>
            <a:ext cx="179521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a:solidFill>
                  <a:srgbClr val="000033"/>
                </a:solidFill>
                <a:latin typeface="Segoe UI" panose="020B0502040204020203" pitchFamily="34" charset="0"/>
                <a:cs typeface="Segoe UI" panose="020B0502040204020203" pitchFamily="34" charset="0"/>
              </a:rPr>
              <a:t>BUSINESS ANALYSIS USING POWER BI</a:t>
            </a:r>
            <a:endParaRPr lang="en-GB" sz="1100">
              <a:solidFill>
                <a:srgbClr val="000033"/>
              </a:solidFill>
              <a:latin typeface="Segoe UI" panose="020B0502040204020203" pitchFamily="34" charset="0"/>
              <a:cs typeface="Segoe UI" panose="020B0502040204020203" pitchFamily="34" charset="0"/>
            </a:endParaRPr>
          </a:p>
        </p:txBody>
      </p:sp>
      <p:sp>
        <p:nvSpPr>
          <p:cNvPr id="188" name="Oval 187">
            <a:extLst>
              <a:ext uri="{FF2B5EF4-FFF2-40B4-BE49-F238E27FC236}">
                <a16:creationId xmlns:a16="http://schemas.microsoft.com/office/drawing/2014/main" id="{3A732F07-AA70-495E-F430-71A400E8EE81}"/>
              </a:ext>
            </a:extLst>
          </p:cNvPr>
          <p:cNvSpPr/>
          <p:nvPr/>
        </p:nvSpPr>
        <p:spPr>
          <a:xfrm>
            <a:off x="1008018" y="5375296"/>
            <a:ext cx="245137" cy="245137"/>
          </a:xfrm>
          <a:prstGeom prst="ellipse">
            <a:avLst/>
          </a:prstGeom>
          <a:solidFill>
            <a:srgbClr val="E5045B"/>
          </a:solidFill>
          <a:ln>
            <a:solidFill>
              <a:srgbClr val="E60C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2D7133AF-656E-33FE-2083-C42C9973E3BC}"/>
              </a:ext>
            </a:extLst>
          </p:cNvPr>
          <p:cNvSpPr/>
          <p:nvPr/>
        </p:nvSpPr>
        <p:spPr>
          <a:xfrm>
            <a:off x="1035354" y="5409521"/>
            <a:ext cx="187398" cy="187398"/>
          </a:xfrm>
          <a:prstGeom prst="ellipse">
            <a:avLst/>
          </a:prstGeom>
          <a:solidFill>
            <a:srgbClr val="E60C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6C3EF86F-F955-1B39-1402-98B2259D2AAC}"/>
              </a:ext>
            </a:extLst>
          </p:cNvPr>
          <p:cNvSpPr/>
          <p:nvPr/>
        </p:nvSpPr>
        <p:spPr>
          <a:xfrm>
            <a:off x="2864391" y="5375296"/>
            <a:ext cx="245137" cy="245137"/>
          </a:xfrm>
          <a:prstGeom prst="ellipse">
            <a:avLst/>
          </a:prstGeom>
          <a:solidFill>
            <a:srgbClr val="EB4254"/>
          </a:solidFill>
          <a:ln>
            <a:solidFill>
              <a:srgbClr val="EB4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A2EF0E0A-8A84-5A12-EDCE-3A887D9E2326}"/>
              </a:ext>
            </a:extLst>
          </p:cNvPr>
          <p:cNvSpPr/>
          <p:nvPr/>
        </p:nvSpPr>
        <p:spPr>
          <a:xfrm>
            <a:off x="2893260" y="5403434"/>
            <a:ext cx="187398" cy="187398"/>
          </a:xfrm>
          <a:prstGeom prst="ellipse">
            <a:avLst/>
          </a:prstGeom>
          <a:solidFill>
            <a:srgbClr val="EB425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C4893BF2-CBE8-9F2E-A34E-1F685A0BB515}"/>
              </a:ext>
            </a:extLst>
          </p:cNvPr>
          <p:cNvSpPr/>
          <p:nvPr/>
        </p:nvSpPr>
        <p:spPr>
          <a:xfrm>
            <a:off x="4720764" y="5375296"/>
            <a:ext cx="245137" cy="245137"/>
          </a:xfrm>
          <a:prstGeom prst="ellipse">
            <a:avLst/>
          </a:prstGeom>
          <a:solidFill>
            <a:srgbClr val="F07142"/>
          </a:solidFill>
          <a:ln>
            <a:solidFill>
              <a:srgbClr val="F071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B0A8A442-3F67-09A4-167E-B51446CD4DA1}"/>
              </a:ext>
            </a:extLst>
          </p:cNvPr>
          <p:cNvSpPr/>
          <p:nvPr/>
        </p:nvSpPr>
        <p:spPr>
          <a:xfrm>
            <a:off x="4748405" y="5404165"/>
            <a:ext cx="187398" cy="187398"/>
          </a:xfrm>
          <a:prstGeom prst="ellipse">
            <a:avLst/>
          </a:prstGeom>
          <a:solidFill>
            <a:srgbClr val="F0714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542AA1E5-9103-3913-98BA-7FECC270ABF8}"/>
              </a:ext>
            </a:extLst>
          </p:cNvPr>
          <p:cNvSpPr/>
          <p:nvPr/>
        </p:nvSpPr>
        <p:spPr>
          <a:xfrm>
            <a:off x="6577137" y="5375296"/>
            <a:ext cx="245137" cy="245137"/>
          </a:xfrm>
          <a:prstGeom prst="ellipse">
            <a:avLst/>
          </a:prstGeom>
          <a:solidFill>
            <a:srgbClr val="F38D29"/>
          </a:solidFill>
          <a:ln>
            <a:solidFill>
              <a:srgbClr val="F38D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9C5E9CF7-811F-6006-0518-0126296D3056}"/>
              </a:ext>
            </a:extLst>
          </p:cNvPr>
          <p:cNvSpPr/>
          <p:nvPr/>
        </p:nvSpPr>
        <p:spPr>
          <a:xfrm>
            <a:off x="6606006" y="5404165"/>
            <a:ext cx="187398" cy="187398"/>
          </a:xfrm>
          <a:prstGeom prst="ellipse">
            <a:avLst/>
          </a:prstGeom>
          <a:solidFill>
            <a:srgbClr val="F38D29"/>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0038D540-7672-5172-0E68-F3E4E90E6D4D}"/>
              </a:ext>
            </a:extLst>
          </p:cNvPr>
          <p:cNvSpPr/>
          <p:nvPr/>
        </p:nvSpPr>
        <p:spPr>
          <a:xfrm>
            <a:off x="8433508" y="5375296"/>
            <a:ext cx="245137" cy="245137"/>
          </a:xfrm>
          <a:prstGeom prst="ellipse">
            <a:avLst/>
          </a:prstGeom>
          <a:solidFill>
            <a:srgbClr val="F49A0C"/>
          </a:solidFill>
          <a:ln>
            <a:solidFill>
              <a:srgbClr val="F38D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B1506F3E-303C-A8D0-D10D-E1C533B39C50}"/>
              </a:ext>
            </a:extLst>
          </p:cNvPr>
          <p:cNvSpPr/>
          <p:nvPr/>
        </p:nvSpPr>
        <p:spPr>
          <a:xfrm>
            <a:off x="8462377" y="5403434"/>
            <a:ext cx="187398" cy="187398"/>
          </a:xfrm>
          <a:prstGeom prst="ellipse">
            <a:avLst/>
          </a:prstGeom>
          <a:solidFill>
            <a:srgbClr val="F49A0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Title 1">
            <a:extLst>
              <a:ext uri="{FF2B5EF4-FFF2-40B4-BE49-F238E27FC236}">
                <a16:creationId xmlns:a16="http://schemas.microsoft.com/office/drawing/2014/main" id="{FDBD3A81-5A1D-7768-F125-626DC9088EC5}"/>
              </a:ext>
            </a:extLst>
          </p:cNvPr>
          <p:cNvSpPr txBox="1">
            <a:spLocks/>
          </p:cNvSpPr>
          <p:nvPr/>
        </p:nvSpPr>
        <p:spPr>
          <a:xfrm>
            <a:off x="4340155" y="4822630"/>
            <a:ext cx="96966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a:solidFill>
                  <a:srgbClr val="000033"/>
                </a:solidFill>
                <a:latin typeface="Segoe UI" panose="020B0502040204020203" pitchFamily="34" charset="0"/>
                <a:cs typeface="Segoe UI" panose="020B0502040204020203" pitchFamily="34" charset="0"/>
              </a:rPr>
              <a:t>MODULE 3</a:t>
            </a:r>
            <a:endParaRPr lang="en-GB" sz="1200" b="1">
              <a:solidFill>
                <a:srgbClr val="000033"/>
              </a:solidFill>
              <a:latin typeface="Segoe UI" panose="020B0502040204020203" pitchFamily="34" charset="0"/>
              <a:cs typeface="Segoe UI" panose="020B0502040204020203" pitchFamily="34" charset="0"/>
            </a:endParaRPr>
          </a:p>
        </p:txBody>
      </p:sp>
      <p:sp>
        <p:nvSpPr>
          <p:cNvPr id="204" name="Title 1">
            <a:extLst>
              <a:ext uri="{FF2B5EF4-FFF2-40B4-BE49-F238E27FC236}">
                <a16:creationId xmlns:a16="http://schemas.microsoft.com/office/drawing/2014/main" id="{565AE323-8F9F-F327-0397-8E8D4823583A}"/>
              </a:ext>
            </a:extLst>
          </p:cNvPr>
          <p:cNvSpPr txBox="1">
            <a:spLocks/>
          </p:cNvSpPr>
          <p:nvPr/>
        </p:nvSpPr>
        <p:spPr>
          <a:xfrm>
            <a:off x="3927211" y="5044618"/>
            <a:ext cx="179521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a:solidFill>
                  <a:srgbClr val="000033"/>
                </a:solidFill>
                <a:latin typeface="Segoe UI" panose="020B0502040204020203" pitchFamily="34" charset="0"/>
                <a:cs typeface="Segoe UI" panose="020B0502040204020203" pitchFamily="34" charset="0"/>
              </a:rPr>
              <a:t>PRESENTING ACCURATE INSIGHTS</a:t>
            </a:r>
            <a:endParaRPr lang="en-GB" sz="1100">
              <a:solidFill>
                <a:srgbClr val="000033"/>
              </a:solidFill>
              <a:latin typeface="Segoe UI" panose="020B0502040204020203" pitchFamily="34" charset="0"/>
              <a:cs typeface="Segoe UI" panose="020B0502040204020203" pitchFamily="34" charset="0"/>
            </a:endParaRPr>
          </a:p>
        </p:txBody>
      </p:sp>
      <p:sp>
        <p:nvSpPr>
          <p:cNvPr id="205" name="Title 1">
            <a:extLst>
              <a:ext uri="{FF2B5EF4-FFF2-40B4-BE49-F238E27FC236}">
                <a16:creationId xmlns:a16="http://schemas.microsoft.com/office/drawing/2014/main" id="{C5D354FB-DC99-DB00-A6E5-89A417DBDE57}"/>
              </a:ext>
            </a:extLst>
          </p:cNvPr>
          <p:cNvSpPr txBox="1">
            <a:spLocks/>
          </p:cNvSpPr>
          <p:nvPr/>
        </p:nvSpPr>
        <p:spPr>
          <a:xfrm>
            <a:off x="6194560" y="5695417"/>
            <a:ext cx="96966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a:solidFill>
                  <a:srgbClr val="000033"/>
                </a:solidFill>
                <a:latin typeface="Segoe UI" panose="020B0502040204020203" pitchFamily="34" charset="0"/>
                <a:cs typeface="Segoe UI" panose="020B0502040204020203" pitchFamily="34" charset="0"/>
              </a:rPr>
              <a:t>MODULE 4</a:t>
            </a:r>
            <a:endParaRPr lang="en-GB" sz="1200" b="1">
              <a:solidFill>
                <a:srgbClr val="000033"/>
              </a:solidFill>
              <a:latin typeface="Segoe UI" panose="020B0502040204020203" pitchFamily="34" charset="0"/>
              <a:cs typeface="Segoe UI" panose="020B0502040204020203" pitchFamily="34" charset="0"/>
            </a:endParaRPr>
          </a:p>
        </p:txBody>
      </p:sp>
      <p:sp>
        <p:nvSpPr>
          <p:cNvPr id="208" name="Title 1">
            <a:extLst>
              <a:ext uri="{FF2B5EF4-FFF2-40B4-BE49-F238E27FC236}">
                <a16:creationId xmlns:a16="http://schemas.microsoft.com/office/drawing/2014/main" id="{0C868C41-371D-5719-4739-C2A8794D4B14}"/>
              </a:ext>
            </a:extLst>
          </p:cNvPr>
          <p:cNvSpPr txBox="1">
            <a:spLocks/>
          </p:cNvSpPr>
          <p:nvPr/>
        </p:nvSpPr>
        <p:spPr>
          <a:xfrm>
            <a:off x="8024634" y="4791372"/>
            <a:ext cx="969663"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a:solidFill>
                  <a:srgbClr val="000033"/>
                </a:solidFill>
                <a:latin typeface="Segoe UI" panose="020B0502040204020203" pitchFamily="34" charset="0"/>
                <a:cs typeface="Segoe UI" panose="020B0502040204020203" pitchFamily="34" charset="0"/>
              </a:rPr>
              <a:t>MODULE 5</a:t>
            </a:r>
            <a:endParaRPr lang="en-GB" sz="1200" b="1">
              <a:solidFill>
                <a:srgbClr val="000033"/>
              </a:solidFill>
              <a:latin typeface="Segoe UI" panose="020B0502040204020203" pitchFamily="34" charset="0"/>
              <a:cs typeface="Segoe UI" panose="020B0502040204020203" pitchFamily="34" charset="0"/>
            </a:endParaRPr>
          </a:p>
        </p:txBody>
      </p:sp>
      <p:pic>
        <p:nvPicPr>
          <p:cNvPr id="213" name="Picture 212" descr="A magnifying glass with a logo&#10;&#10;Description automatically generated">
            <a:extLst>
              <a:ext uri="{FF2B5EF4-FFF2-40B4-BE49-F238E27FC236}">
                <a16:creationId xmlns:a16="http://schemas.microsoft.com/office/drawing/2014/main" id="{1ADCBE33-A24F-4224-0BB8-2E58381B22A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21890" y="4448270"/>
            <a:ext cx="366101" cy="366101"/>
          </a:xfrm>
          <a:prstGeom prst="rect">
            <a:avLst/>
          </a:prstGeom>
        </p:spPr>
      </p:pic>
      <p:pic>
        <p:nvPicPr>
          <p:cNvPr id="214" name="Picture 213">
            <a:extLst>
              <a:ext uri="{FF2B5EF4-FFF2-40B4-BE49-F238E27FC236}">
                <a16:creationId xmlns:a16="http://schemas.microsoft.com/office/drawing/2014/main" id="{50CFC396-56D7-7508-88F5-DA382AF3E6F1}"/>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2803908" y="6308124"/>
            <a:ext cx="366101" cy="366101"/>
          </a:xfrm>
          <a:prstGeom prst="rect">
            <a:avLst/>
          </a:prstGeom>
        </p:spPr>
      </p:pic>
      <p:pic>
        <p:nvPicPr>
          <p:cNvPr id="217" name="Picture 216">
            <a:extLst>
              <a:ext uri="{FF2B5EF4-FFF2-40B4-BE49-F238E27FC236}">
                <a16:creationId xmlns:a16="http://schemas.microsoft.com/office/drawing/2014/main" id="{28A2FA9D-64B7-53FC-621C-4995E3FC6257}"/>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4654043" y="4448270"/>
            <a:ext cx="366101" cy="366101"/>
          </a:xfrm>
          <a:prstGeom prst="rect">
            <a:avLst/>
          </a:prstGeom>
        </p:spPr>
      </p:pic>
      <p:pic>
        <p:nvPicPr>
          <p:cNvPr id="218" name="Picture 217">
            <a:extLst>
              <a:ext uri="{FF2B5EF4-FFF2-40B4-BE49-F238E27FC236}">
                <a16:creationId xmlns:a16="http://schemas.microsoft.com/office/drawing/2014/main" id="{77058D00-5420-5522-2D83-643A5F095C7E}"/>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6457923" y="6287799"/>
            <a:ext cx="460387" cy="460387"/>
          </a:xfrm>
          <a:prstGeom prst="rect">
            <a:avLst/>
          </a:prstGeom>
        </p:spPr>
      </p:pic>
      <p:pic>
        <p:nvPicPr>
          <p:cNvPr id="219" name="Picture 218">
            <a:extLst>
              <a:ext uri="{FF2B5EF4-FFF2-40B4-BE49-F238E27FC236}">
                <a16:creationId xmlns:a16="http://schemas.microsoft.com/office/drawing/2014/main" id="{D6422EC2-0645-570D-E4F4-C23EA88A66C3}"/>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8324678" y="4416677"/>
            <a:ext cx="371568" cy="371568"/>
          </a:xfrm>
          <a:prstGeom prst="rect">
            <a:avLst/>
          </a:prstGeom>
        </p:spPr>
      </p:pic>
      <p:sp>
        <p:nvSpPr>
          <p:cNvPr id="4" name="Title 1">
            <a:extLst>
              <a:ext uri="{FF2B5EF4-FFF2-40B4-BE49-F238E27FC236}">
                <a16:creationId xmlns:a16="http://schemas.microsoft.com/office/drawing/2014/main" id="{026CD71B-7E86-18CE-C98A-8B19E64854D3}"/>
              </a:ext>
            </a:extLst>
          </p:cNvPr>
          <p:cNvSpPr txBox="1">
            <a:spLocks/>
          </p:cNvSpPr>
          <p:nvPr/>
        </p:nvSpPr>
        <p:spPr>
          <a:xfrm>
            <a:off x="190797" y="4049330"/>
            <a:ext cx="4877830" cy="246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rgbClr val="000033"/>
                </a:solidFill>
                <a:latin typeface="Segoe UI" panose="020B0502040204020203" pitchFamily="34" charset="0"/>
                <a:cs typeface="Segoe UI" panose="020B0502040204020203" pitchFamily="34" charset="0"/>
              </a:rPr>
              <a:t>CORE MODULES:</a:t>
            </a:r>
            <a:endParaRPr lang="en-GB" sz="1100" b="1">
              <a:solidFill>
                <a:srgbClr val="00003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534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49B5FE-1CEC-6560-58FF-141069C2AA4E}"/>
              </a:ext>
            </a:extLst>
          </p:cNvPr>
          <p:cNvSpPr/>
          <p:nvPr/>
        </p:nvSpPr>
        <p:spPr>
          <a:xfrm rot="5400000">
            <a:off x="178806" y="-178802"/>
            <a:ext cx="6858001" cy="7215615"/>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3E49A13-C611-05DD-C019-BE2357153B0D}"/>
              </a:ext>
            </a:extLst>
          </p:cNvPr>
          <p:cNvSpPr/>
          <p:nvPr/>
        </p:nvSpPr>
        <p:spPr>
          <a:xfrm>
            <a:off x="6656725" y="305365"/>
            <a:ext cx="5078460" cy="1358020"/>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3FAF986F-B0CA-7367-1CEB-3F0597747996}"/>
              </a:ext>
            </a:extLst>
          </p:cNvPr>
          <p:cNvSpPr/>
          <p:nvPr/>
        </p:nvSpPr>
        <p:spPr>
          <a:xfrm>
            <a:off x="6552092" y="392266"/>
            <a:ext cx="1167897" cy="116789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E7B17-9BBA-2305-A4BD-B9D0BB729A52}"/>
              </a:ext>
            </a:extLst>
          </p:cNvPr>
          <p:cNvSpPr txBox="1"/>
          <p:nvPr/>
        </p:nvSpPr>
        <p:spPr>
          <a:xfrm>
            <a:off x="7788410" y="590682"/>
            <a:ext cx="6097508" cy="276999"/>
          </a:xfrm>
          <a:prstGeom prst="rect">
            <a:avLst/>
          </a:prstGeom>
          <a:noFill/>
        </p:spPr>
        <p:txBody>
          <a:bodyPr wrap="square">
            <a:spAutoFit/>
          </a:bodyPr>
          <a:lstStyle/>
          <a:p>
            <a:r>
              <a:rPr lang="en-US" sz="1200" b="1">
                <a:solidFill>
                  <a:srgbClr val="000033"/>
                </a:solidFill>
                <a:latin typeface="Segoe UI" panose="020B0502040204020203" pitchFamily="34" charset="0"/>
                <a:cs typeface="Segoe UI" panose="020B0502040204020203" pitchFamily="34" charset="0"/>
              </a:rPr>
              <a:t>CORE MODULES</a:t>
            </a:r>
            <a:endParaRPr lang="en-GB" sz="1200" b="1">
              <a:solidFill>
                <a:srgbClr val="000033"/>
              </a:solidFill>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96D0B689-C519-74F8-E889-9D9DF7CBFD01}"/>
              </a:ext>
            </a:extLst>
          </p:cNvPr>
          <p:cNvSpPr txBox="1"/>
          <p:nvPr/>
        </p:nvSpPr>
        <p:spPr>
          <a:xfrm>
            <a:off x="7788410" y="738474"/>
            <a:ext cx="3801922" cy="646331"/>
          </a:xfrm>
          <a:prstGeom prst="rect">
            <a:avLst/>
          </a:prstGeom>
          <a:noFill/>
        </p:spPr>
        <p:txBody>
          <a:bodyPr wrap="square" lIns="91440" tIns="45720" rIns="91440" bIns="45720" anchor="t">
            <a:spAutoFit/>
          </a:bodyPr>
          <a:lstStyle/>
          <a:p>
            <a:r>
              <a:rPr lang="en-US" sz="1200" dirty="0">
                <a:latin typeface="Segoe UI"/>
                <a:cs typeface="Segoe UI"/>
              </a:rPr>
              <a:t>Our core skills modules are delivered in 2-day blocks via our online classroom. Each module lasts 15 hours and is delivered virtually by our expert coaches.</a:t>
            </a:r>
          </a:p>
        </p:txBody>
      </p:sp>
      <p:pic>
        <p:nvPicPr>
          <p:cNvPr id="4" name="Picture 3">
            <a:extLst>
              <a:ext uri="{FF2B5EF4-FFF2-40B4-BE49-F238E27FC236}">
                <a16:creationId xmlns:a16="http://schemas.microsoft.com/office/drawing/2014/main" id="{8030E91C-F1A5-DD0B-B23B-69B4F7D95DA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712782" y="553307"/>
            <a:ext cx="857584" cy="857584"/>
          </a:xfrm>
          <a:prstGeom prst="rect">
            <a:avLst/>
          </a:prstGeom>
        </p:spPr>
      </p:pic>
      <p:grpSp>
        <p:nvGrpSpPr>
          <p:cNvPr id="7" name="Group 6">
            <a:extLst>
              <a:ext uri="{FF2B5EF4-FFF2-40B4-BE49-F238E27FC236}">
                <a16:creationId xmlns:a16="http://schemas.microsoft.com/office/drawing/2014/main" id="{D6801069-1A7C-B6ED-7577-D2B1DF844212}"/>
              </a:ext>
            </a:extLst>
          </p:cNvPr>
          <p:cNvGrpSpPr/>
          <p:nvPr/>
        </p:nvGrpSpPr>
        <p:grpSpPr>
          <a:xfrm>
            <a:off x="262035" y="2132002"/>
            <a:ext cx="8697191" cy="1079867"/>
            <a:chOff x="281490" y="2340972"/>
            <a:chExt cx="8697191" cy="1079867"/>
          </a:xfrm>
        </p:grpSpPr>
        <p:sp>
          <p:nvSpPr>
            <p:cNvPr id="11" name="TextBox 10">
              <a:extLst>
                <a:ext uri="{FF2B5EF4-FFF2-40B4-BE49-F238E27FC236}">
                  <a16:creationId xmlns:a16="http://schemas.microsoft.com/office/drawing/2014/main" id="{4F135831-3B10-CDF6-8990-CC9839664FB2}"/>
                </a:ext>
              </a:extLst>
            </p:cNvPr>
            <p:cNvSpPr txBox="1"/>
            <p:nvPr/>
          </p:nvSpPr>
          <p:spPr>
            <a:xfrm>
              <a:off x="332320" y="3082285"/>
              <a:ext cx="4676699" cy="338554"/>
            </a:xfrm>
            <a:prstGeom prst="rect">
              <a:avLst/>
            </a:prstGeom>
            <a:noFill/>
          </p:spPr>
          <p:txBody>
            <a:bodyPr wrap="square" lIns="91440" tIns="45720" rIns="91440" bIns="45720" anchor="t">
              <a:spAutoFit/>
            </a:bodyPr>
            <a:lstStyle/>
            <a:p>
              <a:r>
                <a:rPr lang="en-US" sz="1600" b="1">
                  <a:solidFill>
                    <a:schemeClr val="bg1"/>
                  </a:solidFill>
                  <a:latin typeface="Segoe UI" panose="020B0502040204020203" pitchFamily="34" charset="0"/>
                  <a:cs typeface="Segoe UI" panose="020B0502040204020203" pitchFamily="34" charset="0"/>
                </a:rPr>
                <a:t>DESIGNED BY YOU. DELIVERED BY US.</a:t>
              </a:r>
              <a:endParaRPr lang="en-US" sz="1200">
                <a:solidFill>
                  <a:schemeClr val="bg1"/>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BAC99361-5544-BF5C-8C5D-8CFEBD5B332F}"/>
                </a:ext>
              </a:extLst>
            </p:cNvPr>
            <p:cNvSpPr txBox="1">
              <a:spLocks/>
            </p:cNvSpPr>
            <p:nvPr/>
          </p:nvSpPr>
          <p:spPr>
            <a:xfrm>
              <a:off x="281490" y="2340972"/>
              <a:ext cx="8697191" cy="8636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chemeClr val="bg1"/>
                  </a:solidFill>
                  <a:latin typeface="Segoe UI" panose="020B0502040204020203" pitchFamily="34" charset="0"/>
                  <a:cs typeface="Segoe UI" panose="020B0502040204020203" pitchFamily="34" charset="0"/>
                </a:rPr>
                <a:t>BE-SPOKE</a:t>
              </a:r>
              <a:endParaRPr lang="en-GB" sz="6600" b="1">
                <a:solidFill>
                  <a:schemeClr val="bg1"/>
                </a:solidFill>
                <a:latin typeface="Segoe UI" panose="020B0502040204020203" pitchFamily="34" charset="0"/>
                <a:cs typeface="Segoe UI" panose="020B0502040204020203" pitchFamily="34" charset="0"/>
              </a:endParaRPr>
            </a:p>
          </p:txBody>
        </p:sp>
      </p:grpSp>
      <p:sp>
        <p:nvSpPr>
          <p:cNvPr id="13" name="TextBox 12">
            <a:extLst>
              <a:ext uri="{FF2B5EF4-FFF2-40B4-BE49-F238E27FC236}">
                <a16:creationId xmlns:a16="http://schemas.microsoft.com/office/drawing/2014/main" id="{525B48BD-B17E-B562-6798-6970B96EB8F4}"/>
              </a:ext>
            </a:extLst>
          </p:cNvPr>
          <p:cNvSpPr txBox="1"/>
          <p:nvPr/>
        </p:nvSpPr>
        <p:spPr>
          <a:xfrm>
            <a:off x="366701" y="3337397"/>
            <a:ext cx="5818689" cy="2062103"/>
          </a:xfrm>
          <a:prstGeom prst="rect">
            <a:avLst/>
          </a:prstGeom>
          <a:noFill/>
        </p:spPr>
        <p:txBody>
          <a:bodyPr wrap="square" lIns="91440" tIns="45720" rIns="91440" bIns="45720" anchor="t">
            <a:spAutoFit/>
          </a:bodyPr>
          <a:lstStyle/>
          <a:p>
            <a:r>
              <a:rPr lang="en-US" sz="1600" dirty="0">
                <a:solidFill>
                  <a:schemeClr val="bg1"/>
                </a:solidFill>
                <a:latin typeface="Segoe UI"/>
                <a:cs typeface="Segoe UI"/>
              </a:rPr>
              <a:t>Be-Spoke is a revolutionary tool that allows you to design your own apprenticeships, tailored to your industry's specific challenges and your company's unique needs.</a:t>
            </a:r>
          </a:p>
          <a:p>
            <a:endParaRPr lang="en-US" sz="1600">
              <a:solidFill>
                <a:schemeClr val="bg1"/>
              </a:solidFill>
              <a:latin typeface="Segoe UI" panose="020B0502040204020203" pitchFamily="34" charset="0"/>
              <a:cs typeface="Segoe UI" panose="020B0502040204020203" pitchFamily="34" charset="0"/>
            </a:endParaRPr>
          </a:p>
          <a:p>
            <a:r>
              <a:rPr lang="en-US" sz="1600" dirty="0">
                <a:solidFill>
                  <a:schemeClr val="bg1"/>
                </a:solidFill>
                <a:latin typeface="Segoe UI"/>
                <a:cs typeface="Segoe UI"/>
              </a:rPr>
              <a:t>With Be-Spoke, you have the power to </a:t>
            </a:r>
            <a:r>
              <a:rPr lang="en-US" sz="1600" dirty="0" err="1">
                <a:solidFill>
                  <a:schemeClr val="bg1"/>
                </a:solidFill>
                <a:latin typeface="Segoe UI"/>
                <a:cs typeface="Segoe UI"/>
              </a:rPr>
              <a:t>customise</a:t>
            </a:r>
            <a:r>
              <a:rPr lang="en-US" sz="1600" dirty="0">
                <a:solidFill>
                  <a:schemeClr val="bg1"/>
                </a:solidFill>
                <a:latin typeface="Segoe UI"/>
                <a:cs typeface="Segoe UI"/>
              </a:rPr>
              <a:t> multiple </a:t>
            </a:r>
            <a:r>
              <a:rPr lang="en-US" sz="1600">
                <a:solidFill>
                  <a:schemeClr val="bg1"/>
                </a:solidFill>
                <a:latin typeface="Segoe UI"/>
                <a:cs typeface="Segoe UI"/>
              </a:rPr>
              <a:t>aspects of our apprenticeships from start to finish – ensuring a </a:t>
            </a:r>
            <a:r>
              <a:rPr lang="en-US" sz="1600" dirty="0">
                <a:solidFill>
                  <a:schemeClr val="bg1"/>
                </a:solidFill>
                <a:latin typeface="Segoe UI"/>
                <a:cs typeface="Segoe UI"/>
              </a:rPr>
              <a:t>maximum return on investment and offering a level of </a:t>
            </a:r>
            <a:r>
              <a:rPr lang="en-US" sz="1600" dirty="0" err="1">
                <a:solidFill>
                  <a:schemeClr val="bg1"/>
                </a:solidFill>
                <a:latin typeface="Segoe UI"/>
                <a:cs typeface="Segoe UI"/>
              </a:rPr>
              <a:t>personalisation</a:t>
            </a:r>
            <a:r>
              <a:rPr lang="en-US" sz="1600" dirty="0">
                <a:solidFill>
                  <a:schemeClr val="bg1"/>
                </a:solidFill>
                <a:latin typeface="Segoe UI"/>
                <a:cs typeface="Segoe UI"/>
              </a:rPr>
              <a:t> never seen before in the apprenticeship sector. </a:t>
            </a:r>
          </a:p>
        </p:txBody>
      </p:sp>
      <p:sp>
        <p:nvSpPr>
          <p:cNvPr id="16" name="Rectangle: Rounded Corners 15">
            <a:extLst>
              <a:ext uri="{FF2B5EF4-FFF2-40B4-BE49-F238E27FC236}">
                <a16:creationId xmlns:a16="http://schemas.microsoft.com/office/drawing/2014/main" id="{B0E484E7-4874-EE2B-057A-E6C171840D5A}"/>
              </a:ext>
            </a:extLst>
          </p:cNvPr>
          <p:cNvSpPr/>
          <p:nvPr/>
        </p:nvSpPr>
        <p:spPr>
          <a:xfrm>
            <a:off x="6656725" y="1929080"/>
            <a:ext cx="5078460" cy="1358020"/>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BA1C147-2BC2-75E0-C12A-C6A0ACD51DA2}"/>
              </a:ext>
            </a:extLst>
          </p:cNvPr>
          <p:cNvSpPr/>
          <p:nvPr/>
        </p:nvSpPr>
        <p:spPr>
          <a:xfrm>
            <a:off x="6552092" y="2015981"/>
            <a:ext cx="1167897" cy="116789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F2090F9-39AF-078B-CEA8-7CD0D89EDFE8}"/>
              </a:ext>
            </a:extLst>
          </p:cNvPr>
          <p:cNvSpPr txBox="1"/>
          <p:nvPr/>
        </p:nvSpPr>
        <p:spPr>
          <a:xfrm>
            <a:off x="7788410" y="2214397"/>
            <a:ext cx="6097508" cy="276999"/>
          </a:xfrm>
          <a:prstGeom prst="rect">
            <a:avLst/>
          </a:prstGeom>
          <a:noFill/>
        </p:spPr>
        <p:txBody>
          <a:bodyPr wrap="square">
            <a:spAutoFit/>
          </a:bodyPr>
          <a:lstStyle/>
          <a:p>
            <a:r>
              <a:rPr lang="en-US" sz="1200" b="1">
                <a:solidFill>
                  <a:srgbClr val="000033"/>
                </a:solidFill>
                <a:latin typeface="Segoe UI" panose="020B0502040204020203" pitchFamily="34" charset="0"/>
                <a:cs typeface="Segoe UI" panose="020B0502040204020203" pitchFamily="34" charset="0"/>
              </a:rPr>
              <a:t>ESSENTIAL MODULES</a:t>
            </a:r>
            <a:endParaRPr lang="en-GB" sz="1200" b="1">
              <a:solidFill>
                <a:srgbClr val="000033"/>
              </a:solidFill>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361EEC93-CC87-D61B-00ED-18B72DD6B3B8}"/>
              </a:ext>
            </a:extLst>
          </p:cNvPr>
          <p:cNvSpPr txBox="1"/>
          <p:nvPr/>
        </p:nvSpPr>
        <p:spPr>
          <a:xfrm>
            <a:off x="7788410" y="2362189"/>
            <a:ext cx="3857880" cy="830997"/>
          </a:xfrm>
          <a:prstGeom prst="rect">
            <a:avLst/>
          </a:prstGeom>
          <a:noFill/>
        </p:spPr>
        <p:txBody>
          <a:bodyPr wrap="square" lIns="91440" tIns="45720" rIns="91440" bIns="45720" anchor="t">
            <a:spAutoFit/>
          </a:bodyPr>
          <a:lstStyle/>
          <a:p>
            <a:r>
              <a:rPr lang="en-US" sz="1200">
                <a:latin typeface="Segoe UI" panose="020B0502040204020203" pitchFamily="34" charset="0"/>
                <a:cs typeface="Segoe UI" panose="020B0502040204020203" pitchFamily="34" charset="0"/>
              </a:rPr>
              <a:t>Our essential modules are self-study, mandatory courses that provide employees with the foundational skills they need to become versatile and effective</a:t>
            </a:r>
          </a:p>
          <a:p>
            <a:r>
              <a:rPr lang="en-US" sz="1200">
                <a:latin typeface="Segoe UI" panose="020B0502040204020203" pitchFamily="34" charset="0"/>
                <a:cs typeface="Segoe UI" panose="020B0502040204020203" pitchFamily="34" charset="0"/>
              </a:rPr>
              <a:t>professionals in today’s digital landscape.</a:t>
            </a:r>
          </a:p>
        </p:txBody>
      </p:sp>
      <p:pic>
        <p:nvPicPr>
          <p:cNvPr id="22" name="Picture 21">
            <a:extLst>
              <a:ext uri="{FF2B5EF4-FFF2-40B4-BE49-F238E27FC236}">
                <a16:creationId xmlns:a16="http://schemas.microsoft.com/office/drawing/2014/main" id="{C7A089FA-F508-75E0-7834-A020BCACB4C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642442" y="2104010"/>
            <a:ext cx="1015749" cy="1015749"/>
          </a:xfrm>
          <a:prstGeom prst="rect">
            <a:avLst/>
          </a:prstGeom>
        </p:spPr>
      </p:pic>
      <p:sp>
        <p:nvSpPr>
          <p:cNvPr id="24" name="Rectangle: Rounded Corners 23">
            <a:extLst>
              <a:ext uri="{FF2B5EF4-FFF2-40B4-BE49-F238E27FC236}">
                <a16:creationId xmlns:a16="http://schemas.microsoft.com/office/drawing/2014/main" id="{55E372D0-B974-B552-DAFD-795F8EACA3DF}"/>
              </a:ext>
            </a:extLst>
          </p:cNvPr>
          <p:cNvSpPr/>
          <p:nvPr/>
        </p:nvSpPr>
        <p:spPr>
          <a:xfrm>
            <a:off x="6656725" y="3552795"/>
            <a:ext cx="5078460" cy="1358020"/>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A5F1D570-256A-02E5-93DF-198B866FB013}"/>
              </a:ext>
            </a:extLst>
          </p:cNvPr>
          <p:cNvSpPr/>
          <p:nvPr/>
        </p:nvSpPr>
        <p:spPr>
          <a:xfrm>
            <a:off x="6552092" y="3639696"/>
            <a:ext cx="1167897" cy="116789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2AA59ED-8DA6-574E-0023-ECE6E575525C}"/>
              </a:ext>
            </a:extLst>
          </p:cNvPr>
          <p:cNvSpPr txBox="1"/>
          <p:nvPr/>
        </p:nvSpPr>
        <p:spPr>
          <a:xfrm>
            <a:off x="7788410" y="3838112"/>
            <a:ext cx="6097508" cy="276999"/>
          </a:xfrm>
          <a:prstGeom prst="rect">
            <a:avLst/>
          </a:prstGeom>
          <a:noFill/>
        </p:spPr>
        <p:txBody>
          <a:bodyPr wrap="square">
            <a:spAutoFit/>
          </a:bodyPr>
          <a:lstStyle/>
          <a:p>
            <a:r>
              <a:rPr lang="en-US" sz="1200" b="1">
                <a:solidFill>
                  <a:srgbClr val="000033"/>
                </a:solidFill>
                <a:latin typeface="Segoe UI" panose="020B0502040204020203" pitchFamily="34" charset="0"/>
                <a:cs typeface="Segoe UI" panose="020B0502040204020203" pitchFamily="34" charset="0"/>
              </a:rPr>
              <a:t>EXPERT MODULES</a:t>
            </a:r>
            <a:endParaRPr lang="en-GB" sz="1200" b="1">
              <a:solidFill>
                <a:srgbClr val="000033"/>
              </a:solidFill>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FBE026C3-165E-AE91-2FDF-1E266C608260}"/>
              </a:ext>
            </a:extLst>
          </p:cNvPr>
          <p:cNvSpPr txBox="1"/>
          <p:nvPr/>
        </p:nvSpPr>
        <p:spPr>
          <a:xfrm>
            <a:off x="7788409" y="3985904"/>
            <a:ext cx="3946775" cy="1000274"/>
          </a:xfrm>
          <a:prstGeom prst="rect">
            <a:avLst/>
          </a:prstGeom>
          <a:noFill/>
        </p:spPr>
        <p:txBody>
          <a:bodyPr wrap="square" lIns="91440" tIns="45720" rIns="91440" bIns="45720" anchor="t">
            <a:spAutoFit/>
          </a:bodyPr>
          <a:lstStyle/>
          <a:p>
            <a:r>
              <a:rPr lang="en-US" sz="1200">
                <a:latin typeface="Segoe UI" panose="020B0502040204020203" pitchFamily="34" charset="0"/>
                <a:cs typeface="Segoe UI" panose="020B0502040204020203" pitchFamily="34" charset="0"/>
              </a:rPr>
              <a:t>Our expert modules are delivered through live workshops by our expert coaches. These cover industry-</a:t>
            </a:r>
            <a:r>
              <a:rPr lang="en-US" sz="1200" err="1">
                <a:latin typeface="Segoe UI" panose="020B0502040204020203" pitchFamily="34" charset="0"/>
                <a:cs typeface="Segoe UI" panose="020B0502040204020203" pitchFamily="34" charset="0"/>
              </a:rPr>
              <a:t>recognised</a:t>
            </a:r>
            <a:r>
              <a:rPr lang="en-US" sz="1200">
                <a:latin typeface="Segoe UI" panose="020B0502040204020203" pitchFamily="34" charset="0"/>
                <a:cs typeface="Segoe UI" panose="020B0502040204020203" pitchFamily="34" charset="0"/>
              </a:rPr>
              <a:t> tools and technologies, and some have commercial certifications attached to them.</a:t>
            </a:r>
          </a:p>
          <a:p>
            <a:endParaRPr lang="en-US" sz="1100">
              <a:latin typeface="Segoe UI" panose="020B0502040204020203" pitchFamily="34" charset="0"/>
              <a:cs typeface="Segoe UI" panose="020B0502040204020203" pitchFamily="34" charset="0"/>
            </a:endParaRPr>
          </a:p>
        </p:txBody>
      </p:sp>
      <p:pic>
        <p:nvPicPr>
          <p:cNvPr id="33" name="Picture 32">
            <a:extLst>
              <a:ext uri="{FF2B5EF4-FFF2-40B4-BE49-F238E27FC236}">
                <a16:creationId xmlns:a16="http://schemas.microsoft.com/office/drawing/2014/main" id="{A8DCB54E-A552-A7A5-ADCA-E07FE8C7906E}"/>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642442" y="3727725"/>
            <a:ext cx="1015749" cy="1015749"/>
          </a:xfrm>
          <a:prstGeom prst="rect">
            <a:avLst/>
          </a:prstGeom>
        </p:spPr>
      </p:pic>
      <p:sp>
        <p:nvSpPr>
          <p:cNvPr id="41" name="Rectangle: Rounded Corners 40">
            <a:extLst>
              <a:ext uri="{FF2B5EF4-FFF2-40B4-BE49-F238E27FC236}">
                <a16:creationId xmlns:a16="http://schemas.microsoft.com/office/drawing/2014/main" id="{DCE761AC-855B-4A54-4E19-8AA82E4392D5}"/>
              </a:ext>
            </a:extLst>
          </p:cNvPr>
          <p:cNvSpPr/>
          <p:nvPr/>
        </p:nvSpPr>
        <p:spPr>
          <a:xfrm>
            <a:off x="6656725" y="5176509"/>
            <a:ext cx="5078460" cy="1358020"/>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6C95081-1B18-41F4-9541-D768C666DE0F}"/>
              </a:ext>
            </a:extLst>
          </p:cNvPr>
          <p:cNvSpPr/>
          <p:nvPr/>
        </p:nvSpPr>
        <p:spPr>
          <a:xfrm>
            <a:off x="6552092" y="5263410"/>
            <a:ext cx="1167897" cy="1167897"/>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F0A06517-F21F-AF8F-9EA6-3EF5A61A611A}"/>
              </a:ext>
            </a:extLst>
          </p:cNvPr>
          <p:cNvSpPr txBox="1"/>
          <p:nvPr/>
        </p:nvSpPr>
        <p:spPr>
          <a:xfrm>
            <a:off x="7788410" y="5461826"/>
            <a:ext cx="6097508" cy="276999"/>
          </a:xfrm>
          <a:prstGeom prst="rect">
            <a:avLst/>
          </a:prstGeom>
          <a:noFill/>
        </p:spPr>
        <p:txBody>
          <a:bodyPr wrap="square">
            <a:spAutoFit/>
          </a:bodyPr>
          <a:lstStyle/>
          <a:p>
            <a:r>
              <a:rPr lang="en-US" sz="1200" b="1">
                <a:solidFill>
                  <a:srgbClr val="000033"/>
                </a:solidFill>
                <a:latin typeface="Segoe UI" panose="020B0502040204020203" pitchFamily="34" charset="0"/>
                <a:cs typeface="Segoe UI" panose="020B0502040204020203" pitchFamily="34" charset="0"/>
              </a:rPr>
              <a:t>BE-SPOKE MODULES</a:t>
            </a:r>
            <a:endParaRPr lang="en-GB" sz="1200" b="1">
              <a:solidFill>
                <a:srgbClr val="000033"/>
              </a:solidFill>
              <a:latin typeface="Segoe UI" panose="020B0502040204020203" pitchFamily="34" charset="0"/>
              <a:cs typeface="Segoe UI" panose="020B0502040204020203" pitchFamily="34" charset="0"/>
            </a:endParaRPr>
          </a:p>
        </p:txBody>
      </p:sp>
      <p:sp>
        <p:nvSpPr>
          <p:cNvPr id="44" name="TextBox 43">
            <a:extLst>
              <a:ext uri="{FF2B5EF4-FFF2-40B4-BE49-F238E27FC236}">
                <a16:creationId xmlns:a16="http://schemas.microsoft.com/office/drawing/2014/main" id="{52F5EB4E-B9D6-B70B-B2B3-20AE3D14A6A2}"/>
              </a:ext>
            </a:extLst>
          </p:cNvPr>
          <p:cNvSpPr txBox="1"/>
          <p:nvPr/>
        </p:nvSpPr>
        <p:spPr>
          <a:xfrm>
            <a:off x="7788410" y="5609618"/>
            <a:ext cx="3801922" cy="830997"/>
          </a:xfrm>
          <a:prstGeom prst="rect">
            <a:avLst/>
          </a:prstGeom>
          <a:noFill/>
        </p:spPr>
        <p:txBody>
          <a:bodyPr wrap="square" lIns="91440" tIns="45720" rIns="91440" bIns="45720" anchor="t">
            <a:spAutoFit/>
          </a:bodyPr>
          <a:lstStyle/>
          <a:p>
            <a:r>
              <a:rPr lang="en-US" sz="1200">
                <a:latin typeface="Segoe UI" panose="020B0502040204020203" pitchFamily="34" charset="0"/>
                <a:cs typeface="Segoe UI" panose="020B0502040204020203" pitchFamily="34" charset="0"/>
              </a:rPr>
              <a:t>You will choose two be-spoke modules to bolt onto the apprenticeship </a:t>
            </a:r>
            <a:r>
              <a:rPr lang="en-US" sz="1200" err="1">
                <a:latin typeface="Segoe UI" panose="020B0502040204020203" pitchFamily="34" charset="0"/>
                <a:cs typeface="Segoe UI" panose="020B0502040204020203" pitchFamily="34" charset="0"/>
              </a:rPr>
              <a:t>programme</a:t>
            </a:r>
            <a:r>
              <a:rPr lang="en-US" sz="1200">
                <a:latin typeface="Segoe UI" panose="020B0502040204020203" pitchFamily="34" charset="0"/>
                <a:cs typeface="Segoe UI" panose="020B0502040204020203" pitchFamily="34" charset="0"/>
              </a:rPr>
              <a:t>. These are specific to your sector and are designed to take the </a:t>
            </a:r>
            <a:r>
              <a:rPr lang="en-US" sz="1200" err="1">
                <a:latin typeface="Segoe UI" panose="020B0502040204020203" pitchFamily="34" charset="0"/>
                <a:cs typeface="Segoe UI" panose="020B0502040204020203" pitchFamily="34" charset="0"/>
              </a:rPr>
              <a:t>programme</a:t>
            </a:r>
            <a:endParaRPr lang="en-US" sz="1200">
              <a:latin typeface="Segoe UI" panose="020B0502040204020203" pitchFamily="34" charset="0"/>
              <a:cs typeface="Segoe UI" panose="020B0502040204020203" pitchFamily="34" charset="0"/>
            </a:endParaRPr>
          </a:p>
          <a:p>
            <a:r>
              <a:rPr lang="en-US" sz="1200">
                <a:latin typeface="Segoe UI" panose="020B0502040204020203" pitchFamily="34" charset="0"/>
                <a:cs typeface="Segoe UI" panose="020B0502040204020203" pitchFamily="34" charset="0"/>
              </a:rPr>
              <a:t>to the next level.</a:t>
            </a:r>
          </a:p>
        </p:txBody>
      </p:sp>
      <p:pic>
        <p:nvPicPr>
          <p:cNvPr id="45" name="Picture 44">
            <a:extLst>
              <a:ext uri="{FF2B5EF4-FFF2-40B4-BE49-F238E27FC236}">
                <a16:creationId xmlns:a16="http://schemas.microsoft.com/office/drawing/2014/main" id="{E2694136-74A7-55FF-3C05-E4854C2C77DD}"/>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642442" y="5351439"/>
            <a:ext cx="1015749" cy="1015749"/>
          </a:xfrm>
          <a:prstGeom prst="rect">
            <a:avLst/>
          </a:prstGeom>
        </p:spPr>
      </p:pic>
    </p:spTree>
    <p:extLst>
      <p:ext uri="{BB962C8B-B14F-4D97-AF65-F5344CB8AC3E}">
        <p14:creationId xmlns:p14="http://schemas.microsoft.com/office/powerpoint/2010/main" val="290969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6EDC1A-3679-2EA1-FFDB-CEB9BF208B00}"/>
              </a:ext>
            </a:extLst>
          </p:cNvPr>
          <p:cNvSpPr/>
          <p:nvPr/>
        </p:nvSpPr>
        <p:spPr>
          <a:xfrm rot="5400000">
            <a:off x="2666998" y="-2666995"/>
            <a:ext cx="6858001" cy="12192001"/>
          </a:xfrm>
          <a:prstGeom prst="rect">
            <a:avLst/>
          </a:prstGeom>
          <a:gradFill flip="none" rotWithShape="1">
            <a:gsLst>
              <a:gs pos="13000">
                <a:srgbClr val="ED1164"/>
              </a:gs>
              <a:gs pos="100000">
                <a:srgbClr val="F49B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E6BFFEC-7425-9558-2486-EF8544EB9376}"/>
              </a:ext>
            </a:extLst>
          </p:cNvPr>
          <p:cNvPicPr>
            <a:picLocks noChangeAspect="1"/>
          </p:cNvPicPr>
          <p:nvPr/>
        </p:nvPicPr>
        <p:blipFill>
          <a:blip r:embed="rId2"/>
          <a:stretch>
            <a:fillRect/>
          </a:stretch>
        </p:blipFill>
        <p:spPr>
          <a:xfrm>
            <a:off x="1359309" y="-18472"/>
            <a:ext cx="9650362" cy="6858000"/>
          </a:xfrm>
          <a:prstGeom prst="rect">
            <a:avLst/>
          </a:prstGeom>
        </p:spPr>
      </p:pic>
    </p:spTree>
    <p:extLst>
      <p:ext uri="{BB962C8B-B14F-4D97-AF65-F5344CB8AC3E}">
        <p14:creationId xmlns:p14="http://schemas.microsoft.com/office/powerpoint/2010/main" val="2403506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7F34BCA792AC4A91D7A7608E97C72B" ma:contentTypeVersion="19" ma:contentTypeDescription="Create a new document." ma:contentTypeScope="" ma:versionID="b107bf95f8aa8960c842a437a12c7a92">
  <xsd:schema xmlns:xsd="http://www.w3.org/2001/XMLSchema" xmlns:xs="http://www.w3.org/2001/XMLSchema" xmlns:p="http://schemas.microsoft.com/office/2006/metadata/properties" xmlns:ns1="http://schemas.microsoft.com/sharepoint/v3" xmlns:ns2="5a248e4d-7bd6-47d8-8f91-a4de9969458a" xmlns:ns3="73b5c135-bdd0-4200-b9e2-8c09b7278759" targetNamespace="http://schemas.microsoft.com/office/2006/metadata/properties" ma:root="true" ma:fieldsID="7bedc655ca89be5161930a6a580e81f5" ns1:_="" ns2:_="" ns3:_="">
    <xsd:import namespace="http://schemas.microsoft.com/sharepoint/v3"/>
    <xsd:import namespace="5a248e4d-7bd6-47d8-8f91-a4de9969458a"/>
    <xsd:import namespace="73b5c135-bdd0-4200-b9e2-8c09b7278759"/>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48e4d-7bd6-47d8-8f91-a4de996945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3f2c40-fa99-47db-9d1a-8ff4424ddde0}" ma:internalName="TaxCatchAll" ma:showField="CatchAllData" ma:web="5a248e4d-7bd6-47d8-8f91-a4de996945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b5c135-bdd0-4200-b9e2-8c09b7278759"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b5c135-bdd0-4200-b9e2-8c09b7278759">
      <Terms xmlns="http://schemas.microsoft.com/office/infopath/2007/PartnerControls"/>
    </lcf76f155ced4ddcb4097134ff3c332f>
    <TaxCatchAll xmlns="5a248e4d-7bd6-47d8-8f91-a4de9969458a" xsi:nil="true"/>
    <_ip_UnifiedCompliancePolicyUIAction xmlns="http://schemas.microsoft.com/sharepoint/v3" xsi:nil="true"/>
    <_ip_UnifiedCompliancePolicyProperties xmlns="http://schemas.microsoft.com/sharepoint/v3" xsi:nil="true"/>
    <SharedWithUsers xmlns="5a248e4d-7bd6-47d8-8f91-a4de9969458a">
      <UserInfo>
        <DisplayName/>
        <AccountId xsi:nil="true"/>
        <AccountType/>
      </UserInfo>
    </SharedWithUsers>
  </documentManagement>
</p:properties>
</file>

<file path=customXml/itemProps1.xml><?xml version="1.0" encoding="utf-8"?>
<ds:datastoreItem xmlns:ds="http://schemas.openxmlformats.org/officeDocument/2006/customXml" ds:itemID="{B6BD1D80-3B22-4EE4-96F6-091E7FFAAF59}"/>
</file>

<file path=customXml/itemProps2.xml><?xml version="1.0" encoding="utf-8"?>
<ds:datastoreItem xmlns:ds="http://schemas.openxmlformats.org/officeDocument/2006/customXml" ds:itemID="{89F9BC4E-BDE5-4472-B891-BD84959AA0D2}">
  <ds:schemaRefs>
    <ds:schemaRef ds:uri="http://schemas.microsoft.com/sharepoint/v3/contenttype/forms"/>
  </ds:schemaRefs>
</ds:datastoreItem>
</file>

<file path=customXml/itemProps3.xml><?xml version="1.0" encoding="utf-8"?>
<ds:datastoreItem xmlns:ds="http://schemas.openxmlformats.org/officeDocument/2006/customXml" ds:itemID="{CC8E7F7D-3DF0-46AF-86A3-768F7EFFA09A}">
  <ds:schemaRefs>
    <ds:schemaRef ds:uri="dbaebe23-ddf0-4def-9ec9-8aedbfc0e0ff"/>
    <ds:schemaRef ds:uri="e51a294b-1d66-463b-8b9e-df18c0dce8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3776</Words>
  <Application>Microsoft Office PowerPoint</Application>
  <PresentationFormat>Widescreen</PresentationFormat>
  <Paragraphs>361</Paragraphs>
  <Slides>23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Aptos Display</vt:lpstr>
      <vt:lpstr>Arial</vt:lpstr>
      <vt:lpstr>Calibri</vt:lpstr>
      <vt:lpstr>Roboto</vt:lpstr>
      <vt:lpstr>Santral</vt:lpstr>
      <vt:lpstr>Segoe UI</vt:lpstr>
      <vt:lpstr>Sora</vt:lpstr>
      <vt:lpstr>Wingdings</vt:lpstr>
      <vt:lpstr>Office Theme</vt:lpstr>
      <vt:lpstr>PowerPoint Presentation</vt:lpstr>
      <vt:lpstr>SESSION AGENDA</vt:lpstr>
      <vt:lpstr>PowerPoint Presentation</vt:lpstr>
      <vt:lpstr>WHO ARE BALTIC?</vt:lpstr>
      <vt:lpstr>APPRENTICESHIPS</vt:lpstr>
      <vt:lpstr>PowerPoint Presentation</vt:lpstr>
      <vt:lpstr>DATA &amp; BUSINESS INSIGHTS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Hussey</dc:creator>
  <cp:lastModifiedBy>Kenedie Wilson</cp:lastModifiedBy>
  <cp:revision>44</cp:revision>
  <dcterms:created xsi:type="dcterms:W3CDTF">2024-08-19T12:22:48Z</dcterms:created>
  <dcterms:modified xsi:type="dcterms:W3CDTF">2025-05-15T11:52:40Z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0x0101005A7F34BCA792AC4A91D7A7608E97C72B</vt:lpwstr>
  </property>
  <property fmtid="{D5CDD505-2E9C-101B-9397-08002B2CF9AE}" pid="3" name="MediaServiceImageTags">
    <vt:lpwstr/>
  </property>
  <property fmtid="{D5CDD505-2E9C-101B-9397-08002B2CF9AE}" pid="4" name="Order">
    <vt:r8>1100000</vt:r8>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ies>
</file>