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8" r:id="rId4"/>
    <p:sldId id="259" r:id="rId5"/>
    <p:sldId id="260" r:id="rId6"/>
    <p:sldId id="261" r:id="rId7"/>
    <p:sldId id="262" r:id="rId8"/>
    <p:sldId id="263" r:id="rId9"/>
    <p:sldId id="267"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54542-CC62-4192-8C91-3AEEC3E0E2F4}" v="43" dt="2025-01-03T15:13:28.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6" autoAdjust="0"/>
    <p:restoredTop sz="94660"/>
  </p:normalViewPr>
  <p:slideViewPr>
    <p:cSldViewPr snapToGrid="0">
      <p:cViewPr varScale="1">
        <p:scale>
          <a:sx n="66" d="100"/>
          <a:sy n="66" d="100"/>
        </p:scale>
        <p:origin x="1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Elizabeth (NHS LANCASHIRE AND SOUTH CUMBRIA ICB - 00R)" userId="f3d0d28a-aa6c-4d39-bc2b-87dfd7ce04d4" providerId="ADAL" clId="{A9E68B18-248F-469C-B093-6C904916EC08}"/>
    <pc:docChg chg="undo custSel addSld modSld">
      <pc:chgData name="SMITH, Elizabeth (NHS LANCASHIRE AND SOUTH CUMBRIA ICB - 00R)" userId="f3d0d28a-aa6c-4d39-bc2b-87dfd7ce04d4" providerId="ADAL" clId="{A9E68B18-248F-469C-B093-6C904916EC08}" dt="2023-10-02T14:43:43.187" v="879" actId="20577"/>
      <pc:docMkLst>
        <pc:docMk/>
      </pc:docMkLst>
      <pc:sldChg chg="addSp modSp mod">
        <pc:chgData name="SMITH, Elizabeth (NHS LANCASHIRE AND SOUTH CUMBRIA ICB - 00R)" userId="f3d0d28a-aa6c-4d39-bc2b-87dfd7ce04d4" providerId="ADAL" clId="{A9E68B18-248F-469C-B093-6C904916EC08}" dt="2023-09-12T07:39:15.143" v="328" actId="207"/>
        <pc:sldMkLst>
          <pc:docMk/>
          <pc:sldMk cId="1290508312" sldId="256"/>
        </pc:sldMkLst>
        <pc:spChg chg="mod ord">
          <ac:chgData name="SMITH, Elizabeth (NHS LANCASHIRE AND SOUTH CUMBRIA ICB - 00R)" userId="f3d0d28a-aa6c-4d39-bc2b-87dfd7ce04d4" providerId="ADAL" clId="{A9E68B18-248F-469C-B093-6C904916EC08}" dt="2023-09-12T07:39:08.330" v="327" actId="207"/>
          <ac:spMkLst>
            <pc:docMk/>
            <pc:sldMk cId="1290508312" sldId="256"/>
            <ac:spMk id="2" creationId="{AB1B8E9F-7396-D52C-20BC-C8C0BD191156}"/>
          </ac:spMkLst>
        </pc:spChg>
        <pc:spChg chg="mod">
          <ac:chgData name="SMITH, Elizabeth (NHS LANCASHIRE AND SOUTH CUMBRIA ICB - 00R)" userId="f3d0d28a-aa6c-4d39-bc2b-87dfd7ce04d4" providerId="ADAL" clId="{A9E68B18-248F-469C-B093-6C904916EC08}" dt="2023-09-12T07:39:15.143" v="328" actId="207"/>
          <ac:spMkLst>
            <pc:docMk/>
            <pc:sldMk cId="1290508312" sldId="256"/>
            <ac:spMk id="3" creationId="{76B122A0-DE81-3DA1-B560-531694B5BBDB}"/>
          </ac:spMkLst>
        </pc:spChg>
        <pc:picChg chg="add mod">
          <ac:chgData name="SMITH, Elizabeth (NHS LANCASHIRE AND SOUTH CUMBRIA ICB - 00R)" userId="f3d0d28a-aa6c-4d39-bc2b-87dfd7ce04d4" providerId="ADAL" clId="{A9E68B18-248F-469C-B093-6C904916EC08}" dt="2023-09-11T15:40:56.291" v="10" actId="1076"/>
          <ac:picMkLst>
            <pc:docMk/>
            <pc:sldMk cId="1290508312" sldId="256"/>
            <ac:picMk id="5" creationId="{B8859ECD-BCD2-9E14-612F-CE185D2A0DD9}"/>
          </ac:picMkLst>
        </pc:picChg>
        <pc:picChg chg="mod">
          <ac:chgData name="SMITH, Elizabeth (NHS LANCASHIRE AND SOUTH CUMBRIA ICB - 00R)" userId="f3d0d28a-aa6c-4d39-bc2b-87dfd7ce04d4" providerId="ADAL" clId="{A9E68B18-248F-469C-B093-6C904916EC08}" dt="2023-09-11T15:40:51.321" v="9" actId="1076"/>
          <ac:picMkLst>
            <pc:docMk/>
            <pc:sldMk cId="1290508312" sldId="256"/>
            <ac:picMk id="16" creationId="{FEDB66AC-4793-2D63-6D91-E6F04A9EE765}"/>
          </ac:picMkLst>
        </pc:picChg>
      </pc:sldChg>
      <pc:sldChg chg="addSp delSp modSp mod setBg">
        <pc:chgData name="SMITH, Elizabeth (NHS LANCASHIRE AND SOUTH CUMBRIA ICB - 00R)" userId="f3d0d28a-aa6c-4d39-bc2b-87dfd7ce04d4" providerId="ADAL" clId="{A9E68B18-248F-469C-B093-6C904916EC08}" dt="2023-09-12T07:39:37.879" v="332" actId="207"/>
        <pc:sldMkLst>
          <pc:docMk/>
          <pc:sldMk cId="1464707438" sldId="257"/>
        </pc:sldMkLst>
        <pc:spChg chg="add del mod">
          <ac:chgData name="SMITH, Elizabeth (NHS LANCASHIRE AND SOUTH CUMBRIA ICB - 00R)" userId="f3d0d28a-aa6c-4d39-bc2b-87dfd7ce04d4" providerId="ADAL" clId="{A9E68B18-248F-469C-B093-6C904916EC08}" dt="2023-09-12T07:39:37.879" v="332" actId="207"/>
          <ac:spMkLst>
            <pc:docMk/>
            <pc:sldMk cId="1464707438" sldId="257"/>
            <ac:spMk id="2" creationId="{55AF4402-FC11-999A-CD5B-63F9DCA3744E}"/>
          </ac:spMkLst>
        </pc:spChg>
        <pc:spChg chg="mod">
          <ac:chgData name="SMITH, Elizabeth (NHS LANCASHIRE AND SOUTH CUMBRIA ICB - 00R)" userId="f3d0d28a-aa6c-4d39-bc2b-87dfd7ce04d4" providerId="ADAL" clId="{A9E68B18-248F-469C-B093-6C904916EC08}" dt="2023-09-12T07:39:33.188" v="331" actId="207"/>
          <ac:spMkLst>
            <pc:docMk/>
            <pc:sldMk cId="1464707438" sldId="257"/>
            <ac:spMk id="3" creationId="{C17EE77C-AC8D-BD62-6DD9-94F72859DE3A}"/>
          </ac:spMkLst>
        </pc:spChg>
        <pc:spChg chg="add del">
          <ac:chgData name="SMITH, Elizabeth (NHS LANCASHIRE AND SOUTH CUMBRIA ICB - 00R)" userId="f3d0d28a-aa6c-4d39-bc2b-87dfd7ce04d4" providerId="ADAL" clId="{A9E68B18-248F-469C-B093-6C904916EC08}" dt="2023-09-12T07:36:23.376" v="310" actId="26606"/>
          <ac:spMkLst>
            <pc:docMk/>
            <pc:sldMk cId="1464707438" sldId="257"/>
            <ac:spMk id="9" creationId="{8DF67618-B87B-4195-8E24-3B126F79FF55}"/>
          </ac:spMkLst>
        </pc:spChg>
        <pc:spChg chg="add del">
          <ac:chgData name="SMITH, Elizabeth (NHS LANCASHIRE AND SOUTH CUMBRIA ICB - 00R)" userId="f3d0d28a-aa6c-4d39-bc2b-87dfd7ce04d4" providerId="ADAL" clId="{A9E68B18-248F-469C-B093-6C904916EC08}" dt="2023-09-12T07:36:23.376" v="310" actId="26606"/>
          <ac:spMkLst>
            <pc:docMk/>
            <pc:sldMk cId="1464707438" sldId="257"/>
            <ac:spMk id="11" creationId="{64960379-9FF9-400A-A8A8-F5AB633FD3BF}"/>
          </ac:spMkLst>
        </pc:spChg>
        <pc:spChg chg="add del">
          <ac:chgData name="SMITH, Elizabeth (NHS LANCASHIRE AND SOUTH CUMBRIA ICB - 00R)" userId="f3d0d28a-aa6c-4d39-bc2b-87dfd7ce04d4" providerId="ADAL" clId="{A9E68B18-248F-469C-B093-6C904916EC08}" dt="2023-09-12T07:36:28.448" v="312" actId="26606"/>
          <ac:spMkLst>
            <pc:docMk/>
            <pc:sldMk cId="1464707438" sldId="257"/>
            <ac:spMk id="28" creationId="{55AF4402-FC11-999A-CD5B-63F9DCA3744E}"/>
          </ac:spMkLst>
        </pc:spChg>
        <pc:spChg chg="add del">
          <ac:chgData name="SMITH, Elizabeth (NHS LANCASHIRE AND SOUTH CUMBRIA ICB - 00R)" userId="f3d0d28a-aa6c-4d39-bc2b-87dfd7ce04d4" providerId="ADAL" clId="{A9E68B18-248F-469C-B093-6C904916EC08}" dt="2023-09-12T07:37:53.442" v="322" actId="26606"/>
          <ac:spMkLst>
            <pc:docMk/>
            <pc:sldMk cId="1464707438" sldId="257"/>
            <ac:spMk id="30" creationId="{8DF67618-B87B-4195-8E24-3B126F79FF55}"/>
          </ac:spMkLst>
        </pc:spChg>
        <pc:spChg chg="add del">
          <ac:chgData name="SMITH, Elizabeth (NHS LANCASHIRE AND SOUTH CUMBRIA ICB - 00R)" userId="f3d0d28a-aa6c-4d39-bc2b-87dfd7ce04d4" providerId="ADAL" clId="{A9E68B18-248F-469C-B093-6C904916EC08}" dt="2023-09-12T07:37:53.442" v="322" actId="26606"/>
          <ac:spMkLst>
            <pc:docMk/>
            <pc:sldMk cId="1464707438" sldId="257"/>
            <ac:spMk id="31" creationId="{64960379-9FF9-400A-A8A8-F5AB633FD3BF}"/>
          </ac:spMkLst>
        </pc:spChg>
        <pc:grpChg chg="add del">
          <ac:chgData name="SMITH, Elizabeth (NHS LANCASHIRE AND SOUTH CUMBRIA ICB - 00R)" userId="f3d0d28a-aa6c-4d39-bc2b-87dfd7ce04d4" providerId="ADAL" clId="{A9E68B18-248F-469C-B093-6C904916EC08}" dt="2023-09-12T07:36:28.448" v="312" actId="26606"/>
          <ac:grpSpMkLst>
            <pc:docMk/>
            <pc:sldMk cId="1464707438" sldId="257"/>
            <ac:grpSpMk id="8" creationId="{8DD77349-6ADE-99FE-8E04-12919EE56F9C}"/>
          </ac:grpSpMkLst>
        </pc:grpChg>
        <pc:grpChg chg="add del">
          <ac:chgData name="SMITH, Elizabeth (NHS LANCASHIRE AND SOUTH CUMBRIA ICB - 00R)" userId="f3d0d28a-aa6c-4d39-bc2b-87dfd7ce04d4" providerId="ADAL" clId="{A9E68B18-248F-469C-B093-6C904916EC08}" dt="2023-09-12T07:36:23.376" v="310" actId="26606"/>
          <ac:grpSpMkLst>
            <pc:docMk/>
            <pc:sldMk cId="1464707438" sldId="257"/>
            <ac:grpSpMk id="13" creationId="{2C491629-AE25-486B-9B22-2CE4EE8F7E47}"/>
          </ac:grpSpMkLst>
        </pc:grpChg>
        <pc:grpChg chg="add del">
          <ac:chgData name="SMITH, Elizabeth (NHS LANCASHIRE AND SOUTH CUMBRIA ICB - 00R)" userId="f3d0d28a-aa6c-4d39-bc2b-87dfd7ce04d4" providerId="ADAL" clId="{A9E68B18-248F-469C-B093-6C904916EC08}" dt="2023-09-12T07:36:23.376" v="310" actId="26606"/>
          <ac:grpSpMkLst>
            <pc:docMk/>
            <pc:sldMk cId="1464707438" sldId="257"/>
            <ac:grpSpMk id="17" creationId="{43F5E015-E085-4624-B431-B42414448684}"/>
          </ac:grpSpMkLst>
        </pc:grpChg>
        <pc:grpChg chg="add del">
          <ac:chgData name="SMITH, Elizabeth (NHS LANCASHIRE AND SOUTH CUMBRIA ICB - 00R)" userId="f3d0d28a-aa6c-4d39-bc2b-87dfd7ce04d4" providerId="ADAL" clId="{A9E68B18-248F-469C-B093-6C904916EC08}" dt="2023-09-12T07:37:53.442" v="322" actId="26606"/>
          <ac:grpSpMkLst>
            <pc:docMk/>
            <pc:sldMk cId="1464707438" sldId="257"/>
            <ac:grpSpMk id="32" creationId="{2C491629-AE25-486B-9B22-2CE4EE8F7E47}"/>
          </ac:grpSpMkLst>
        </pc:grpChg>
        <pc:grpChg chg="add del">
          <ac:chgData name="SMITH, Elizabeth (NHS LANCASHIRE AND SOUTH CUMBRIA ICB - 00R)" userId="f3d0d28a-aa6c-4d39-bc2b-87dfd7ce04d4" providerId="ADAL" clId="{A9E68B18-248F-469C-B093-6C904916EC08}" dt="2023-09-12T07:37:53.442" v="322" actId="26606"/>
          <ac:grpSpMkLst>
            <pc:docMk/>
            <pc:sldMk cId="1464707438" sldId="257"/>
            <ac:grpSpMk id="33" creationId="{43F5E015-E085-4624-B431-B42414448684}"/>
          </ac:grpSpMkLst>
        </pc:grpChg>
        <pc:grpChg chg="add del">
          <ac:chgData name="SMITH, Elizabeth (NHS LANCASHIRE AND SOUTH CUMBRIA ICB - 00R)" userId="f3d0d28a-aa6c-4d39-bc2b-87dfd7ce04d4" providerId="ADAL" clId="{A9E68B18-248F-469C-B093-6C904916EC08}" dt="2023-09-12T07:37:51.439" v="321" actId="26606"/>
          <ac:grpSpMkLst>
            <pc:docMk/>
            <pc:sldMk cId="1464707438" sldId="257"/>
            <ac:grpSpMk id="39" creationId="{1B00954F-E49B-A1D4-A4F3-CB51AAA02E44}"/>
          </ac:grpSpMkLst>
        </pc:grpChg>
        <pc:graphicFrameChg chg="add del">
          <ac:chgData name="SMITH, Elizabeth (NHS LANCASHIRE AND SOUTH CUMBRIA ICB - 00R)" userId="f3d0d28a-aa6c-4d39-bc2b-87dfd7ce04d4" providerId="ADAL" clId="{A9E68B18-248F-469C-B093-6C904916EC08}" dt="2023-09-12T07:36:23.376" v="310" actId="26606"/>
          <ac:graphicFrameMkLst>
            <pc:docMk/>
            <pc:sldMk cId="1464707438" sldId="257"/>
            <ac:graphicFrameMk id="5" creationId="{5AB8346F-E682-87FD-9E97-2DE2D763942A}"/>
          </ac:graphicFrameMkLst>
        </pc:graphicFrameChg>
        <pc:graphicFrameChg chg="add del mod">
          <ac:chgData name="SMITH, Elizabeth (NHS LANCASHIRE AND SOUTH CUMBRIA ICB - 00R)" userId="f3d0d28a-aa6c-4d39-bc2b-87dfd7ce04d4" providerId="ADAL" clId="{A9E68B18-248F-469C-B093-6C904916EC08}" dt="2023-09-12T07:37:53.442" v="322" actId="26606"/>
          <ac:graphicFrameMkLst>
            <pc:docMk/>
            <pc:sldMk cId="1464707438" sldId="257"/>
            <ac:graphicFrameMk id="34" creationId="{5AB8346F-E682-87FD-9E97-2DE2D763942A}"/>
          </ac:graphicFrameMkLst>
        </pc:graphicFrameChg>
      </pc:sldChg>
      <pc:sldChg chg="modSp mod">
        <pc:chgData name="SMITH, Elizabeth (NHS LANCASHIRE AND SOUTH CUMBRIA ICB - 00R)" userId="f3d0d28a-aa6c-4d39-bc2b-87dfd7ce04d4" providerId="ADAL" clId="{A9E68B18-248F-469C-B093-6C904916EC08}" dt="2023-09-12T07:39:45.579" v="333" actId="207"/>
        <pc:sldMkLst>
          <pc:docMk/>
          <pc:sldMk cId="710458610" sldId="258"/>
        </pc:sldMkLst>
        <pc:spChg chg="mod">
          <ac:chgData name="SMITH, Elizabeth (NHS LANCASHIRE AND SOUTH CUMBRIA ICB - 00R)" userId="f3d0d28a-aa6c-4d39-bc2b-87dfd7ce04d4" providerId="ADAL" clId="{A9E68B18-248F-469C-B093-6C904916EC08}" dt="2023-09-12T07:39:45.579" v="333" actId="207"/>
          <ac:spMkLst>
            <pc:docMk/>
            <pc:sldMk cId="710458610" sldId="258"/>
            <ac:spMk id="6" creationId="{C65B0B4F-F3CC-9BF2-BBC6-88F72B90E93B}"/>
          </ac:spMkLst>
        </pc:spChg>
      </pc:sldChg>
      <pc:sldChg chg="modSp mod">
        <pc:chgData name="SMITH, Elizabeth (NHS LANCASHIRE AND SOUTH CUMBRIA ICB - 00R)" userId="f3d0d28a-aa6c-4d39-bc2b-87dfd7ce04d4" providerId="ADAL" clId="{A9E68B18-248F-469C-B093-6C904916EC08}" dt="2023-09-12T07:39:53.680" v="334" actId="207"/>
        <pc:sldMkLst>
          <pc:docMk/>
          <pc:sldMk cId="2732756534" sldId="259"/>
        </pc:sldMkLst>
        <pc:spChg chg="mod">
          <ac:chgData name="SMITH, Elizabeth (NHS LANCASHIRE AND SOUTH CUMBRIA ICB - 00R)" userId="f3d0d28a-aa6c-4d39-bc2b-87dfd7ce04d4" providerId="ADAL" clId="{A9E68B18-248F-469C-B093-6C904916EC08}" dt="2023-09-12T07:39:53.680" v="334" actId="207"/>
          <ac:spMkLst>
            <pc:docMk/>
            <pc:sldMk cId="2732756534" sldId="259"/>
            <ac:spMk id="2" creationId="{45E8915B-2409-D46D-3E81-F1603D8AC892}"/>
          </ac:spMkLst>
        </pc:spChg>
      </pc:sldChg>
      <pc:sldChg chg="modSp mod">
        <pc:chgData name="SMITH, Elizabeth (NHS LANCASHIRE AND SOUTH CUMBRIA ICB - 00R)" userId="f3d0d28a-aa6c-4d39-bc2b-87dfd7ce04d4" providerId="ADAL" clId="{A9E68B18-248F-469C-B093-6C904916EC08}" dt="2023-10-02T14:43:43.187" v="879" actId="20577"/>
        <pc:sldMkLst>
          <pc:docMk/>
          <pc:sldMk cId="535102976" sldId="260"/>
        </pc:sldMkLst>
        <pc:spChg chg="mod">
          <ac:chgData name="SMITH, Elizabeth (NHS LANCASHIRE AND SOUTH CUMBRIA ICB - 00R)" userId="f3d0d28a-aa6c-4d39-bc2b-87dfd7ce04d4" providerId="ADAL" clId="{A9E68B18-248F-469C-B093-6C904916EC08}" dt="2023-09-12T07:39:58.568" v="335" actId="207"/>
          <ac:spMkLst>
            <pc:docMk/>
            <pc:sldMk cId="535102976" sldId="260"/>
            <ac:spMk id="2" creationId="{F0CD0D8B-92EA-7524-8381-142AD5176FB3}"/>
          </ac:spMkLst>
        </pc:spChg>
        <pc:spChg chg="mod">
          <ac:chgData name="SMITH, Elizabeth (NHS LANCASHIRE AND SOUTH CUMBRIA ICB - 00R)" userId="f3d0d28a-aa6c-4d39-bc2b-87dfd7ce04d4" providerId="ADAL" clId="{A9E68B18-248F-469C-B093-6C904916EC08}" dt="2023-10-02T14:43:43.187" v="879" actId="20577"/>
          <ac:spMkLst>
            <pc:docMk/>
            <pc:sldMk cId="535102976" sldId="260"/>
            <ac:spMk id="3" creationId="{F952349B-E2C8-B84C-7BF1-767633B39CF3}"/>
          </ac:spMkLst>
        </pc:spChg>
      </pc:sldChg>
      <pc:sldChg chg="modSp mod">
        <pc:chgData name="SMITH, Elizabeth (NHS LANCASHIRE AND SOUTH CUMBRIA ICB - 00R)" userId="f3d0d28a-aa6c-4d39-bc2b-87dfd7ce04d4" providerId="ADAL" clId="{A9E68B18-248F-469C-B093-6C904916EC08}" dt="2023-10-02T14:43:28.194" v="868" actId="20577"/>
        <pc:sldMkLst>
          <pc:docMk/>
          <pc:sldMk cId="4070132959" sldId="261"/>
        </pc:sldMkLst>
        <pc:spChg chg="mod">
          <ac:chgData name="SMITH, Elizabeth (NHS LANCASHIRE AND SOUTH CUMBRIA ICB - 00R)" userId="f3d0d28a-aa6c-4d39-bc2b-87dfd7ce04d4" providerId="ADAL" clId="{A9E68B18-248F-469C-B093-6C904916EC08}" dt="2023-09-12T07:40:02.728" v="336" actId="207"/>
          <ac:spMkLst>
            <pc:docMk/>
            <pc:sldMk cId="4070132959" sldId="261"/>
            <ac:spMk id="2" creationId="{27BCEF54-8A0B-F93C-FD25-CC4BC35BD222}"/>
          </ac:spMkLst>
        </pc:spChg>
        <pc:spChg chg="mod">
          <ac:chgData name="SMITH, Elizabeth (NHS LANCASHIRE AND SOUTH CUMBRIA ICB - 00R)" userId="f3d0d28a-aa6c-4d39-bc2b-87dfd7ce04d4" providerId="ADAL" clId="{A9E68B18-248F-469C-B093-6C904916EC08}" dt="2023-10-02T14:43:28.194" v="868" actId="20577"/>
          <ac:spMkLst>
            <pc:docMk/>
            <pc:sldMk cId="4070132959" sldId="261"/>
            <ac:spMk id="3" creationId="{BBD8DA31-A826-0E31-175C-FC41CB15B94D}"/>
          </ac:spMkLst>
        </pc:spChg>
      </pc:sldChg>
      <pc:sldChg chg="modSp mod">
        <pc:chgData name="SMITH, Elizabeth (NHS LANCASHIRE AND SOUTH CUMBRIA ICB - 00R)" userId="f3d0d28a-aa6c-4d39-bc2b-87dfd7ce04d4" providerId="ADAL" clId="{A9E68B18-248F-469C-B093-6C904916EC08}" dt="2023-09-12T07:40:07.738" v="337" actId="207"/>
        <pc:sldMkLst>
          <pc:docMk/>
          <pc:sldMk cId="449489730" sldId="262"/>
        </pc:sldMkLst>
        <pc:spChg chg="mod">
          <ac:chgData name="SMITH, Elizabeth (NHS LANCASHIRE AND SOUTH CUMBRIA ICB - 00R)" userId="f3d0d28a-aa6c-4d39-bc2b-87dfd7ce04d4" providerId="ADAL" clId="{A9E68B18-248F-469C-B093-6C904916EC08}" dt="2023-09-12T07:40:07.738" v="337" actId="207"/>
          <ac:spMkLst>
            <pc:docMk/>
            <pc:sldMk cId="449489730" sldId="262"/>
            <ac:spMk id="2" creationId="{DC6AC72B-4C57-0E73-8012-8FFFD5A63029}"/>
          </ac:spMkLst>
        </pc:spChg>
      </pc:sldChg>
      <pc:sldChg chg="modSp mod">
        <pc:chgData name="SMITH, Elizabeth (NHS LANCASHIRE AND SOUTH CUMBRIA ICB - 00R)" userId="f3d0d28a-aa6c-4d39-bc2b-87dfd7ce04d4" providerId="ADAL" clId="{A9E68B18-248F-469C-B093-6C904916EC08}" dt="2023-09-12T07:40:18.884" v="339" actId="207"/>
        <pc:sldMkLst>
          <pc:docMk/>
          <pc:sldMk cId="390890613" sldId="263"/>
        </pc:sldMkLst>
        <pc:spChg chg="mod">
          <ac:chgData name="SMITH, Elizabeth (NHS LANCASHIRE AND SOUTH CUMBRIA ICB - 00R)" userId="f3d0d28a-aa6c-4d39-bc2b-87dfd7ce04d4" providerId="ADAL" clId="{A9E68B18-248F-469C-B093-6C904916EC08}" dt="2023-09-12T07:40:15.592" v="338" actId="207"/>
          <ac:spMkLst>
            <pc:docMk/>
            <pc:sldMk cId="390890613" sldId="263"/>
            <ac:spMk id="2" creationId="{38C7284F-5C39-ACF7-D86E-0B1A2AF0C5CF}"/>
          </ac:spMkLst>
        </pc:spChg>
        <pc:spChg chg="mod">
          <ac:chgData name="SMITH, Elizabeth (NHS LANCASHIRE AND SOUTH CUMBRIA ICB - 00R)" userId="f3d0d28a-aa6c-4d39-bc2b-87dfd7ce04d4" providerId="ADAL" clId="{A9E68B18-248F-469C-B093-6C904916EC08}" dt="2023-09-12T07:40:18.884" v="339" actId="207"/>
          <ac:spMkLst>
            <pc:docMk/>
            <pc:sldMk cId="390890613" sldId="263"/>
            <ac:spMk id="3" creationId="{1E310A88-2698-9046-37B0-2A755D062C97}"/>
          </ac:spMkLst>
        </pc:spChg>
      </pc:sldChg>
      <pc:sldChg chg="addSp delSp modSp new mod setBg delDesignElem">
        <pc:chgData name="SMITH, Elizabeth (NHS LANCASHIRE AND SOUTH CUMBRIA ICB - 00R)" userId="f3d0d28a-aa6c-4d39-bc2b-87dfd7ce04d4" providerId="ADAL" clId="{A9E68B18-248F-469C-B093-6C904916EC08}" dt="2023-09-12T07:39:27.256" v="330" actId="207"/>
        <pc:sldMkLst>
          <pc:docMk/>
          <pc:sldMk cId="1395280955" sldId="264"/>
        </pc:sldMkLst>
        <pc:spChg chg="add mod">
          <ac:chgData name="SMITH, Elizabeth (NHS LANCASHIRE AND SOUTH CUMBRIA ICB - 00R)" userId="f3d0d28a-aa6c-4d39-bc2b-87dfd7ce04d4" providerId="ADAL" clId="{A9E68B18-248F-469C-B093-6C904916EC08}" dt="2023-09-12T07:39:21.838" v="329" actId="207"/>
          <ac:spMkLst>
            <pc:docMk/>
            <pc:sldMk cId="1395280955" sldId="264"/>
            <ac:spMk id="2" creationId="{7DD40227-85F0-A75E-9BCE-15C487FD5A8F}"/>
          </ac:spMkLst>
        </pc:spChg>
        <pc:spChg chg="add mod ord">
          <ac:chgData name="SMITH, Elizabeth (NHS LANCASHIRE AND SOUTH CUMBRIA ICB - 00R)" userId="f3d0d28a-aa6c-4d39-bc2b-87dfd7ce04d4" providerId="ADAL" clId="{A9E68B18-248F-469C-B093-6C904916EC08}" dt="2023-09-12T07:39:27.256" v="330" actId="207"/>
          <ac:spMkLst>
            <pc:docMk/>
            <pc:sldMk cId="1395280955" sldId="264"/>
            <ac:spMk id="3" creationId="{EB91F72F-8764-57C5-F510-51F80A7994FB}"/>
          </ac:spMkLst>
        </pc:spChg>
        <pc:spChg chg="add del">
          <ac:chgData name="SMITH, Elizabeth (NHS LANCASHIRE AND SOUTH CUMBRIA ICB - 00R)" userId="f3d0d28a-aa6c-4d39-bc2b-87dfd7ce04d4" providerId="ADAL" clId="{A9E68B18-248F-469C-B093-6C904916EC08}" dt="2023-09-12T07:38:07.734" v="324"/>
          <ac:spMkLst>
            <pc:docMk/>
            <pc:sldMk cId="1395280955" sldId="264"/>
            <ac:spMk id="9" creationId="{23E547B5-89CF-4EC0-96DE-25771AED0799}"/>
          </ac:spMkLst>
        </pc:spChg>
        <pc:spChg chg="add del">
          <ac:chgData name="SMITH, Elizabeth (NHS LANCASHIRE AND SOUTH CUMBRIA ICB - 00R)" userId="f3d0d28a-aa6c-4d39-bc2b-87dfd7ce04d4" providerId="ADAL" clId="{A9E68B18-248F-469C-B093-6C904916EC08}" dt="2023-09-12T07:38:07.734" v="324"/>
          <ac:spMkLst>
            <pc:docMk/>
            <pc:sldMk cId="1395280955" sldId="264"/>
            <ac:spMk id="11" creationId="{3F0B8CEB-8279-4E5E-A0CE-1FC9F71736F2}"/>
          </ac:spMkLst>
        </pc:spChg>
        <pc:picChg chg="add mod">
          <ac:chgData name="SMITH, Elizabeth (NHS LANCASHIRE AND SOUTH CUMBRIA ICB - 00R)" userId="f3d0d28a-aa6c-4d39-bc2b-87dfd7ce04d4" providerId="ADAL" clId="{A9E68B18-248F-469C-B093-6C904916EC08}" dt="2023-09-11T15:45:16.800" v="300" actId="26606"/>
          <ac:picMkLst>
            <pc:docMk/>
            <pc:sldMk cId="1395280955" sldId="264"/>
            <ac:picMk id="4" creationId="{C6B981C4-37DE-DDD1-08D0-ED62603A914F}"/>
          </ac:picMkLst>
        </pc:picChg>
      </pc:sldChg>
      <pc:sldChg chg="addSp modSp new mod">
        <pc:chgData name="SMITH, Elizabeth (NHS LANCASHIRE AND SOUTH CUMBRIA ICB - 00R)" userId="f3d0d28a-aa6c-4d39-bc2b-87dfd7ce04d4" providerId="ADAL" clId="{A9E68B18-248F-469C-B093-6C904916EC08}" dt="2023-09-18T10:40:42.806" v="582" actId="1076"/>
        <pc:sldMkLst>
          <pc:docMk/>
          <pc:sldMk cId="2082498610" sldId="265"/>
        </pc:sldMkLst>
        <pc:spChg chg="add mod">
          <ac:chgData name="SMITH, Elizabeth (NHS LANCASHIRE AND SOUTH CUMBRIA ICB - 00R)" userId="f3d0d28a-aa6c-4d39-bc2b-87dfd7ce04d4" providerId="ADAL" clId="{A9E68B18-248F-469C-B093-6C904916EC08}" dt="2023-09-18T10:38:29.866" v="352" actId="115"/>
          <ac:spMkLst>
            <pc:docMk/>
            <pc:sldMk cId="2082498610" sldId="265"/>
            <ac:spMk id="2" creationId="{C00FA280-12B6-4276-A0CD-A7D423BC1952}"/>
          </ac:spMkLst>
        </pc:spChg>
        <pc:spChg chg="add mod">
          <ac:chgData name="SMITH, Elizabeth (NHS LANCASHIRE AND SOUTH CUMBRIA ICB - 00R)" userId="f3d0d28a-aa6c-4d39-bc2b-87dfd7ce04d4" providerId="ADAL" clId="{A9E68B18-248F-469C-B093-6C904916EC08}" dt="2023-09-18T10:40:42.806" v="582" actId="1076"/>
          <ac:spMkLst>
            <pc:docMk/>
            <pc:sldMk cId="2082498610" sldId="265"/>
            <ac:spMk id="3" creationId="{A2DA5BBC-3068-EC38-9ED7-44BF70B463B1}"/>
          </ac:spMkLst>
        </pc:spChg>
        <pc:picChg chg="add mod">
          <ac:chgData name="SMITH, Elizabeth (NHS LANCASHIRE AND SOUTH CUMBRIA ICB - 00R)" userId="f3d0d28a-aa6c-4d39-bc2b-87dfd7ce04d4" providerId="ADAL" clId="{A9E68B18-248F-469C-B093-6C904916EC08}" dt="2023-09-18T10:40:30.960" v="580" actId="1076"/>
          <ac:picMkLst>
            <pc:docMk/>
            <pc:sldMk cId="2082498610" sldId="265"/>
            <ac:picMk id="5" creationId="{D6391EF9-3A08-F9D2-4923-0B4088CE00D3}"/>
          </ac:picMkLst>
        </pc:picChg>
      </pc:sldChg>
      <pc:sldChg chg="addSp modSp new mod">
        <pc:chgData name="SMITH, Elizabeth (NHS LANCASHIRE AND SOUTH CUMBRIA ICB - 00R)" userId="f3d0d28a-aa6c-4d39-bc2b-87dfd7ce04d4" providerId="ADAL" clId="{A9E68B18-248F-469C-B093-6C904916EC08}" dt="2023-09-18T10:44:45.984" v="639" actId="207"/>
        <pc:sldMkLst>
          <pc:docMk/>
          <pc:sldMk cId="2713739725" sldId="266"/>
        </pc:sldMkLst>
        <pc:spChg chg="mod">
          <ac:chgData name="SMITH, Elizabeth (NHS LANCASHIRE AND SOUTH CUMBRIA ICB - 00R)" userId="f3d0d28a-aa6c-4d39-bc2b-87dfd7ce04d4" providerId="ADAL" clId="{A9E68B18-248F-469C-B093-6C904916EC08}" dt="2023-09-18T10:41:31.922" v="623" actId="115"/>
          <ac:spMkLst>
            <pc:docMk/>
            <pc:sldMk cId="2713739725" sldId="266"/>
            <ac:spMk id="2" creationId="{25F47077-92AD-3162-8A33-0A083AE43068}"/>
          </ac:spMkLst>
        </pc:spChg>
        <pc:spChg chg="add mod">
          <ac:chgData name="SMITH, Elizabeth (NHS LANCASHIRE AND SOUTH CUMBRIA ICB - 00R)" userId="f3d0d28a-aa6c-4d39-bc2b-87dfd7ce04d4" providerId="ADAL" clId="{A9E68B18-248F-469C-B093-6C904916EC08}" dt="2023-09-18T10:44:45.984" v="639" actId="207"/>
          <ac:spMkLst>
            <pc:docMk/>
            <pc:sldMk cId="2713739725" sldId="266"/>
            <ac:spMk id="3" creationId="{FB86188C-F3F1-FCBD-2CF5-6F5851109425}"/>
          </ac:spMkLst>
        </pc:spChg>
      </pc:sldChg>
      <pc:sldChg chg="addSp modSp new mod">
        <pc:chgData name="SMITH, Elizabeth (NHS LANCASHIRE AND SOUTH CUMBRIA ICB - 00R)" userId="f3d0d28a-aa6c-4d39-bc2b-87dfd7ce04d4" providerId="ADAL" clId="{A9E68B18-248F-469C-B093-6C904916EC08}" dt="2023-10-02T14:41:40.652" v="794" actId="1076"/>
        <pc:sldMkLst>
          <pc:docMk/>
          <pc:sldMk cId="2548537911" sldId="267"/>
        </pc:sldMkLst>
        <pc:spChg chg="mod">
          <ac:chgData name="SMITH, Elizabeth (NHS LANCASHIRE AND SOUTH CUMBRIA ICB - 00R)" userId="f3d0d28a-aa6c-4d39-bc2b-87dfd7ce04d4" providerId="ADAL" clId="{A9E68B18-248F-469C-B093-6C904916EC08}" dt="2023-10-02T14:13:16.133" v="763" actId="115"/>
          <ac:spMkLst>
            <pc:docMk/>
            <pc:sldMk cId="2548537911" sldId="267"/>
            <ac:spMk id="2" creationId="{1B7CFD42-DA4C-C6B3-0841-F47CC2E37375}"/>
          </ac:spMkLst>
        </pc:spChg>
        <pc:spChg chg="add mod">
          <ac:chgData name="SMITH, Elizabeth (NHS LANCASHIRE AND SOUTH CUMBRIA ICB - 00R)" userId="f3d0d28a-aa6c-4d39-bc2b-87dfd7ce04d4" providerId="ADAL" clId="{A9E68B18-248F-469C-B093-6C904916EC08}" dt="2023-10-02T14:41:40.652" v="794" actId="1076"/>
          <ac:spMkLst>
            <pc:docMk/>
            <pc:sldMk cId="2548537911" sldId="267"/>
            <ac:spMk id="3" creationId="{83B14632-AA18-612E-5699-137E0B4831A4}"/>
          </ac:spMkLst>
        </pc:spChg>
        <pc:spChg chg="add mod">
          <ac:chgData name="SMITH, Elizabeth (NHS LANCASHIRE AND SOUTH CUMBRIA ICB - 00R)" userId="f3d0d28a-aa6c-4d39-bc2b-87dfd7ce04d4" providerId="ADAL" clId="{A9E68B18-248F-469C-B093-6C904916EC08}" dt="2023-10-02T14:22:18.893" v="793" actId="6549"/>
          <ac:spMkLst>
            <pc:docMk/>
            <pc:sldMk cId="2548537911" sldId="267"/>
            <ac:spMk id="4" creationId="{A6442DAF-EA11-9FE0-02D3-8D6464A1AC7F}"/>
          </ac:spMkLst>
        </pc:spChg>
      </pc:sldChg>
    </pc:docChg>
  </pc:docChgLst>
  <pc:docChgLst>
    <pc:chgData name="SMITH, Elizabeth (NHS LANCASHIRE AND SOUTH CUMBRIA ICB - 00R)" userId="f3d0d28a-aa6c-4d39-bc2b-87dfd7ce04d4" providerId="ADAL" clId="{00B54542-CC62-4192-8C91-3AEEC3E0E2F4}"/>
    <pc:docChg chg="custSel delSld modSld">
      <pc:chgData name="SMITH, Elizabeth (NHS LANCASHIRE AND SOUTH CUMBRIA ICB - 00R)" userId="f3d0d28a-aa6c-4d39-bc2b-87dfd7ce04d4" providerId="ADAL" clId="{00B54542-CC62-4192-8C91-3AEEC3E0E2F4}" dt="2025-01-03T15:13:28.863" v="567" actId="5793"/>
      <pc:docMkLst>
        <pc:docMk/>
      </pc:docMkLst>
      <pc:sldChg chg="del">
        <pc:chgData name="SMITH, Elizabeth (NHS LANCASHIRE AND SOUTH CUMBRIA ICB - 00R)" userId="f3d0d28a-aa6c-4d39-bc2b-87dfd7ce04d4" providerId="ADAL" clId="{00B54542-CC62-4192-8C91-3AEEC3E0E2F4}" dt="2025-01-03T14:54:30.228" v="0" actId="2696"/>
        <pc:sldMkLst>
          <pc:docMk/>
          <pc:sldMk cId="1464707438" sldId="257"/>
        </pc:sldMkLst>
      </pc:sldChg>
      <pc:sldChg chg="addSp modSp mod modAnim">
        <pc:chgData name="SMITH, Elizabeth (NHS LANCASHIRE AND SOUTH CUMBRIA ICB - 00R)" userId="f3d0d28a-aa6c-4d39-bc2b-87dfd7ce04d4" providerId="ADAL" clId="{00B54542-CC62-4192-8C91-3AEEC3E0E2F4}" dt="2025-01-03T15:13:28.863" v="567" actId="5793"/>
        <pc:sldMkLst>
          <pc:docMk/>
          <pc:sldMk cId="710458610" sldId="258"/>
        </pc:sldMkLst>
        <pc:spChg chg="mod">
          <ac:chgData name="SMITH, Elizabeth (NHS LANCASHIRE AND SOUTH CUMBRIA ICB - 00R)" userId="f3d0d28a-aa6c-4d39-bc2b-87dfd7ce04d4" providerId="ADAL" clId="{00B54542-CC62-4192-8C91-3AEEC3E0E2F4}" dt="2025-01-03T15:07:18.586" v="523" actId="2711"/>
          <ac:spMkLst>
            <pc:docMk/>
            <pc:sldMk cId="710458610" sldId="258"/>
            <ac:spMk id="2" creationId="{6819C98C-BEFB-369A-AA35-8B4B9E59D9D5}"/>
          </ac:spMkLst>
        </pc:spChg>
        <pc:spChg chg="add mod">
          <ac:chgData name="SMITH, Elizabeth (NHS LANCASHIRE AND SOUTH CUMBRIA ICB - 00R)" userId="f3d0d28a-aa6c-4d39-bc2b-87dfd7ce04d4" providerId="ADAL" clId="{00B54542-CC62-4192-8C91-3AEEC3E0E2F4}" dt="2025-01-03T15:07:11.305" v="522" actId="2711"/>
          <ac:spMkLst>
            <pc:docMk/>
            <pc:sldMk cId="710458610" sldId="258"/>
            <ac:spMk id="3" creationId="{5942CC7B-0C72-5443-EE0E-DE6DC418688D}"/>
          </ac:spMkLst>
        </pc:spChg>
        <pc:spChg chg="mod">
          <ac:chgData name="SMITH, Elizabeth (NHS LANCASHIRE AND SOUTH CUMBRIA ICB - 00R)" userId="f3d0d28a-aa6c-4d39-bc2b-87dfd7ce04d4" providerId="ADAL" clId="{00B54542-CC62-4192-8C91-3AEEC3E0E2F4}" dt="2025-01-03T15:13:28.863" v="567" actId="5793"/>
          <ac:spMkLst>
            <pc:docMk/>
            <pc:sldMk cId="710458610" sldId="258"/>
            <ac:spMk id="5" creationId="{9853339C-2162-2F09-729A-9B0C43C0250E}"/>
          </ac:spMkLst>
        </pc:spChg>
        <pc:spChg chg="add mod">
          <ac:chgData name="SMITH, Elizabeth (NHS LANCASHIRE AND SOUTH CUMBRIA ICB - 00R)" userId="f3d0d28a-aa6c-4d39-bc2b-87dfd7ce04d4" providerId="ADAL" clId="{00B54542-CC62-4192-8C91-3AEEC3E0E2F4}" dt="2025-01-03T15:07:27.984" v="526" actId="1076"/>
          <ac:spMkLst>
            <pc:docMk/>
            <pc:sldMk cId="710458610" sldId="258"/>
            <ac:spMk id="7" creationId="{6945DF0E-3B88-DD04-CB9F-81ADF7A8F3E4}"/>
          </ac:spMkLst>
        </pc:spChg>
      </pc:sldChg>
      <pc:sldChg chg="addSp modSp mod modAnim">
        <pc:chgData name="SMITH, Elizabeth (NHS LANCASHIRE AND SOUTH CUMBRIA ICB - 00R)" userId="f3d0d28a-aa6c-4d39-bc2b-87dfd7ce04d4" providerId="ADAL" clId="{00B54542-CC62-4192-8C91-3AEEC3E0E2F4}" dt="2025-01-03T15:10:37.213" v="551"/>
        <pc:sldMkLst>
          <pc:docMk/>
          <pc:sldMk cId="2732756534" sldId="259"/>
        </pc:sldMkLst>
        <pc:spChg chg="add mod">
          <ac:chgData name="SMITH, Elizabeth (NHS LANCASHIRE AND SOUTH CUMBRIA ICB - 00R)" userId="f3d0d28a-aa6c-4d39-bc2b-87dfd7ce04d4" providerId="ADAL" clId="{00B54542-CC62-4192-8C91-3AEEC3E0E2F4}" dt="2025-01-03T15:10:07.183" v="546" actId="1076"/>
          <ac:spMkLst>
            <pc:docMk/>
            <pc:sldMk cId="2732756534" sldId="259"/>
            <ac:spMk id="3" creationId="{DEBE74CB-0BFA-F3A8-E870-F647B66D5088}"/>
          </ac:spMkLst>
        </pc:spChg>
        <pc:spChg chg="mod">
          <ac:chgData name="SMITH, Elizabeth (NHS LANCASHIRE AND SOUTH CUMBRIA ICB - 00R)" userId="f3d0d28a-aa6c-4d39-bc2b-87dfd7ce04d4" providerId="ADAL" clId="{00B54542-CC62-4192-8C91-3AEEC3E0E2F4}" dt="2025-01-03T14:59:03.314" v="270" actId="1076"/>
          <ac:spMkLst>
            <pc:docMk/>
            <pc:sldMk cId="2732756534" sldId="259"/>
            <ac:spMk id="5" creationId="{BF188A67-3320-9499-56B5-72A599BAF021}"/>
          </ac:spMkLst>
        </pc:spChg>
        <pc:spChg chg="mod">
          <ac:chgData name="SMITH, Elizabeth (NHS LANCASHIRE AND SOUTH CUMBRIA ICB - 00R)" userId="f3d0d28a-aa6c-4d39-bc2b-87dfd7ce04d4" providerId="ADAL" clId="{00B54542-CC62-4192-8C91-3AEEC3E0E2F4}" dt="2025-01-03T15:10:04.434" v="545" actId="1076"/>
          <ac:spMkLst>
            <pc:docMk/>
            <pc:sldMk cId="2732756534" sldId="259"/>
            <ac:spMk id="6" creationId="{D388E467-43F0-92A1-1561-299AB95E959D}"/>
          </ac:spMkLst>
        </pc:spChg>
        <pc:spChg chg="add mod">
          <ac:chgData name="SMITH, Elizabeth (NHS LANCASHIRE AND SOUTH CUMBRIA ICB - 00R)" userId="f3d0d28a-aa6c-4d39-bc2b-87dfd7ce04d4" providerId="ADAL" clId="{00B54542-CC62-4192-8C91-3AEEC3E0E2F4}" dt="2025-01-03T15:09:59.898" v="544" actId="1076"/>
          <ac:spMkLst>
            <pc:docMk/>
            <pc:sldMk cId="2732756534" sldId="259"/>
            <ac:spMk id="7" creationId="{21E11B60-7FC8-EAD0-5DAA-7DD1506B1C51}"/>
          </ac:spMkLst>
        </pc:spChg>
        <pc:spChg chg="add mod">
          <ac:chgData name="SMITH, Elizabeth (NHS LANCASHIRE AND SOUTH CUMBRIA ICB - 00R)" userId="f3d0d28a-aa6c-4d39-bc2b-87dfd7ce04d4" providerId="ADAL" clId="{00B54542-CC62-4192-8C91-3AEEC3E0E2F4}" dt="2025-01-03T15:09:56.431" v="543" actId="1076"/>
          <ac:spMkLst>
            <pc:docMk/>
            <pc:sldMk cId="2732756534" sldId="259"/>
            <ac:spMk id="8" creationId="{0FF93E2E-02CD-A69D-2BA3-B3A5F57FB4D1}"/>
          </ac:spMkLst>
        </pc:spChg>
        <pc:spChg chg="add mod">
          <ac:chgData name="SMITH, Elizabeth (NHS LANCASHIRE AND SOUTH CUMBRIA ICB - 00R)" userId="f3d0d28a-aa6c-4d39-bc2b-87dfd7ce04d4" providerId="ADAL" clId="{00B54542-CC62-4192-8C91-3AEEC3E0E2F4}" dt="2025-01-03T15:10:14.901" v="549" actId="122"/>
          <ac:spMkLst>
            <pc:docMk/>
            <pc:sldMk cId="2732756534" sldId="259"/>
            <ac:spMk id="9" creationId="{086DD62B-A90D-2F63-4DAD-6FA2768A1130}"/>
          </ac:spMkLst>
        </pc:spChg>
      </pc:sldChg>
      <pc:sldChg chg="addSp delSp modSp mod modAnim">
        <pc:chgData name="SMITH, Elizabeth (NHS LANCASHIRE AND SOUTH CUMBRIA ICB - 00R)" userId="f3d0d28a-aa6c-4d39-bc2b-87dfd7ce04d4" providerId="ADAL" clId="{00B54542-CC62-4192-8C91-3AEEC3E0E2F4}" dt="2025-01-03T15:13:01.356" v="563" actId="1076"/>
        <pc:sldMkLst>
          <pc:docMk/>
          <pc:sldMk cId="535102976" sldId="260"/>
        </pc:sldMkLst>
        <pc:spChg chg="mod">
          <ac:chgData name="SMITH, Elizabeth (NHS LANCASHIRE AND SOUTH CUMBRIA ICB - 00R)" userId="f3d0d28a-aa6c-4d39-bc2b-87dfd7ce04d4" providerId="ADAL" clId="{00B54542-CC62-4192-8C91-3AEEC3E0E2F4}" dt="2025-01-03T15:01:40.752" v="427" actId="1076"/>
          <ac:spMkLst>
            <pc:docMk/>
            <pc:sldMk cId="535102976" sldId="260"/>
            <ac:spMk id="3" creationId="{F952349B-E2C8-B84C-7BF1-767633B39CF3}"/>
          </ac:spMkLst>
        </pc:spChg>
        <pc:spChg chg="mod">
          <ac:chgData name="SMITH, Elizabeth (NHS LANCASHIRE AND SOUTH CUMBRIA ICB - 00R)" userId="f3d0d28a-aa6c-4d39-bc2b-87dfd7ce04d4" providerId="ADAL" clId="{00B54542-CC62-4192-8C91-3AEEC3E0E2F4}" dt="2025-01-03T15:13:01.356" v="563" actId="1076"/>
          <ac:spMkLst>
            <pc:docMk/>
            <pc:sldMk cId="535102976" sldId="260"/>
            <ac:spMk id="4" creationId="{D482FA02-0701-5E0F-C057-E66D188FC6FC}"/>
          </ac:spMkLst>
        </pc:spChg>
        <pc:spChg chg="add del mod">
          <ac:chgData name="SMITH, Elizabeth (NHS LANCASHIRE AND SOUTH CUMBRIA ICB - 00R)" userId="f3d0d28a-aa6c-4d39-bc2b-87dfd7ce04d4" providerId="ADAL" clId="{00B54542-CC62-4192-8C91-3AEEC3E0E2F4}" dt="2025-01-03T15:01:41.511" v="429"/>
          <ac:spMkLst>
            <pc:docMk/>
            <pc:sldMk cId="535102976" sldId="260"/>
            <ac:spMk id="5" creationId="{4EA043CD-8FBA-3527-5683-A4446FADCD09}"/>
          </ac:spMkLst>
        </pc:spChg>
        <pc:spChg chg="add mod">
          <ac:chgData name="SMITH, Elizabeth (NHS LANCASHIRE AND SOUTH CUMBRIA ICB - 00R)" userId="f3d0d28a-aa6c-4d39-bc2b-87dfd7ce04d4" providerId="ADAL" clId="{00B54542-CC62-4192-8C91-3AEEC3E0E2F4}" dt="2025-01-03T15:01:35.989" v="426" actId="1076"/>
          <ac:spMkLst>
            <pc:docMk/>
            <pc:sldMk cId="535102976" sldId="260"/>
            <ac:spMk id="7" creationId="{77683AC3-2BE9-BCB8-6F28-0C28547E301A}"/>
          </ac:spMkLst>
        </pc:spChg>
        <pc:spChg chg="add mod">
          <ac:chgData name="SMITH, Elizabeth (NHS LANCASHIRE AND SOUTH CUMBRIA ICB - 00R)" userId="f3d0d28a-aa6c-4d39-bc2b-87dfd7ce04d4" providerId="ADAL" clId="{00B54542-CC62-4192-8C91-3AEEC3E0E2F4}" dt="2025-01-03T15:01:24.304" v="423" actId="1076"/>
          <ac:spMkLst>
            <pc:docMk/>
            <pc:sldMk cId="535102976" sldId="260"/>
            <ac:spMk id="8" creationId="{2E1BDC6B-4E63-8957-053F-06AE6E982AA7}"/>
          </ac:spMkLst>
        </pc:spChg>
      </pc:sldChg>
      <pc:sldChg chg="addSp modSp mod modAnim">
        <pc:chgData name="SMITH, Elizabeth (NHS LANCASHIRE AND SOUTH CUMBRIA ICB - 00R)" userId="f3d0d28a-aa6c-4d39-bc2b-87dfd7ce04d4" providerId="ADAL" clId="{00B54542-CC62-4192-8C91-3AEEC3E0E2F4}" dt="2025-01-03T15:13:07.462" v="564" actId="1076"/>
        <pc:sldMkLst>
          <pc:docMk/>
          <pc:sldMk cId="4070132959" sldId="261"/>
        </pc:sldMkLst>
        <pc:spChg chg="mod">
          <ac:chgData name="SMITH, Elizabeth (NHS LANCASHIRE AND SOUTH CUMBRIA ICB - 00R)" userId="f3d0d28a-aa6c-4d39-bc2b-87dfd7ce04d4" providerId="ADAL" clId="{00B54542-CC62-4192-8C91-3AEEC3E0E2F4}" dt="2025-01-03T15:11:33.177" v="559" actId="1076"/>
          <ac:spMkLst>
            <pc:docMk/>
            <pc:sldMk cId="4070132959" sldId="261"/>
            <ac:spMk id="3" creationId="{BBD8DA31-A826-0E31-175C-FC41CB15B94D}"/>
          </ac:spMkLst>
        </pc:spChg>
        <pc:spChg chg="mod">
          <ac:chgData name="SMITH, Elizabeth (NHS LANCASHIRE AND SOUTH CUMBRIA ICB - 00R)" userId="f3d0d28a-aa6c-4d39-bc2b-87dfd7ce04d4" providerId="ADAL" clId="{00B54542-CC62-4192-8C91-3AEEC3E0E2F4}" dt="2025-01-03T15:13:07.462" v="564" actId="1076"/>
          <ac:spMkLst>
            <pc:docMk/>
            <pc:sldMk cId="4070132959" sldId="261"/>
            <ac:spMk id="4" creationId="{302A777F-6CF7-6668-2863-B0C2346845AE}"/>
          </ac:spMkLst>
        </pc:spChg>
        <pc:spChg chg="add mod">
          <ac:chgData name="SMITH, Elizabeth (NHS LANCASHIRE AND SOUTH CUMBRIA ICB - 00R)" userId="f3d0d28a-aa6c-4d39-bc2b-87dfd7ce04d4" providerId="ADAL" clId="{00B54542-CC62-4192-8C91-3AEEC3E0E2F4}" dt="2025-01-03T15:11:37.281" v="560" actId="1076"/>
          <ac:spMkLst>
            <pc:docMk/>
            <pc:sldMk cId="4070132959" sldId="261"/>
            <ac:spMk id="5" creationId="{6237CC64-CCF7-5391-EBDB-B5CC5A404D7C}"/>
          </ac:spMkLst>
        </pc:spChg>
        <pc:spChg chg="add mod">
          <ac:chgData name="SMITH, Elizabeth (NHS LANCASHIRE AND SOUTH CUMBRIA ICB - 00R)" userId="f3d0d28a-aa6c-4d39-bc2b-87dfd7ce04d4" providerId="ADAL" clId="{00B54542-CC62-4192-8C91-3AEEC3E0E2F4}" dt="2025-01-03T15:11:30.232" v="558" actId="255"/>
          <ac:spMkLst>
            <pc:docMk/>
            <pc:sldMk cId="4070132959" sldId="261"/>
            <ac:spMk id="7" creationId="{98EE0ED6-1A83-6DC0-65E9-C14018D9A7BD}"/>
          </ac:spMkLst>
        </pc:spChg>
      </pc:sldChg>
      <pc:sldChg chg="modSp mod">
        <pc:chgData name="SMITH, Elizabeth (NHS LANCASHIRE AND SOUTH CUMBRIA ICB - 00R)" userId="f3d0d28a-aa6c-4d39-bc2b-87dfd7ce04d4" providerId="ADAL" clId="{00B54542-CC62-4192-8C91-3AEEC3E0E2F4}" dt="2025-01-03T15:13:15.774" v="565" actId="1076"/>
        <pc:sldMkLst>
          <pc:docMk/>
          <pc:sldMk cId="390890613" sldId="263"/>
        </pc:sldMkLst>
        <pc:spChg chg="mod">
          <ac:chgData name="SMITH, Elizabeth (NHS LANCASHIRE AND SOUTH CUMBRIA ICB - 00R)" userId="f3d0d28a-aa6c-4d39-bc2b-87dfd7ce04d4" providerId="ADAL" clId="{00B54542-CC62-4192-8C91-3AEEC3E0E2F4}" dt="2025-01-03T15:13:15.774" v="565" actId="1076"/>
          <ac:spMkLst>
            <pc:docMk/>
            <pc:sldMk cId="390890613" sldId="263"/>
            <ac:spMk id="4" creationId="{7314F891-22D0-161D-BDD7-FE748A5284D0}"/>
          </ac:spMkLst>
        </pc:spChg>
      </pc:sldChg>
      <pc:sldChg chg="modSp mod">
        <pc:chgData name="SMITH, Elizabeth (NHS LANCASHIRE AND SOUTH CUMBRIA ICB - 00R)" userId="f3d0d28a-aa6c-4d39-bc2b-87dfd7ce04d4" providerId="ADAL" clId="{00B54542-CC62-4192-8C91-3AEEC3E0E2F4}" dt="2025-01-03T14:54:57.495" v="30" actId="1076"/>
        <pc:sldMkLst>
          <pc:docMk/>
          <pc:sldMk cId="1395280955" sldId="264"/>
        </pc:sldMkLst>
        <pc:spChg chg="mod">
          <ac:chgData name="SMITH, Elizabeth (NHS LANCASHIRE AND SOUTH CUMBRIA ICB - 00R)" userId="f3d0d28a-aa6c-4d39-bc2b-87dfd7ce04d4" providerId="ADAL" clId="{00B54542-CC62-4192-8C91-3AEEC3E0E2F4}" dt="2025-01-03T14:54:57.495" v="30" actId="1076"/>
          <ac:spMkLst>
            <pc:docMk/>
            <pc:sldMk cId="1395280955" sldId="264"/>
            <ac:spMk id="2" creationId="{7DD40227-85F0-A75E-9BCE-15C487FD5A8F}"/>
          </ac:spMkLst>
        </pc:spChg>
        <pc:spChg chg="mod">
          <ac:chgData name="SMITH, Elizabeth (NHS LANCASHIRE AND SOUTH CUMBRIA ICB - 00R)" userId="f3d0d28a-aa6c-4d39-bc2b-87dfd7ce04d4" providerId="ADAL" clId="{00B54542-CC62-4192-8C91-3AEEC3E0E2F4}" dt="2025-01-03T14:54:51.163" v="29" actId="1076"/>
          <ac:spMkLst>
            <pc:docMk/>
            <pc:sldMk cId="1395280955" sldId="264"/>
            <ac:spMk id="3" creationId="{EB91F72F-8764-57C5-F510-51F80A7994FB}"/>
          </ac:spMkLst>
        </pc:spChg>
      </pc:sldChg>
      <pc:sldChg chg="delSp modSp mod">
        <pc:chgData name="SMITH, Elizabeth (NHS LANCASHIRE AND SOUTH CUMBRIA ICB - 00R)" userId="f3d0d28a-aa6c-4d39-bc2b-87dfd7ce04d4" providerId="ADAL" clId="{00B54542-CC62-4192-8C91-3AEEC3E0E2F4}" dt="2025-01-03T15:03:44.581" v="499" actId="1076"/>
        <pc:sldMkLst>
          <pc:docMk/>
          <pc:sldMk cId="2082498610" sldId="265"/>
        </pc:sldMkLst>
        <pc:spChg chg="del mod">
          <ac:chgData name="SMITH, Elizabeth (NHS LANCASHIRE AND SOUTH CUMBRIA ICB - 00R)" userId="f3d0d28a-aa6c-4d39-bc2b-87dfd7ce04d4" providerId="ADAL" clId="{00B54542-CC62-4192-8C91-3AEEC3E0E2F4}" dt="2025-01-03T15:03:36.179" v="496" actId="478"/>
          <ac:spMkLst>
            <pc:docMk/>
            <pc:sldMk cId="2082498610" sldId="265"/>
            <ac:spMk id="2" creationId="{C00FA280-12B6-4276-A0CD-A7D423BC1952}"/>
          </ac:spMkLst>
        </pc:spChg>
        <pc:spChg chg="del">
          <ac:chgData name="SMITH, Elizabeth (NHS LANCASHIRE AND SOUTH CUMBRIA ICB - 00R)" userId="f3d0d28a-aa6c-4d39-bc2b-87dfd7ce04d4" providerId="ADAL" clId="{00B54542-CC62-4192-8C91-3AEEC3E0E2F4}" dt="2025-01-03T15:03:32.170" v="494" actId="478"/>
          <ac:spMkLst>
            <pc:docMk/>
            <pc:sldMk cId="2082498610" sldId="265"/>
            <ac:spMk id="3" creationId="{A2DA5BBC-3068-EC38-9ED7-44BF70B463B1}"/>
          </ac:spMkLst>
        </pc:spChg>
        <pc:picChg chg="mod">
          <ac:chgData name="SMITH, Elizabeth (NHS LANCASHIRE AND SOUTH CUMBRIA ICB - 00R)" userId="f3d0d28a-aa6c-4d39-bc2b-87dfd7ce04d4" providerId="ADAL" clId="{00B54542-CC62-4192-8C91-3AEEC3E0E2F4}" dt="2025-01-03T15:03:44.581" v="499" actId="1076"/>
          <ac:picMkLst>
            <pc:docMk/>
            <pc:sldMk cId="2082498610" sldId="265"/>
            <ac:picMk id="5" creationId="{D6391EF9-3A08-F9D2-4923-0B4088CE00D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339900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55247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43623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158298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3815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62482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1724460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3404828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254763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8594-99C1-4B3F-AD52-9F85721B150D}" type="datetimeFigureOut">
              <a:rPr lang="en-GB" smtClean="0"/>
              <a:t>03/01/2025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120944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CA8594-99C1-4B3F-AD52-9F85721B150D}" type="datetimeFigureOut">
              <a:rPr lang="en-GB" smtClean="0"/>
              <a:t>03/01/2025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65922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CA8594-99C1-4B3F-AD52-9F85721B150D}" type="datetimeFigureOut">
              <a:rPr lang="en-GB" smtClean="0"/>
              <a:t>03/01/2025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280550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CA8594-99C1-4B3F-AD52-9F85721B150D}" type="datetimeFigureOut">
              <a:rPr lang="en-GB" smtClean="0"/>
              <a:t>03/01/2025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403737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8594-99C1-4B3F-AD52-9F85721B150D}" type="datetimeFigureOut">
              <a:rPr lang="en-GB" smtClean="0"/>
              <a:t>03/01/2025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416689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CA8594-99C1-4B3F-AD52-9F85721B150D}" type="datetimeFigureOut">
              <a:rPr lang="en-GB" smtClean="0"/>
              <a:t>03/01/2025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208320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8594-99C1-4B3F-AD52-9F85721B150D}" type="datetimeFigureOut">
              <a:rPr lang="en-GB" smtClean="0"/>
              <a:t>03/01/2025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3F24C31-9590-468B-8D0B-26B6E422F918}" type="slidenum">
              <a:rPr lang="en-GB" smtClean="0"/>
              <a:t>‹#›</a:t>
            </a:fld>
            <a:endParaRPr lang="en-GB"/>
          </a:p>
        </p:txBody>
      </p:sp>
    </p:spTree>
    <p:extLst>
      <p:ext uri="{BB962C8B-B14F-4D97-AF65-F5344CB8AC3E}">
        <p14:creationId xmlns:p14="http://schemas.microsoft.com/office/powerpoint/2010/main" val="7156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CA8594-99C1-4B3F-AD52-9F85721B150D}" type="datetimeFigureOut">
              <a:rPr lang="en-GB" smtClean="0"/>
              <a:t>03/01/2025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F24C31-9590-468B-8D0B-26B6E422F918}" type="slidenum">
              <a:rPr lang="en-GB" smtClean="0"/>
              <a:t>‹#›</a:t>
            </a:fld>
            <a:endParaRPr lang="en-GB"/>
          </a:p>
        </p:txBody>
      </p:sp>
    </p:spTree>
    <p:extLst>
      <p:ext uri="{BB962C8B-B14F-4D97-AF65-F5344CB8AC3E}">
        <p14:creationId xmlns:p14="http://schemas.microsoft.com/office/powerpoint/2010/main" val="2091703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cid:bbd2edf3-db47-439b-8764-6b0344d5fb11" TargetMode="External"/><Relationship Id="rId7" Type="http://schemas.openxmlformats.org/officeDocument/2006/relationships/hyperlink" Target="https://www.propublica.org/article/introducing-vital-signs?utm_campaign=sprout&amp;utm_medium=social&amp;utm_source=facebook&amp;utm_content=1489189716"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hyperlink" Target="https://publicdomainpictures.net/en/view-image.php?image=279909&amp;picture=medical-insurance" TargetMode="External"/><Relationship Id="rId4" Type="http://schemas.openxmlformats.org/officeDocument/2006/relationships/image" Target="../media/image2.jpg"/><Relationship Id="rId9" Type="http://schemas.openxmlformats.org/officeDocument/2006/relationships/hyperlink" Target="https://courses.lumenlearning.com/wm-publicspeaking/chapter/breath/"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domainpictures.net/view-image.php?image=380701&amp;picture=any-questions" TargetMode="External"/><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nursinganswers.net/lectures/nursing/health-observation/3-detailed.php" TargetMode="External"/><Relationship Id="rId2" Type="http://schemas.openxmlformats.org/officeDocument/2006/relationships/hyperlink" Target="https://www.simpleosce.com/procedures/basic-observations.php#NEWS" TargetMode="External"/><Relationship Id="rId1" Type="http://schemas.openxmlformats.org/officeDocument/2006/relationships/slideLayout" Target="../slideLayouts/slideLayout6.xml"/><Relationship Id="rId5" Type="http://schemas.openxmlformats.org/officeDocument/2006/relationships/hyperlink" Target="https://www.hantsiowhealthandcare.org.uk/your-health/schemes-and-projects/restore2/restore2tm-training-and-resources" TargetMode="External"/><Relationship Id="rId4" Type="http://schemas.openxmlformats.org/officeDocument/2006/relationships/hyperlink" Target="https://view.officeapps.live.com/op/view.aspx?src=https%3A%2F%2Fwww.skillsforcare.org.uk%2Fresources%2Fdocuments%2FDeveloping-your-workforce%2FCare-topics%2FDelegated-healthcare-interventions%2FSample-policy-information-on-clinical-observations.docx&amp;wdOrigin=BROWSELINK"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Doctor_with_Nurse_Cartoon.svg"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ccKGzZXNKYs&amp;list=PLrVQaAxyJE3cJ1fB9K2poc9pXn7b9WcQg&amp;index=5"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abKghrtXps&amp;list=PLrVQaAxyJE3cJ1fB9K2poc9pXn7b9WcQg&amp;index=6"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G8QkaAyqatE&amp;list=PLrVQaAxyJE3cJ1fB9K2poc9pXn7b9WcQg&amp;index=7"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gfR4N_s-8-0&amp;list=PLrVQaAxyJE3cJ1fB9K2poc9pXn7b9WcQg&amp;index=8"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mo1DCAJddkQ&amp;list=PLrVQaAxyJE3cJ1fB9K2poc9pXn7b9WcQg&amp;index=9"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UxE6J9YBxqs&amp;list=PLrVQaAxyJE3cJ1fB9K2poc9pXn7b9WcQg&amp;index=10"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rcplondon.ac.uk/projects/outputs/national-early-warning-score-news-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8E9F-7396-D52C-20BC-C8C0BD191156}"/>
              </a:ext>
            </a:extLst>
          </p:cNvPr>
          <p:cNvSpPr>
            <a:spLocks noGrp="1"/>
          </p:cNvSpPr>
          <p:nvPr>
            <p:ph type="ctrTitle"/>
          </p:nvPr>
        </p:nvSpPr>
        <p:spPr>
          <a:xfrm>
            <a:off x="365760" y="333208"/>
            <a:ext cx="7554078" cy="849312"/>
          </a:xfrm>
        </p:spPr>
        <p:txBody>
          <a:bodyPr>
            <a:normAutofit fontScale="90000"/>
          </a:bodyPr>
          <a:lstStyle/>
          <a:p>
            <a:r>
              <a:rPr lang="en-GB" b="1" dirty="0">
                <a:solidFill>
                  <a:schemeClr val="tx1"/>
                </a:solidFill>
              </a:rPr>
              <a:t>Measuring Vital Signs</a:t>
            </a:r>
          </a:p>
        </p:txBody>
      </p:sp>
      <p:sp>
        <p:nvSpPr>
          <p:cNvPr id="3" name="Subtitle 2">
            <a:extLst>
              <a:ext uri="{FF2B5EF4-FFF2-40B4-BE49-F238E27FC236}">
                <a16:creationId xmlns:a16="http://schemas.microsoft.com/office/drawing/2014/main" id="{76B122A0-DE81-3DA1-B560-531694B5BBDB}"/>
              </a:ext>
            </a:extLst>
          </p:cNvPr>
          <p:cNvSpPr>
            <a:spLocks noGrp="1"/>
          </p:cNvSpPr>
          <p:nvPr>
            <p:ph type="subTitle" idx="1"/>
          </p:nvPr>
        </p:nvSpPr>
        <p:spPr>
          <a:xfrm>
            <a:off x="6096000" y="6099987"/>
            <a:ext cx="4572000" cy="476250"/>
          </a:xfrm>
        </p:spPr>
        <p:txBody>
          <a:bodyPr/>
          <a:lstStyle/>
          <a:p>
            <a:r>
              <a:rPr lang="en-GB" dirty="0">
                <a:solidFill>
                  <a:schemeClr val="tx1"/>
                </a:solidFill>
              </a:rPr>
              <a:t>By Elizabeth Smith</a:t>
            </a:r>
          </a:p>
        </p:txBody>
      </p:sp>
      <p:pic>
        <p:nvPicPr>
          <p:cNvPr id="4" name="Picture 3">
            <a:extLst>
              <a:ext uri="{FF2B5EF4-FFF2-40B4-BE49-F238E27FC236}">
                <a16:creationId xmlns:a16="http://schemas.microsoft.com/office/drawing/2014/main" id="{0D0CDED7-7064-37D7-A8D8-52C36AB683ED}"/>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8852284" y="182569"/>
            <a:ext cx="3048000" cy="1003300"/>
          </a:xfrm>
          <a:prstGeom prst="rect">
            <a:avLst/>
          </a:prstGeom>
          <a:noFill/>
          <a:ln>
            <a:noFill/>
          </a:ln>
        </p:spPr>
      </p:pic>
      <p:pic>
        <p:nvPicPr>
          <p:cNvPr id="12" name="Picture 11" descr="A person in a white coat holding a tablet and a credit card&#10;&#10;Description automatically generated">
            <a:extLst>
              <a:ext uri="{FF2B5EF4-FFF2-40B4-BE49-F238E27FC236}">
                <a16:creationId xmlns:a16="http://schemas.microsoft.com/office/drawing/2014/main" id="{A093302C-8A8D-D4FC-B6AA-B655B950C78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94362" y="2005013"/>
            <a:ext cx="6410270" cy="3719292"/>
          </a:xfrm>
          <a:prstGeom prst="rect">
            <a:avLst/>
          </a:prstGeom>
        </p:spPr>
      </p:pic>
      <p:pic>
        <p:nvPicPr>
          <p:cNvPr id="16" name="Picture 15" descr="A pattern of medical icons&#10;&#10;Description automatically generated">
            <a:extLst>
              <a:ext uri="{FF2B5EF4-FFF2-40B4-BE49-F238E27FC236}">
                <a16:creationId xmlns:a16="http://schemas.microsoft.com/office/drawing/2014/main" id="{FEDB66AC-4793-2D63-6D91-E6F04A9EE76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218981" y="1795017"/>
            <a:ext cx="4582349" cy="3052990"/>
          </a:xfrm>
          <a:prstGeom prst="rect">
            <a:avLst/>
          </a:prstGeom>
        </p:spPr>
      </p:pic>
      <p:pic>
        <p:nvPicPr>
          <p:cNvPr id="5" name="Picture 4">
            <a:extLst>
              <a:ext uri="{FF2B5EF4-FFF2-40B4-BE49-F238E27FC236}">
                <a16:creationId xmlns:a16="http://schemas.microsoft.com/office/drawing/2014/main" id="{B8859ECD-BCD2-9E14-612F-CE185D2A0DD9}"/>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87368" y="3683090"/>
            <a:ext cx="4197861" cy="3052990"/>
          </a:xfrm>
          <a:prstGeom prst="rect">
            <a:avLst/>
          </a:prstGeom>
        </p:spPr>
      </p:pic>
    </p:spTree>
    <p:extLst>
      <p:ext uri="{BB962C8B-B14F-4D97-AF65-F5344CB8AC3E}">
        <p14:creationId xmlns:p14="http://schemas.microsoft.com/office/powerpoint/2010/main" val="1290508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lorful paint splashes with white text&#10;&#10;Description automatically generated">
            <a:extLst>
              <a:ext uri="{FF2B5EF4-FFF2-40B4-BE49-F238E27FC236}">
                <a16:creationId xmlns:a16="http://schemas.microsoft.com/office/drawing/2014/main" id="{D6391EF9-3A08-F9D2-4923-0B4088CE00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3204" y="1667168"/>
            <a:ext cx="7737053" cy="2883811"/>
          </a:xfrm>
          <a:prstGeom prst="rect">
            <a:avLst/>
          </a:prstGeom>
        </p:spPr>
      </p:pic>
    </p:spTree>
    <p:extLst>
      <p:ext uri="{BB962C8B-B14F-4D97-AF65-F5344CB8AC3E}">
        <p14:creationId xmlns:p14="http://schemas.microsoft.com/office/powerpoint/2010/main" val="2082498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47077-92AD-3162-8A33-0A083AE43068}"/>
              </a:ext>
            </a:extLst>
          </p:cNvPr>
          <p:cNvSpPr>
            <a:spLocks noGrp="1"/>
          </p:cNvSpPr>
          <p:nvPr>
            <p:ph type="title"/>
          </p:nvPr>
        </p:nvSpPr>
        <p:spPr>
          <a:xfrm>
            <a:off x="263677" y="250372"/>
            <a:ext cx="8596668" cy="642257"/>
          </a:xfrm>
        </p:spPr>
        <p:txBody>
          <a:bodyPr>
            <a:normAutofit/>
          </a:bodyPr>
          <a:lstStyle/>
          <a:p>
            <a:pPr algn="ctr"/>
            <a:r>
              <a:rPr lang="en-GB" sz="3200" u="sng" dirty="0">
                <a:solidFill>
                  <a:schemeClr val="tx1"/>
                </a:solidFill>
              </a:rPr>
              <a:t>References and Useful Links</a:t>
            </a:r>
          </a:p>
        </p:txBody>
      </p:sp>
      <p:sp>
        <p:nvSpPr>
          <p:cNvPr id="3" name="TextBox 2">
            <a:extLst>
              <a:ext uri="{FF2B5EF4-FFF2-40B4-BE49-F238E27FC236}">
                <a16:creationId xmlns:a16="http://schemas.microsoft.com/office/drawing/2014/main" id="{FB86188C-F3F1-FCBD-2CF5-6F5851109425}"/>
              </a:ext>
            </a:extLst>
          </p:cNvPr>
          <p:cNvSpPr txBox="1"/>
          <p:nvPr/>
        </p:nvSpPr>
        <p:spPr>
          <a:xfrm>
            <a:off x="544286" y="1295400"/>
            <a:ext cx="9111343" cy="4661469"/>
          </a:xfrm>
          <a:prstGeom prst="rect">
            <a:avLst/>
          </a:prstGeom>
          <a:noFill/>
        </p:spPr>
        <p:txBody>
          <a:bodyPr wrap="square" rtlCol="0">
            <a:spAutoFit/>
          </a:bodyPr>
          <a:lstStyle/>
          <a:p>
            <a:pPr>
              <a:lnSpc>
                <a:spcPct val="107000"/>
              </a:lnSpc>
              <a:spcAft>
                <a:spcPts val="800"/>
              </a:spcAft>
            </a:pPr>
            <a:r>
              <a:rPr lang="en-GB"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Basic observations station - OSCE (simpleosce.com)</a:t>
            </a:r>
            <a:endParaRPr lang="en-GB"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u="sng"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Health Observation Lecture: Measuring and Recording the Vital Signs (nursinganswers.net)</a:t>
            </a:r>
            <a:endParaRPr lang="en-GB"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u="sng"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Sample-policy-information-on-clinical-observations.docx (live.com)</a:t>
            </a:r>
            <a:r>
              <a:rPr lang="en-GB"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Skills for care sample policy</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u="sng" dirty="0">
                <a:effectLst/>
                <a:latin typeface="Calibri" panose="020F0502020204030204" pitchFamily="34" charset="0"/>
                <a:ea typeface="Calibri" panose="020F0502020204030204" pitchFamily="34" charset="0"/>
                <a:cs typeface="Times New Roman" panose="02020603050405020304" pitchFamily="18" charset="0"/>
              </a:rPr>
              <a:t>Restore 2</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u="sng"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RESTORE2™ Training and resources :: Hampshire and Isle of Wight ICS (hantsiowhealthandcare.org.uk)</a:t>
            </a:r>
            <a:endParaRPr lang="en-GB"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373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D40227-85F0-A75E-9BCE-15C487FD5A8F}"/>
              </a:ext>
            </a:extLst>
          </p:cNvPr>
          <p:cNvSpPr txBox="1"/>
          <p:nvPr/>
        </p:nvSpPr>
        <p:spPr>
          <a:xfrm>
            <a:off x="6269431" y="436892"/>
            <a:ext cx="4140014" cy="133083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u="sng" dirty="0">
                <a:latin typeface="+mj-lt"/>
                <a:ea typeface="+mj-ea"/>
                <a:cs typeface="+mj-cs"/>
              </a:rPr>
              <a:t>Learning Outcomes</a:t>
            </a:r>
          </a:p>
        </p:txBody>
      </p:sp>
      <p:pic>
        <p:nvPicPr>
          <p:cNvPr id="4" name="Picture 3">
            <a:extLst>
              <a:ext uri="{FF2B5EF4-FFF2-40B4-BE49-F238E27FC236}">
                <a16:creationId xmlns:a16="http://schemas.microsoft.com/office/drawing/2014/main" id="{C6B981C4-37DE-DDD1-08D0-ED62603A914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782" r="21609"/>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TextBox 2">
            <a:extLst>
              <a:ext uri="{FF2B5EF4-FFF2-40B4-BE49-F238E27FC236}">
                <a16:creationId xmlns:a16="http://schemas.microsoft.com/office/drawing/2014/main" id="{EB91F72F-8764-57C5-F510-51F80A7994FB}"/>
              </a:ext>
            </a:extLst>
          </p:cNvPr>
          <p:cNvSpPr txBox="1"/>
          <p:nvPr/>
        </p:nvSpPr>
        <p:spPr>
          <a:xfrm>
            <a:off x="6096000" y="2204612"/>
            <a:ext cx="4140013" cy="4541977"/>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t>In today’s session you will learn:</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How to safely take a set of vital sign’s including:</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r>
              <a:rPr lang="en-US" sz="2000" dirty="0"/>
              <a:t>Respiratory Rate</a:t>
            </a:r>
          </a:p>
          <a:p>
            <a:pPr marL="285750" indent="-228600">
              <a:lnSpc>
                <a:spcPct val="90000"/>
              </a:lnSpc>
              <a:spcAft>
                <a:spcPts val="600"/>
              </a:spcAft>
              <a:buFont typeface="Arial" panose="020B0604020202020204" pitchFamily="34" charset="0"/>
              <a:buChar char="•"/>
            </a:pPr>
            <a:r>
              <a:rPr lang="en-US" sz="2000" dirty="0"/>
              <a:t>Oxygen Saturations</a:t>
            </a:r>
          </a:p>
          <a:p>
            <a:pPr marL="285750" indent="-228600">
              <a:lnSpc>
                <a:spcPct val="90000"/>
              </a:lnSpc>
              <a:spcAft>
                <a:spcPts val="600"/>
              </a:spcAft>
              <a:buFont typeface="Arial" panose="020B0604020202020204" pitchFamily="34" charset="0"/>
              <a:buChar char="•"/>
            </a:pPr>
            <a:r>
              <a:rPr lang="en-US" sz="2000" dirty="0"/>
              <a:t>Blood Pressure</a:t>
            </a:r>
          </a:p>
          <a:p>
            <a:pPr marL="285750" indent="-228600">
              <a:lnSpc>
                <a:spcPct val="90000"/>
              </a:lnSpc>
              <a:spcAft>
                <a:spcPts val="600"/>
              </a:spcAft>
              <a:buFont typeface="Arial" panose="020B0604020202020204" pitchFamily="34" charset="0"/>
              <a:buChar char="•"/>
            </a:pPr>
            <a:r>
              <a:rPr lang="en-US" sz="2000" dirty="0"/>
              <a:t>Pulse Rate</a:t>
            </a:r>
          </a:p>
          <a:p>
            <a:pPr marL="285750" indent="-228600">
              <a:lnSpc>
                <a:spcPct val="90000"/>
              </a:lnSpc>
              <a:spcAft>
                <a:spcPts val="600"/>
              </a:spcAft>
              <a:buFont typeface="Arial" panose="020B0604020202020204" pitchFamily="34" charset="0"/>
              <a:buChar char="•"/>
            </a:pPr>
            <a:r>
              <a:rPr lang="en-US" sz="2000" dirty="0"/>
              <a:t>Level of Alertness</a:t>
            </a:r>
          </a:p>
          <a:p>
            <a:pPr marL="285750" indent="-228600">
              <a:lnSpc>
                <a:spcPct val="90000"/>
              </a:lnSpc>
              <a:spcAft>
                <a:spcPts val="600"/>
              </a:spcAft>
              <a:buFont typeface="Arial" panose="020B0604020202020204" pitchFamily="34" charset="0"/>
              <a:buChar char="•"/>
            </a:pPr>
            <a:r>
              <a:rPr lang="en-US" sz="2000" dirty="0"/>
              <a:t>Temperature</a:t>
            </a:r>
          </a:p>
        </p:txBody>
      </p:sp>
    </p:spTree>
    <p:extLst>
      <p:ext uri="{BB962C8B-B14F-4D97-AF65-F5344CB8AC3E}">
        <p14:creationId xmlns:p14="http://schemas.microsoft.com/office/powerpoint/2010/main" val="1395280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19C98C-BEFB-369A-AA35-8B4B9E59D9D5}"/>
              </a:ext>
            </a:extLst>
          </p:cNvPr>
          <p:cNvSpPr txBox="1"/>
          <p:nvPr/>
        </p:nvSpPr>
        <p:spPr>
          <a:xfrm>
            <a:off x="440559" y="4493776"/>
            <a:ext cx="4026338" cy="956453"/>
          </a:xfrm>
          <a:prstGeom prst="rect">
            <a:avLst/>
          </a:prstGeom>
        </p:spPr>
        <p:txBody>
          <a:bodyPr vert="horz" lIns="91440" tIns="45720" rIns="91440" bIns="45720" rtlCol="0">
            <a:normAutofit/>
          </a:bodyPr>
          <a:lstStyle/>
          <a:p>
            <a:pPr algn="ctr" fontAlgn="base">
              <a:lnSpc>
                <a:spcPct val="90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A normal respiratory rate is 12-20 breaths per minute.</a:t>
            </a:r>
          </a:p>
          <a:p>
            <a:pPr indent="-228600" fontAlgn="base">
              <a:lnSpc>
                <a:spcPct val="90000"/>
              </a:lnSpc>
              <a:spcAft>
                <a:spcPts val="800"/>
              </a:spcAft>
              <a:buFont typeface="Arial" panose="020B0604020202020204" pitchFamily="34" charset="0"/>
              <a:buChar char="•"/>
            </a:pPr>
            <a:endParaRPr lang="en-US" sz="1200" dirty="0">
              <a:solidFill>
                <a:schemeClr val="tx2"/>
              </a:solidFill>
            </a:endParaRPr>
          </a:p>
          <a:p>
            <a:pPr indent="-228600" fontAlgn="base">
              <a:lnSpc>
                <a:spcPct val="90000"/>
              </a:lnSpc>
              <a:spcAft>
                <a:spcPts val="800"/>
              </a:spcAft>
              <a:buFont typeface="Arial" panose="020B0604020202020204" pitchFamily="34" charset="0"/>
              <a:buChar char="•"/>
            </a:pPr>
            <a:endParaRPr lang="en-US" sz="1200" dirty="0">
              <a:solidFill>
                <a:schemeClr val="tx2"/>
              </a:solidFill>
              <a:effectLst/>
            </a:endParaRPr>
          </a:p>
          <a:p>
            <a:pPr indent="-228600" fontAlgn="base">
              <a:lnSpc>
                <a:spcPct val="90000"/>
              </a:lnSpc>
              <a:spcAft>
                <a:spcPts val="800"/>
              </a:spcAft>
              <a:buFont typeface="Arial" panose="020B0604020202020204" pitchFamily="34" charset="0"/>
              <a:buChar char="•"/>
            </a:pPr>
            <a:endParaRPr lang="en-US" sz="1200" dirty="0">
              <a:solidFill>
                <a:schemeClr val="tx2"/>
              </a:solidFill>
            </a:endParaRPr>
          </a:p>
          <a:p>
            <a:pPr indent="-228600" fontAlgn="base">
              <a:lnSpc>
                <a:spcPct val="90000"/>
              </a:lnSpc>
              <a:spcAft>
                <a:spcPts val="800"/>
              </a:spcAft>
              <a:buFont typeface="Arial" panose="020B0604020202020204" pitchFamily="34" charset="0"/>
              <a:buChar char="•"/>
            </a:pPr>
            <a:endParaRPr lang="en-US" sz="1200" dirty="0">
              <a:solidFill>
                <a:schemeClr val="tx2"/>
              </a:solidFill>
              <a:effectLst/>
            </a:endParaRPr>
          </a:p>
          <a:p>
            <a:pPr indent="-228600" fontAlgn="base">
              <a:lnSpc>
                <a:spcPct val="90000"/>
              </a:lnSpc>
              <a:spcAft>
                <a:spcPts val="800"/>
              </a:spcAft>
              <a:buFont typeface="Arial" panose="020B0604020202020204" pitchFamily="34" charset="0"/>
              <a:buChar char="•"/>
            </a:pPr>
            <a:endParaRPr lang="en-US" sz="1200" dirty="0">
              <a:solidFill>
                <a:schemeClr val="tx2"/>
              </a:solidFill>
            </a:endParaRPr>
          </a:p>
          <a:p>
            <a:pPr indent="-228600" fontAlgn="base">
              <a:lnSpc>
                <a:spcPct val="90000"/>
              </a:lnSpc>
              <a:spcAft>
                <a:spcPts val="800"/>
              </a:spcAft>
              <a:buFont typeface="Arial" panose="020B0604020202020204" pitchFamily="34" charset="0"/>
              <a:buChar char="•"/>
            </a:pPr>
            <a:endParaRPr lang="en-US" sz="1200" dirty="0">
              <a:solidFill>
                <a:schemeClr val="tx2"/>
              </a:solidFill>
              <a:effectLst/>
            </a:endParaRPr>
          </a:p>
          <a:p>
            <a:pPr fontAlgn="base">
              <a:lnSpc>
                <a:spcPct val="90000"/>
              </a:lnSpc>
              <a:spcAft>
                <a:spcPts val="800"/>
              </a:spcAft>
            </a:pPr>
            <a:endParaRPr lang="en-US" sz="1200" dirty="0">
              <a:solidFill>
                <a:schemeClr val="tx2"/>
              </a:solidFill>
            </a:endParaRPr>
          </a:p>
          <a:p>
            <a:pPr indent="-228600" fontAlgn="base">
              <a:lnSpc>
                <a:spcPct val="90000"/>
              </a:lnSpc>
              <a:spcAft>
                <a:spcPts val="800"/>
              </a:spcAft>
              <a:buFont typeface="Arial" panose="020B0604020202020204" pitchFamily="34" charset="0"/>
              <a:buChar char="•"/>
            </a:pPr>
            <a:endParaRPr lang="en-US" sz="1200" dirty="0">
              <a:solidFill>
                <a:schemeClr val="tx2"/>
              </a:solidFill>
              <a:effectLst/>
            </a:endParaRPr>
          </a:p>
        </p:txBody>
      </p:sp>
      <p:pic>
        <p:nvPicPr>
          <p:cNvPr id="4" name="Picture 3">
            <a:extLst>
              <a:ext uri="{FF2B5EF4-FFF2-40B4-BE49-F238E27FC236}">
                <a16:creationId xmlns:a16="http://schemas.microsoft.com/office/drawing/2014/main" id="{F0999214-1A47-019F-82C5-FE84DECB2EA4}"/>
              </a:ext>
            </a:extLst>
          </p:cNvPr>
          <p:cNvPicPr>
            <a:picLocks noChangeAspect="1"/>
          </p:cNvPicPr>
          <p:nvPr/>
        </p:nvPicPr>
        <p:blipFill>
          <a:blip r:embed="rId2"/>
          <a:stretch>
            <a:fillRect/>
          </a:stretch>
        </p:blipFill>
        <p:spPr>
          <a:xfrm>
            <a:off x="4994031" y="1576021"/>
            <a:ext cx="6588369" cy="3705957"/>
          </a:xfrm>
          <a:prstGeom prst="rect">
            <a:avLst/>
          </a:prstGeom>
        </p:spPr>
      </p:pic>
      <p:sp>
        <p:nvSpPr>
          <p:cNvPr id="5" name="TextBox 4">
            <a:extLst>
              <a:ext uri="{FF2B5EF4-FFF2-40B4-BE49-F238E27FC236}">
                <a16:creationId xmlns:a16="http://schemas.microsoft.com/office/drawing/2014/main" id="{9853339C-2162-2F09-729A-9B0C43C0250E}"/>
              </a:ext>
            </a:extLst>
          </p:cNvPr>
          <p:cNvSpPr txBox="1"/>
          <p:nvPr/>
        </p:nvSpPr>
        <p:spPr>
          <a:xfrm>
            <a:off x="3501992" y="5689640"/>
            <a:ext cx="7305040" cy="341632"/>
          </a:xfrm>
          <a:prstGeom prst="rect">
            <a:avLst/>
          </a:prstGeom>
          <a:noFill/>
        </p:spPr>
        <p:txBody>
          <a:bodyPr wrap="square" rtlCol="0">
            <a:spAutoFit/>
          </a:bodyPr>
          <a:lstStyle/>
          <a:p>
            <a:pPr algn="ctr" fontAlgn="base">
              <a:lnSpc>
                <a:spcPct val="90000"/>
              </a:lnSpc>
              <a:spcAft>
                <a:spcPts val="800"/>
              </a:spcAft>
            </a:pPr>
            <a:r>
              <a:rPr lang="en-US" sz="1800" u="sng">
                <a:solidFill>
                  <a:schemeClr val="tx2"/>
                </a:solidFill>
                <a:effectLst/>
                <a:hlinkClick r:id="rId3"/>
              </a:rPr>
              <a:t>5 Measuring the respiratory rate - YouTube</a:t>
            </a:r>
            <a:endParaRPr lang="en-US" sz="1800" dirty="0">
              <a:solidFill>
                <a:schemeClr val="tx2"/>
              </a:solidFill>
              <a:effectLst/>
            </a:endParaRPr>
          </a:p>
        </p:txBody>
      </p:sp>
      <p:sp>
        <p:nvSpPr>
          <p:cNvPr id="6" name="TextBox 5">
            <a:extLst>
              <a:ext uri="{FF2B5EF4-FFF2-40B4-BE49-F238E27FC236}">
                <a16:creationId xmlns:a16="http://schemas.microsoft.com/office/drawing/2014/main" id="{C65B0B4F-F3CC-9BF2-BBC6-88F72B90E93B}"/>
              </a:ext>
            </a:extLst>
          </p:cNvPr>
          <p:cNvSpPr txBox="1"/>
          <p:nvPr/>
        </p:nvSpPr>
        <p:spPr>
          <a:xfrm>
            <a:off x="2346960" y="361950"/>
            <a:ext cx="7130415" cy="584775"/>
          </a:xfrm>
          <a:prstGeom prst="rect">
            <a:avLst/>
          </a:prstGeom>
          <a:noFill/>
        </p:spPr>
        <p:txBody>
          <a:bodyPr wrap="square" rtlCol="0">
            <a:spAutoFit/>
          </a:bodyPr>
          <a:lstStyle/>
          <a:p>
            <a:pPr algn="ctr"/>
            <a:r>
              <a:rPr lang="en-GB" sz="3200" u="sng" dirty="0"/>
              <a:t>Respiratory Rate</a:t>
            </a:r>
          </a:p>
        </p:txBody>
      </p:sp>
      <p:sp>
        <p:nvSpPr>
          <p:cNvPr id="3" name="TextBox 2">
            <a:extLst>
              <a:ext uri="{FF2B5EF4-FFF2-40B4-BE49-F238E27FC236}">
                <a16:creationId xmlns:a16="http://schemas.microsoft.com/office/drawing/2014/main" id="{5942CC7B-0C72-5443-EE0E-DE6DC418688D}"/>
              </a:ext>
            </a:extLst>
          </p:cNvPr>
          <p:cNvSpPr txBox="1"/>
          <p:nvPr/>
        </p:nvSpPr>
        <p:spPr>
          <a:xfrm>
            <a:off x="440559" y="2867104"/>
            <a:ext cx="3951890" cy="830997"/>
          </a:xfrm>
          <a:prstGeom prst="rect">
            <a:avLst/>
          </a:prstGeom>
          <a:noFill/>
        </p:spPr>
        <p:txBody>
          <a:bodyPr wrap="square" rtlCol="0">
            <a:spAutoFit/>
          </a:bodyPr>
          <a:lstStyle/>
          <a:p>
            <a:pPr algn="ctr"/>
            <a:r>
              <a:rPr lang="en-GB" sz="2400" dirty="0">
                <a:latin typeface="Calibri" panose="020F0502020204030204" pitchFamily="34" charset="0"/>
                <a:ea typeface="Calibri" panose="020F0502020204030204" pitchFamily="34" charset="0"/>
                <a:cs typeface="Calibri" panose="020F0502020204030204" pitchFamily="34" charset="0"/>
              </a:rPr>
              <a:t>What is a normal Respiratory Rate in Adults?</a:t>
            </a:r>
          </a:p>
        </p:txBody>
      </p:sp>
      <p:sp>
        <p:nvSpPr>
          <p:cNvPr id="7" name="TextBox 6">
            <a:extLst>
              <a:ext uri="{FF2B5EF4-FFF2-40B4-BE49-F238E27FC236}">
                <a16:creationId xmlns:a16="http://schemas.microsoft.com/office/drawing/2014/main" id="{6945DF0E-3B88-DD04-CB9F-81ADF7A8F3E4}"/>
              </a:ext>
            </a:extLst>
          </p:cNvPr>
          <p:cNvSpPr txBox="1"/>
          <p:nvPr/>
        </p:nvSpPr>
        <p:spPr>
          <a:xfrm>
            <a:off x="734074" y="1283227"/>
            <a:ext cx="3658375" cy="1200329"/>
          </a:xfrm>
          <a:prstGeom prst="rect">
            <a:avLst/>
          </a:prstGeom>
          <a:noFill/>
        </p:spPr>
        <p:txBody>
          <a:bodyPr wrap="square" rtlCol="0">
            <a:spAutoFit/>
          </a:bodyPr>
          <a:lstStyle/>
          <a:p>
            <a:pPr algn="ctr"/>
            <a:r>
              <a:rPr lang="en-US" sz="2400" dirty="0">
                <a:effectLst/>
                <a:latin typeface="Calibri" panose="020F0502020204030204" pitchFamily="34" charset="0"/>
                <a:ea typeface="Calibri" panose="020F0502020204030204" pitchFamily="34" charset="0"/>
                <a:cs typeface="Calibri" panose="020F0502020204030204" pitchFamily="34" charset="0"/>
              </a:rPr>
              <a:t>Respiratory rate is the number of breaths in 1 minute.</a:t>
            </a:r>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045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E8915B-2409-D46D-3E81-F1603D8AC892}"/>
              </a:ext>
            </a:extLst>
          </p:cNvPr>
          <p:cNvSpPr txBox="1"/>
          <p:nvPr/>
        </p:nvSpPr>
        <p:spPr>
          <a:xfrm>
            <a:off x="2705100" y="485775"/>
            <a:ext cx="6781800" cy="584775"/>
          </a:xfrm>
          <a:prstGeom prst="rect">
            <a:avLst/>
          </a:prstGeom>
          <a:noFill/>
        </p:spPr>
        <p:txBody>
          <a:bodyPr wrap="square" rtlCol="0">
            <a:spAutoFit/>
          </a:bodyPr>
          <a:lstStyle/>
          <a:p>
            <a:pPr algn="ctr"/>
            <a:r>
              <a:rPr lang="en-GB" sz="3200" u="sng" dirty="0"/>
              <a:t>Oxygen Saturations</a:t>
            </a:r>
          </a:p>
        </p:txBody>
      </p:sp>
      <p:pic>
        <p:nvPicPr>
          <p:cNvPr id="4" name="Picture 3">
            <a:extLst>
              <a:ext uri="{FF2B5EF4-FFF2-40B4-BE49-F238E27FC236}">
                <a16:creationId xmlns:a16="http://schemas.microsoft.com/office/drawing/2014/main" id="{3E63CBA6-F32A-9F93-A6F2-1B443B9AFE0F}"/>
              </a:ext>
            </a:extLst>
          </p:cNvPr>
          <p:cNvPicPr>
            <a:picLocks noChangeAspect="1"/>
          </p:cNvPicPr>
          <p:nvPr/>
        </p:nvPicPr>
        <p:blipFill>
          <a:blip r:embed="rId2"/>
          <a:stretch>
            <a:fillRect/>
          </a:stretch>
        </p:blipFill>
        <p:spPr>
          <a:xfrm>
            <a:off x="5449147" y="1584960"/>
            <a:ext cx="6231466" cy="3505200"/>
          </a:xfrm>
          <a:prstGeom prst="rect">
            <a:avLst/>
          </a:prstGeom>
        </p:spPr>
      </p:pic>
      <p:sp>
        <p:nvSpPr>
          <p:cNvPr id="5" name="TextBox 4">
            <a:extLst>
              <a:ext uri="{FF2B5EF4-FFF2-40B4-BE49-F238E27FC236}">
                <a16:creationId xmlns:a16="http://schemas.microsoft.com/office/drawing/2014/main" id="{BF188A67-3320-9499-56B5-72A599BAF021}"/>
              </a:ext>
            </a:extLst>
          </p:cNvPr>
          <p:cNvSpPr txBox="1"/>
          <p:nvPr/>
        </p:nvSpPr>
        <p:spPr>
          <a:xfrm>
            <a:off x="5129048" y="5419904"/>
            <a:ext cx="4532542" cy="369332"/>
          </a:xfrm>
          <a:prstGeom prst="rect">
            <a:avLst/>
          </a:prstGeom>
          <a:noFill/>
        </p:spPr>
        <p:txBody>
          <a:bodyPr wrap="square" rtlCol="0">
            <a:spAutoFit/>
          </a:bodyPr>
          <a:lstStyle/>
          <a:p>
            <a:pPr algn="ctr"/>
            <a:r>
              <a:rPr lang="en-GB"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6 Measuring oxygen saturation - YouTube</a:t>
            </a:r>
            <a:endParaRPr lang="en-GB" dirty="0"/>
          </a:p>
        </p:txBody>
      </p:sp>
      <p:sp>
        <p:nvSpPr>
          <p:cNvPr id="6" name="TextBox 5">
            <a:extLst>
              <a:ext uri="{FF2B5EF4-FFF2-40B4-BE49-F238E27FC236}">
                <a16:creationId xmlns:a16="http://schemas.microsoft.com/office/drawing/2014/main" id="{D388E467-43F0-92A1-1561-299AB95E959D}"/>
              </a:ext>
            </a:extLst>
          </p:cNvPr>
          <p:cNvSpPr txBox="1"/>
          <p:nvPr/>
        </p:nvSpPr>
        <p:spPr>
          <a:xfrm>
            <a:off x="842305" y="3021582"/>
            <a:ext cx="3686175" cy="736355"/>
          </a:xfrm>
          <a:prstGeom prst="rect">
            <a:avLst/>
          </a:prstGeom>
          <a:noFill/>
        </p:spPr>
        <p:txBody>
          <a:bodyPr wrap="square" rtlCol="0">
            <a:spAutoFit/>
          </a:bodyPr>
          <a:lstStyle/>
          <a:p>
            <a:pPr algn="ctr" eaLnBrk="0" fontAlgn="base" hangingPunct="0">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A normal oxygen saturation is 96-98%.</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EBE74CB-0BFA-F3A8-E870-F647B66D5088}"/>
              </a:ext>
            </a:extLst>
          </p:cNvPr>
          <p:cNvSpPr txBox="1"/>
          <p:nvPr/>
        </p:nvSpPr>
        <p:spPr>
          <a:xfrm>
            <a:off x="578069" y="1947880"/>
            <a:ext cx="4120055" cy="1015663"/>
          </a:xfrm>
          <a:prstGeom prst="rect">
            <a:avLst/>
          </a:prstGeom>
          <a:noFill/>
        </p:spPr>
        <p:txBody>
          <a:bodyPr wrap="square" rtlCol="0">
            <a:spAutoFit/>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What are normal Oxygen Saturations in an adult without a Respiratory condition?</a:t>
            </a:r>
          </a:p>
        </p:txBody>
      </p:sp>
      <p:sp>
        <p:nvSpPr>
          <p:cNvPr id="7" name="TextBox 6">
            <a:extLst>
              <a:ext uri="{FF2B5EF4-FFF2-40B4-BE49-F238E27FC236}">
                <a16:creationId xmlns:a16="http://schemas.microsoft.com/office/drawing/2014/main" id="{21E11B60-7FC8-EAD0-5DAA-7DD1506B1C51}"/>
              </a:ext>
            </a:extLst>
          </p:cNvPr>
          <p:cNvSpPr txBox="1"/>
          <p:nvPr/>
        </p:nvSpPr>
        <p:spPr>
          <a:xfrm>
            <a:off x="856592" y="3874014"/>
            <a:ext cx="3563007" cy="1015663"/>
          </a:xfrm>
          <a:prstGeom prst="rect">
            <a:avLst/>
          </a:prstGeom>
          <a:noFill/>
        </p:spPr>
        <p:txBody>
          <a:bodyPr wrap="square" rtlCol="0">
            <a:spAutoFit/>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What are normal Oxygen Saturations in an adult with a Respiratory Condition?</a:t>
            </a:r>
          </a:p>
        </p:txBody>
      </p:sp>
      <p:sp>
        <p:nvSpPr>
          <p:cNvPr id="8" name="TextBox 7">
            <a:extLst>
              <a:ext uri="{FF2B5EF4-FFF2-40B4-BE49-F238E27FC236}">
                <a16:creationId xmlns:a16="http://schemas.microsoft.com/office/drawing/2014/main" id="{0FF93E2E-02CD-A69D-2BA3-B3A5F57FB4D1}"/>
              </a:ext>
            </a:extLst>
          </p:cNvPr>
          <p:cNvSpPr txBox="1"/>
          <p:nvPr/>
        </p:nvSpPr>
        <p:spPr>
          <a:xfrm>
            <a:off x="672662" y="5090160"/>
            <a:ext cx="4025462" cy="1323439"/>
          </a:xfrm>
          <a:prstGeom prst="rect">
            <a:avLst/>
          </a:prstGeom>
          <a:noFill/>
        </p:spPr>
        <p:txBody>
          <a:bodyPr wrap="square" rtlCol="0">
            <a:spAutoFit/>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If instructed by a Doctor or Lung Nurse, we can accept Oxygen Saturation levels of 88-92% in people with a Respiratory condition.</a:t>
            </a:r>
          </a:p>
        </p:txBody>
      </p:sp>
      <p:sp>
        <p:nvSpPr>
          <p:cNvPr id="9" name="TextBox 8">
            <a:extLst>
              <a:ext uri="{FF2B5EF4-FFF2-40B4-BE49-F238E27FC236}">
                <a16:creationId xmlns:a16="http://schemas.microsoft.com/office/drawing/2014/main" id="{086DD62B-A90D-2F63-4DAD-6FA2768A1130}"/>
              </a:ext>
            </a:extLst>
          </p:cNvPr>
          <p:cNvSpPr txBox="1"/>
          <p:nvPr/>
        </p:nvSpPr>
        <p:spPr>
          <a:xfrm>
            <a:off x="511387" y="1070550"/>
            <a:ext cx="4108739" cy="707886"/>
          </a:xfrm>
          <a:prstGeom prst="rect">
            <a:avLst/>
          </a:prstGeom>
          <a:noFill/>
        </p:spPr>
        <p:txBody>
          <a:bodyPr wrap="square" rtlCol="0">
            <a:spAutoFit/>
          </a:bodyPr>
          <a:lstStyle/>
          <a:p>
            <a:pPr algn="ctr"/>
            <a:r>
              <a:rPr lang="en-GB" sz="1800" dirty="0">
                <a:effectLst/>
                <a:latin typeface="Calibri" panose="020F0502020204030204" pitchFamily="34" charset="0"/>
                <a:ea typeface="Calibri" panose="020F0502020204030204" pitchFamily="34" charset="0"/>
                <a:cs typeface="Calibri" panose="020F0502020204030204" pitchFamily="34" charset="0"/>
              </a:rPr>
              <a:t>O</a:t>
            </a:r>
            <a:r>
              <a:rPr lang="en-GB" sz="2000" dirty="0">
                <a:effectLst/>
                <a:latin typeface="Calibri" panose="020F0502020204030204" pitchFamily="34" charset="0"/>
                <a:ea typeface="Calibri" panose="020F0502020204030204" pitchFamily="34" charset="0"/>
                <a:cs typeface="Calibri" panose="020F0502020204030204" pitchFamily="34" charset="0"/>
              </a:rPr>
              <a:t>xygen saturation is the level of oxygen in the blood.</a:t>
            </a:r>
            <a:endParaRPr lang="en-GB" sz="2000" dirty="0"/>
          </a:p>
        </p:txBody>
      </p:sp>
    </p:spTree>
    <p:extLst>
      <p:ext uri="{BB962C8B-B14F-4D97-AF65-F5344CB8AC3E}">
        <p14:creationId xmlns:p14="http://schemas.microsoft.com/office/powerpoint/2010/main" val="273275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CD0D8B-92EA-7524-8381-142AD5176FB3}"/>
              </a:ext>
            </a:extLst>
          </p:cNvPr>
          <p:cNvSpPr txBox="1"/>
          <p:nvPr/>
        </p:nvSpPr>
        <p:spPr>
          <a:xfrm>
            <a:off x="3695700" y="495300"/>
            <a:ext cx="4800600" cy="584775"/>
          </a:xfrm>
          <a:prstGeom prst="rect">
            <a:avLst/>
          </a:prstGeom>
          <a:noFill/>
        </p:spPr>
        <p:txBody>
          <a:bodyPr wrap="square" rtlCol="0">
            <a:spAutoFit/>
          </a:bodyPr>
          <a:lstStyle/>
          <a:p>
            <a:pPr algn="ctr"/>
            <a:r>
              <a:rPr lang="en-GB" sz="3200" u="sng" dirty="0"/>
              <a:t>Blood Pressure</a:t>
            </a:r>
          </a:p>
        </p:txBody>
      </p:sp>
      <p:sp>
        <p:nvSpPr>
          <p:cNvPr id="3" name="TextBox 2">
            <a:extLst>
              <a:ext uri="{FF2B5EF4-FFF2-40B4-BE49-F238E27FC236}">
                <a16:creationId xmlns:a16="http://schemas.microsoft.com/office/drawing/2014/main" id="{F952349B-E2C8-B84C-7BF1-767633B39CF3}"/>
              </a:ext>
            </a:extLst>
          </p:cNvPr>
          <p:cNvSpPr txBox="1"/>
          <p:nvPr/>
        </p:nvSpPr>
        <p:spPr>
          <a:xfrm>
            <a:off x="878598" y="2108613"/>
            <a:ext cx="3829050" cy="2450094"/>
          </a:xfrm>
          <a:prstGeom prst="rect">
            <a:avLst/>
          </a:prstGeom>
          <a:noFill/>
        </p:spPr>
        <p:txBody>
          <a:bodyPr wrap="square" rtlCol="0">
            <a:spAutoFit/>
          </a:bodyPr>
          <a:lstStyle/>
          <a:p>
            <a:pPr algn="ctr" eaLnBrk="0" fontAlgn="base" hangingPunct="0">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There are 2 readings that comprise a blood pressure reading. The first number is the systolic pressure which indicates the pressure when the heart is contracting. The second number is the diastolic pressure which indicates the pressure when the heart is relaxing.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482FA02-0701-5E0F-C057-E66D188FC6FC}"/>
              </a:ext>
            </a:extLst>
          </p:cNvPr>
          <p:cNvSpPr txBox="1"/>
          <p:nvPr/>
        </p:nvSpPr>
        <p:spPr>
          <a:xfrm>
            <a:off x="5607579" y="5333574"/>
            <a:ext cx="5057775" cy="369332"/>
          </a:xfrm>
          <a:prstGeom prst="rect">
            <a:avLst/>
          </a:prstGeom>
          <a:noFill/>
        </p:spPr>
        <p:txBody>
          <a:bodyPr wrap="square" rtlCol="0">
            <a:spAutoFit/>
          </a:bodyPr>
          <a:lstStyle/>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7 Measuring blood pressure - YouTube</a:t>
            </a:r>
            <a:endParaRPr lang="en-GB" dirty="0"/>
          </a:p>
        </p:txBody>
      </p:sp>
      <p:pic>
        <p:nvPicPr>
          <p:cNvPr id="6" name="Picture 5">
            <a:extLst>
              <a:ext uri="{FF2B5EF4-FFF2-40B4-BE49-F238E27FC236}">
                <a16:creationId xmlns:a16="http://schemas.microsoft.com/office/drawing/2014/main" id="{FD295FD0-8AA8-C817-571B-6A357C9EC08D}"/>
              </a:ext>
            </a:extLst>
          </p:cNvPr>
          <p:cNvPicPr>
            <a:picLocks noChangeAspect="1"/>
          </p:cNvPicPr>
          <p:nvPr/>
        </p:nvPicPr>
        <p:blipFill>
          <a:blip r:embed="rId3"/>
          <a:stretch>
            <a:fillRect/>
          </a:stretch>
        </p:blipFill>
        <p:spPr>
          <a:xfrm>
            <a:off x="5607579" y="1755040"/>
            <a:ext cx="5612872" cy="3157240"/>
          </a:xfrm>
          <a:prstGeom prst="rect">
            <a:avLst/>
          </a:prstGeom>
        </p:spPr>
      </p:pic>
      <p:sp>
        <p:nvSpPr>
          <p:cNvPr id="7" name="TextBox 6">
            <a:extLst>
              <a:ext uri="{FF2B5EF4-FFF2-40B4-BE49-F238E27FC236}">
                <a16:creationId xmlns:a16="http://schemas.microsoft.com/office/drawing/2014/main" id="{77683AC3-2BE9-BCB8-6F28-0C28547E301A}"/>
              </a:ext>
            </a:extLst>
          </p:cNvPr>
          <p:cNvSpPr txBox="1"/>
          <p:nvPr/>
        </p:nvSpPr>
        <p:spPr>
          <a:xfrm>
            <a:off x="971549" y="1111321"/>
            <a:ext cx="3643149" cy="671915"/>
          </a:xfrm>
          <a:prstGeom prst="rect">
            <a:avLst/>
          </a:prstGeom>
          <a:noFill/>
        </p:spPr>
        <p:txBody>
          <a:bodyPr wrap="square" rtlCol="0">
            <a:spAutoFit/>
          </a:bodyPr>
          <a:lstStyle/>
          <a:p>
            <a:pPr algn="ctr" eaLnBrk="0" fontAlgn="base" hangingPunct="0">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Blood pressure measures the force of blood exerted on the arterial wall.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E1BDC6B-4E63-8957-053F-06AE6E982AA7}"/>
              </a:ext>
            </a:extLst>
          </p:cNvPr>
          <p:cNvSpPr txBox="1"/>
          <p:nvPr/>
        </p:nvSpPr>
        <p:spPr>
          <a:xfrm>
            <a:off x="886810" y="4734628"/>
            <a:ext cx="3829050" cy="968278"/>
          </a:xfrm>
          <a:prstGeom prst="rect">
            <a:avLst/>
          </a:prstGeom>
          <a:noFill/>
        </p:spPr>
        <p:txBody>
          <a:bodyPr wrap="square" rtlCol="0">
            <a:spAutoFit/>
          </a:bodyPr>
          <a:lstStyle/>
          <a:p>
            <a:pPr algn="ctr" eaLnBrk="0" fontAlgn="base" hangingPunct="0">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 normal systolic blood pressure is </a:t>
            </a:r>
            <a:r>
              <a:rPr lang="en-GB" dirty="0">
                <a:latin typeface="Calibri" panose="020F0502020204030204" pitchFamily="34" charset="0"/>
                <a:ea typeface="Calibri" panose="020F0502020204030204" pitchFamily="34" charset="0"/>
                <a:cs typeface="Calibri" panose="020F0502020204030204" pitchFamily="34" charset="0"/>
              </a:rPr>
              <a:t>111-219mmHg (according to the NEWS 2 chart)</a:t>
            </a:r>
            <a:r>
              <a:rPr lang="en-GB" sz="1800" dirty="0">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10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BCEF54-8A0B-F93C-FD25-CC4BC35BD222}"/>
              </a:ext>
            </a:extLst>
          </p:cNvPr>
          <p:cNvSpPr txBox="1"/>
          <p:nvPr/>
        </p:nvSpPr>
        <p:spPr>
          <a:xfrm>
            <a:off x="3267075" y="523875"/>
            <a:ext cx="5457825" cy="584775"/>
          </a:xfrm>
          <a:prstGeom prst="rect">
            <a:avLst/>
          </a:prstGeom>
          <a:noFill/>
        </p:spPr>
        <p:txBody>
          <a:bodyPr wrap="square" rtlCol="0">
            <a:spAutoFit/>
          </a:bodyPr>
          <a:lstStyle/>
          <a:p>
            <a:pPr algn="ctr"/>
            <a:r>
              <a:rPr lang="en-GB" sz="3200" u="sng" dirty="0"/>
              <a:t>Pulse Rate</a:t>
            </a:r>
          </a:p>
        </p:txBody>
      </p:sp>
      <p:sp>
        <p:nvSpPr>
          <p:cNvPr id="3" name="TextBox 2">
            <a:extLst>
              <a:ext uri="{FF2B5EF4-FFF2-40B4-BE49-F238E27FC236}">
                <a16:creationId xmlns:a16="http://schemas.microsoft.com/office/drawing/2014/main" id="{BBD8DA31-A826-0E31-175C-FC41CB15B94D}"/>
              </a:ext>
            </a:extLst>
          </p:cNvPr>
          <p:cNvSpPr txBox="1"/>
          <p:nvPr/>
        </p:nvSpPr>
        <p:spPr>
          <a:xfrm>
            <a:off x="893049" y="3673059"/>
            <a:ext cx="3448050" cy="2712281"/>
          </a:xfrm>
          <a:prstGeom prst="rect">
            <a:avLst/>
          </a:prstGeom>
          <a:noFill/>
        </p:spPr>
        <p:txBody>
          <a:bodyPr wrap="square" rtlCol="0">
            <a:spAutoFit/>
          </a:bodyPr>
          <a:lstStyle/>
          <a:p>
            <a:pPr algn="ctr" eaLnBrk="0" fontAlgn="base" hangingPunct="0">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A normal pulse is 51-90 (according to the NEWS 2 chart). It is important to know whether a resident has any underlying heart conditions and whether they are on any medication that can lower the pulse.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2A777F-6CF7-6668-2863-B0C2346845AE}"/>
              </a:ext>
            </a:extLst>
          </p:cNvPr>
          <p:cNvSpPr txBox="1"/>
          <p:nvPr/>
        </p:nvSpPr>
        <p:spPr>
          <a:xfrm>
            <a:off x="5536328" y="5644575"/>
            <a:ext cx="4629150" cy="369332"/>
          </a:xfrm>
          <a:prstGeom prst="rect">
            <a:avLst/>
          </a:prstGeom>
          <a:noFill/>
        </p:spPr>
        <p:txBody>
          <a:bodyPr wrap="square" rtlCol="0">
            <a:spAutoFit/>
          </a:bodyPr>
          <a:lstStyle/>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8 Measuring the heart rate - YouTube</a:t>
            </a:r>
            <a:endParaRPr lang="en-GB" dirty="0"/>
          </a:p>
        </p:txBody>
      </p:sp>
      <p:pic>
        <p:nvPicPr>
          <p:cNvPr id="6" name="Picture 5">
            <a:extLst>
              <a:ext uri="{FF2B5EF4-FFF2-40B4-BE49-F238E27FC236}">
                <a16:creationId xmlns:a16="http://schemas.microsoft.com/office/drawing/2014/main" id="{A21373B5-3FD1-E29B-0FB4-A80337D19E88}"/>
              </a:ext>
            </a:extLst>
          </p:cNvPr>
          <p:cNvPicPr>
            <a:picLocks noChangeAspect="1"/>
          </p:cNvPicPr>
          <p:nvPr/>
        </p:nvPicPr>
        <p:blipFill>
          <a:blip r:embed="rId3"/>
          <a:stretch>
            <a:fillRect/>
          </a:stretch>
        </p:blipFill>
        <p:spPr>
          <a:xfrm>
            <a:off x="5592232" y="1724025"/>
            <a:ext cx="5875867" cy="3305175"/>
          </a:xfrm>
          <a:prstGeom prst="rect">
            <a:avLst/>
          </a:prstGeom>
        </p:spPr>
      </p:pic>
      <p:sp>
        <p:nvSpPr>
          <p:cNvPr id="5" name="TextBox 4">
            <a:extLst>
              <a:ext uri="{FF2B5EF4-FFF2-40B4-BE49-F238E27FC236}">
                <a16:creationId xmlns:a16="http://schemas.microsoft.com/office/drawing/2014/main" id="{6237CC64-CCF7-5391-EBDB-B5CC5A404D7C}"/>
              </a:ext>
            </a:extLst>
          </p:cNvPr>
          <p:cNvSpPr txBox="1"/>
          <p:nvPr/>
        </p:nvSpPr>
        <p:spPr>
          <a:xfrm>
            <a:off x="917166" y="2477055"/>
            <a:ext cx="3510455" cy="707886"/>
          </a:xfrm>
          <a:prstGeom prst="rect">
            <a:avLst/>
          </a:prstGeom>
          <a:noFill/>
        </p:spPr>
        <p:txBody>
          <a:bodyPr wrap="square" rtlCol="0">
            <a:spAutoFit/>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What is a normal pulse rate/heart rate in an adult?</a:t>
            </a:r>
          </a:p>
        </p:txBody>
      </p:sp>
      <p:sp>
        <p:nvSpPr>
          <p:cNvPr id="7" name="TextBox 6">
            <a:extLst>
              <a:ext uri="{FF2B5EF4-FFF2-40B4-BE49-F238E27FC236}">
                <a16:creationId xmlns:a16="http://schemas.microsoft.com/office/drawing/2014/main" id="{98EE0ED6-1A83-6DC0-65E9-C14018D9A7BD}"/>
              </a:ext>
            </a:extLst>
          </p:cNvPr>
          <p:cNvSpPr txBox="1"/>
          <p:nvPr/>
        </p:nvSpPr>
        <p:spPr>
          <a:xfrm>
            <a:off x="893050" y="1108650"/>
            <a:ext cx="3534571" cy="1065676"/>
          </a:xfrm>
          <a:prstGeom prst="rect">
            <a:avLst/>
          </a:prstGeom>
          <a:noFill/>
        </p:spPr>
        <p:txBody>
          <a:bodyPr wrap="square" rtlCol="0">
            <a:spAutoFit/>
          </a:bodyPr>
          <a:lstStyle/>
          <a:p>
            <a:pPr algn="ctr" eaLnBrk="0" fontAlgn="base" hangingPunct="0">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Pulse rate, also known as heart rate, is the number of beats measured in 1 full minute.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01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6AC72B-4C57-0E73-8012-8FFFD5A63029}"/>
              </a:ext>
            </a:extLst>
          </p:cNvPr>
          <p:cNvSpPr txBox="1"/>
          <p:nvPr/>
        </p:nvSpPr>
        <p:spPr>
          <a:xfrm>
            <a:off x="3300412" y="390525"/>
            <a:ext cx="5591175" cy="584775"/>
          </a:xfrm>
          <a:prstGeom prst="rect">
            <a:avLst/>
          </a:prstGeom>
          <a:noFill/>
        </p:spPr>
        <p:txBody>
          <a:bodyPr wrap="square" rtlCol="0">
            <a:spAutoFit/>
          </a:bodyPr>
          <a:lstStyle/>
          <a:p>
            <a:pPr algn="ctr"/>
            <a:r>
              <a:rPr lang="en-GB" sz="3200" u="sng" dirty="0"/>
              <a:t>Level of Alertness</a:t>
            </a:r>
          </a:p>
        </p:txBody>
      </p:sp>
      <p:graphicFrame>
        <p:nvGraphicFramePr>
          <p:cNvPr id="4" name="Table 3">
            <a:extLst>
              <a:ext uri="{FF2B5EF4-FFF2-40B4-BE49-F238E27FC236}">
                <a16:creationId xmlns:a16="http://schemas.microsoft.com/office/drawing/2014/main" id="{82EC628D-1C2A-C47A-4FF0-B8D44C1E7511}"/>
              </a:ext>
            </a:extLst>
          </p:cNvPr>
          <p:cNvGraphicFramePr>
            <a:graphicFrameLocks noGrp="1"/>
          </p:cNvGraphicFramePr>
          <p:nvPr>
            <p:extLst>
              <p:ext uri="{D42A27DB-BD31-4B8C-83A1-F6EECF244321}">
                <p14:modId xmlns:p14="http://schemas.microsoft.com/office/powerpoint/2010/main" val="2053077937"/>
              </p:ext>
            </p:extLst>
          </p:nvPr>
        </p:nvGraphicFramePr>
        <p:xfrm>
          <a:off x="405986" y="2738797"/>
          <a:ext cx="5416550" cy="1943164"/>
        </p:xfrm>
        <a:graphic>
          <a:graphicData uri="http://schemas.openxmlformats.org/drawingml/2006/table">
            <a:tbl>
              <a:tblPr firstRow="1" bandRow="1">
                <a:tableStyleId>{5C22544A-7EE6-4342-B048-85BDC9FD1C3A}</a:tableStyleId>
              </a:tblPr>
              <a:tblGrid>
                <a:gridCol w="916940">
                  <a:extLst>
                    <a:ext uri="{9D8B030D-6E8A-4147-A177-3AD203B41FA5}">
                      <a16:colId xmlns:a16="http://schemas.microsoft.com/office/drawing/2014/main" val="4155340326"/>
                    </a:ext>
                  </a:extLst>
                </a:gridCol>
                <a:gridCol w="1225550">
                  <a:extLst>
                    <a:ext uri="{9D8B030D-6E8A-4147-A177-3AD203B41FA5}">
                      <a16:colId xmlns:a16="http://schemas.microsoft.com/office/drawing/2014/main" val="733378758"/>
                    </a:ext>
                  </a:extLst>
                </a:gridCol>
                <a:gridCol w="913765">
                  <a:extLst>
                    <a:ext uri="{9D8B030D-6E8A-4147-A177-3AD203B41FA5}">
                      <a16:colId xmlns:a16="http://schemas.microsoft.com/office/drawing/2014/main" val="1035332090"/>
                    </a:ext>
                  </a:extLst>
                </a:gridCol>
                <a:gridCol w="854075">
                  <a:extLst>
                    <a:ext uri="{9D8B030D-6E8A-4147-A177-3AD203B41FA5}">
                      <a16:colId xmlns:a16="http://schemas.microsoft.com/office/drawing/2014/main" val="1512475327"/>
                    </a:ext>
                  </a:extLst>
                </a:gridCol>
                <a:gridCol w="1506220">
                  <a:extLst>
                    <a:ext uri="{9D8B030D-6E8A-4147-A177-3AD203B41FA5}">
                      <a16:colId xmlns:a16="http://schemas.microsoft.com/office/drawing/2014/main" val="1825924881"/>
                    </a:ext>
                  </a:extLst>
                </a:gridCol>
              </a:tblGrid>
              <a:tr h="1352550">
                <a:tc>
                  <a:txBody>
                    <a:bodyPr/>
                    <a:lstStyle/>
                    <a:p>
                      <a:pPr algn="ctr">
                        <a:lnSpc>
                          <a:spcPct val="107000"/>
                        </a:lnSpc>
                        <a:spcAft>
                          <a:spcPts val="800"/>
                        </a:spcAft>
                      </a:pPr>
                      <a:r>
                        <a:rPr lang="en-GB" sz="4800" kern="1200">
                          <a:effectLst/>
                        </a:rPr>
                        <a:t>A</a:t>
                      </a:r>
                      <a:endParaRPr lang="en-GB" sz="1100">
                        <a:effectLst/>
                      </a:endParaRPr>
                    </a:p>
                    <a:p>
                      <a:pPr algn="ctr">
                        <a:lnSpc>
                          <a:spcPct val="107000"/>
                        </a:lnSpc>
                        <a:spcAft>
                          <a:spcPts val="800"/>
                        </a:spcAft>
                      </a:pPr>
                      <a:r>
                        <a:rPr lang="en-GB" sz="1800" kern="1200">
                          <a:effectLst/>
                        </a:rPr>
                        <a:t>ALERT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GB" sz="4800" kern="1200" dirty="0">
                          <a:effectLst/>
                        </a:rPr>
                        <a:t>C</a:t>
                      </a:r>
                      <a:endParaRPr lang="en-GB" sz="1100" dirty="0">
                        <a:effectLst/>
                      </a:endParaRPr>
                    </a:p>
                    <a:p>
                      <a:pPr algn="ctr">
                        <a:lnSpc>
                          <a:spcPct val="107000"/>
                        </a:lnSpc>
                        <a:spcAft>
                          <a:spcPts val="800"/>
                        </a:spcAft>
                      </a:pPr>
                      <a:r>
                        <a:rPr lang="en-GB" sz="1800" kern="1200" dirty="0">
                          <a:effectLst/>
                        </a:rPr>
                        <a:t>NEWLY</a:t>
                      </a:r>
                      <a:endParaRPr lang="en-GB" sz="1100" dirty="0">
                        <a:effectLst/>
                      </a:endParaRPr>
                    </a:p>
                    <a:p>
                      <a:pPr algn="ctr">
                        <a:lnSpc>
                          <a:spcPct val="107000"/>
                        </a:lnSpc>
                        <a:spcAft>
                          <a:spcPts val="800"/>
                        </a:spcAft>
                      </a:pPr>
                      <a:r>
                        <a:rPr lang="en-GB" sz="1800" kern="1200" dirty="0">
                          <a:effectLst/>
                        </a:rPr>
                        <a:t>CONFUSED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GB" sz="4800" kern="1200">
                          <a:effectLst/>
                        </a:rPr>
                        <a:t>V</a:t>
                      </a:r>
                      <a:endParaRPr lang="en-GB" sz="1100">
                        <a:effectLst/>
                      </a:endParaRPr>
                    </a:p>
                    <a:p>
                      <a:pPr algn="ctr">
                        <a:lnSpc>
                          <a:spcPct val="107000"/>
                        </a:lnSpc>
                        <a:spcAft>
                          <a:spcPts val="800"/>
                        </a:spcAft>
                      </a:pPr>
                      <a:r>
                        <a:rPr lang="en-GB" sz="1800" kern="1200">
                          <a:effectLst/>
                        </a:rPr>
                        <a:t>VOICE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GB" sz="4800" kern="1200">
                          <a:effectLst/>
                        </a:rPr>
                        <a:t>P</a:t>
                      </a:r>
                      <a:endParaRPr lang="en-GB" sz="1100">
                        <a:effectLst/>
                      </a:endParaRPr>
                    </a:p>
                    <a:p>
                      <a:pPr algn="ctr">
                        <a:lnSpc>
                          <a:spcPct val="107000"/>
                        </a:lnSpc>
                        <a:spcAft>
                          <a:spcPts val="800"/>
                        </a:spcAft>
                      </a:pPr>
                      <a:r>
                        <a:rPr lang="en-GB" sz="1800" kern="1200">
                          <a:effectLst/>
                        </a:rPr>
                        <a:t>PAIN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ctr">
                        <a:lnSpc>
                          <a:spcPct val="107000"/>
                        </a:lnSpc>
                        <a:spcAft>
                          <a:spcPts val="800"/>
                        </a:spcAft>
                      </a:pPr>
                      <a:r>
                        <a:rPr lang="en-GB" sz="4800" kern="1200" dirty="0">
                          <a:effectLst/>
                        </a:rPr>
                        <a:t>U</a:t>
                      </a:r>
                      <a:endParaRPr lang="en-GB" sz="1100" dirty="0">
                        <a:effectLst/>
                      </a:endParaRPr>
                    </a:p>
                    <a:p>
                      <a:pPr algn="ctr">
                        <a:lnSpc>
                          <a:spcPct val="107000"/>
                        </a:lnSpc>
                        <a:spcAft>
                          <a:spcPts val="800"/>
                        </a:spcAft>
                      </a:pPr>
                      <a:r>
                        <a:rPr lang="en-GB" sz="1600" kern="1200" dirty="0">
                          <a:effectLst/>
                        </a:rPr>
                        <a:t>UNRESPONSIVE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42994334"/>
                  </a:ext>
                </a:extLst>
              </a:tr>
            </a:tbl>
          </a:graphicData>
        </a:graphic>
      </p:graphicFrame>
      <p:sp>
        <p:nvSpPr>
          <p:cNvPr id="5" name="Rectangle 1">
            <a:extLst>
              <a:ext uri="{FF2B5EF4-FFF2-40B4-BE49-F238E27FC236}">
                <a16:creationId xmlns:a16="http://schemas.microsoft.com/office/drawing/2014/main" id="{60463281-D77D-F1C4-CB1E-AA5FFA565E87}"/>
              </a:ext>
            </a:extLst>
          </p:cNvPr>
          <p:cNvSpPr>
            <a:spLocks noChangeArrowheads="1"/>
          </p:cNvSpPr>
          <p:nvPr/>
        </p:nvSpPr>
        <p:spPr bwMode="auto">
          <a:xfrm>
            <a:off x="613810" y="2149460"/>
            <a:ext cx="5000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Level of alertness is measured in the following way:</a:t>
            </a:r>
            <a:endParaRPr kumimoji="0" lang="en-GB" altLang="en-US" b="0" i="0" u="none" strike="noStrike" cap="none" normalizeH="0" baseline="0" dirty="0">
              <a:ln>
                <a:noFill/>
              </a:ln>
              <a:effectLst/>
              <a:latin typeface="Arial" panose="020B0604020202020204" pitchFamily="34" charset="0"/>
            </a:endParaRPr>
          </a:p>
        </p:txBody>
      </p:sp>
      <p:sp>
        <p:nvSpPr>
          <p:cNvPr id="6" name="TextBox 5">
            <a:extLst>
              <a:ext uri="{FF2B5EF4-FFF2-40B4-BE49-F238E27FC236}">
                <a16:creationId xmlns:a16="http://schemas.microsoft.com/office/drawing/2014/main" id="{3605AA76-4438-E7C1-1CE2-BB90DF5EDA83}"/>
              </a:ext>
            </a:extLst>
          </p:cNvPr>
          <p:cNvSpPr txBox="1"/>
          <p:nvPr/>
        </p:nvSpPr>
        <p:spPr>
          <a:xfrm>
            <a:off x="3646003" y="6052930"/>
            <a:ext cx="4899991" cy="369332"/>
          </a:xfrm>
          <a:prstGeom prst="rect">
            <a:avLst/>
          </a:prstGeom>
          <a:noFill/>
        </p:spPr>
        <p:txBody>
          <a:bodyPr wrap="square" rtlCol="0">
            <a:spAutoFit/>
          </a:bodyPr>
          <a:lstStyle/>
          <a:p>
            <a:r>
              <a:rPr lang="en-GB" sz="1800" u="sng">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9 Measuring the level of alertness - YouTube</a:t>
            </a:r>
            <a:endParaRPr lang="en-GB" dirty="0"/>
          </a:p>
        </p:txBody>
      </p:sp>
      <p:pic>
        <p:nvPicPr>
          <p:cNvPr id="8" name="Picture 7">
            <a:extLst>
              <a:ext uri="{FF2B5EF4-FFF2-40B4-BE49-F238E27FC236}">
                <a16:creationId xmlns:a16="http://schemas.microsoft.com/office/drawing/2014/main" id="{76C7077D-865C-7D9D-73B8-46BE10467A71}"/>
              </a:ext>
            </a:extLst>
          </p:cNvPr>
          <p:cNvPicPr>
            <a:picLocks noChangeAspect="1"/>
          </p:cNvPicPr>
          <p:nvPr/>
        </p:nvPicPr>
        <p:blipFill>
          <a:blip r:embed="rId3"/>
          <a:stretch>
            <a:fillRect/>
          </a:stretch>
        </p:blipFill>
        <p:spPr>
          <a:xfrm>
            <a:off x="5976731" y="1849956"/>
            <a:ext cx="6096000" cy="3429000"/>
          </a:xfrm>
          <a:prstGeom prst="rect">
            <a:avLst/>
          </a:prstGeom>
        </p:spPr>
      </p:pic>
    </p:spTree>
    <p:extLst>
      <p:ext uri="{BB962C8B-B14F-4D97-AF65-F5344CB8AC3E}">
        <p14:creationId xmlns:p14="http://schemas.microsoft.com/office/powerpoint/2010/main" val="44948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C7284F-5C39-ACF7-D86E-0B1A2AF0C5CF}"/>
              </a:ext>
            </a:extLst>
          </p:cNvPr>
          <p:cNvSpPr txBox="1"/>
          <p:nvPr/>
        </p:nvSpPr>
        <p:spPr>
          <a:xfrm>
            <a:off x="3519487" y="476250"/>
            <a:ext cx="5153025" cy="584775"/>
          </a:xfrm>
          <a:prstGeom prst="rect">
            <a:avLst/>
          </a:prstGeom>
          <a:noFill/>
        </p:spPr>
        <p:txBody>
          <a:bodyPr wrap="square" rtlCol="0">
            <a:spAutoFit/>
          </a:bodyPr>
          <a:lstStyle/>
          <a:p>
            <a:pPr algn="ctr"/>
            <a:r>
              <a:rPr lang="en-GB" sz="3200" u="sng" dirty="0"/>
              <a:t>Temperature</a:t>
            </a:r>
          </a:p>
        </p:txBody>
      </p:sp>
      <p:sp>
        <p:nvSpPr>
          <p:cNvPr id="3" name="TextBox 2">
            <a:extLst>
              <a:ext uri="{FF2B5EF4-FFF2-40B4-BE49-F238E27FC236}">
                <a16:creationId xmlns:a16="http://schemas.microsoft.com/office/drawing/2014/main" id="{1E310A88-2698-9046-37B0-2A755D062C97}"/>
              </a:ext>
            </a:extLst>
          </p:cNvPr>
          <p:cNvSpPr txBox="1"/>
          <p:nvPr/>
        </p:nvSpPr>
        <p:spPr>
          <a:xfrm>
            <a:off x="628650" y="2019300"/>
            <a:ext cx="3800475" cy="1959960"/>
          </a:xfrm>
          <a:prstGeom prst="rect">
            <a:avLst/>
          </a:prstGeom>
          <a:noFill/>
        </p:spPr>
        <p:txBody>
          <a:bodyPr wrap="square" rtlCol="0">
            <a:spAutoFit/>
          </a:bodyPr>
          <a:lstStyle/>
          <a:p>
            <a:pPr eaLnBrk="0" fontAlgn="base" hangingPunct="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Thermometers come in various forms, so it is important to know how to use the model that is within your workplace.</a:t>
            </a:r>
          </a:p>
          <a:p>
            <a:pPr eaLnBrk="0" fontAlgn="base" hangingPunct="0">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 normal core temperature is between 36.1-38.0C.</a:t>
            </a:r>
          </a:p>
        </p:txBody>
      </p:sp>
      <p:sp>
        <p:nvSpPr>
          <p:cNvPr id="4" name="TextBox 3">
            <a:extLst>
              <a:ext uri="{FF2B5EF4-FFF2-40B4-BE49-F238E27FC236}">
                <a16:creationId xmlns:a16="http://schemas.microsoft.com/office/drawing/2014/main" id="{7314F891-22D0-161D-BDD7-FE748A5284D0}"/>
              </a:ext>
            </a:extLst>
          </p:cNvPr>
          <p:cNvSpPr txBox="1"/>
          <p:nvPr/>
        </p:nvSpPr>
        <p:spPr>
          <a:xfrm>
            <a:off x="4767862" y="5714035"/>
            <a:ext cx="4600575" cy="369332"/>
          </a:xfrm>
          <a:prstGeom prst="rect">
            <a:avLst/>
          </a:prstGeom>
          <a:noFill/>
        </p:spPr>
        <p:txBody>
          <a:bodyPr wrap="square" rtlCol="0">
            <a:spAutoFit/>
          </a:bodyPr>
          <a:lstStyle/>
          <a:p>
            <a:pPr algn="ct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10 How to measure temperature - YouTube</a:t>
            </a:r>
            <a:endParaRPr lang="en-GB" dirty="0"/>
          </a:p>
        </p:txBody>
      </p:sp>
      <p:pic>
        <p:nvPicPr>
          <p:cNvPr id="6" name="Picture 5">
            <a:extLst>
              <a:ext uri="{FF2B5EF4-FFF2-40B4-BE49-F238E27FC236}">
                <a16:creationId xmlns:a16="http://schemas.microsoft.com/office/drawing/2014/main" id="{A193A663-E3A7-EC0D-28D7-A0E31F01BE64}"/>
              </a:ext>
            </a:extLst>
          </p:cNvPr>
          <p:cNvPicPr>
            <a:picLocks noChangeAspect="1"/>
          </p:cNvPicPr>
          <p:nvPr/>
        </p:nvPicPr>
        <p:blipFill>
          <a:blip r:embed="rId3"/>
          <a:stretch>
            <a:fillRect/>
          </a:stretch>
        </p:blipFill>
        <p:spPr>
          <a:xfrm>
            <a:off x="5128683" y="1619250"/>
            <a:ext cx="6434667" cy="3619500"/>
          </a:xfrm>
          <a:prstGeom prst="rect">
            <a:avLst/>
          </a:prstGeom>
        </p:spPr>
      </p:pic>
    </p:spTree>
    <p:extLst>
      <p:ext uri="{BB962C8B-B14F-4D97-AF65-F5344CB8AC3E}">
        <p14:creationId xmlns:p14="http://schemas.microsoft.com/office/powerpoint/2010/main" val="390890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CFD42-DA4C-C6B3-0841-F47CC2E37375}"/>
              </a:ext>
            </a:extLst>
          </p:cNvPr>
          <p:cNvSpPr>
            <a:spLocks noGrp="1"/>
          </p:cNvSpPr>
          <p:nvPr>
            <p:ph type="title"/>
          </p:nvPr>
        </p:nvSpPr>
        <p:spPr>
          <a:xfrm>
            <a:off x="2997684" y="243840"/>
            <a:ext cx="5347546" cy="718457"/>
          </a:xfrm>
        </p:spPr>
        <p:txBody>
          <a:bodyPr/>
          <a:lstStyle/>
          <a:p>
            <a:r>
              <a:rPr lang="en-GB" u="sng" dirty="0"/>
              <a:t>NEWS 2 and RESTORE 2</a:t>
            </a:r>
          </a:p>
        </p:txBody>
      </p:sp>
      <p:sp>
        <p:nvSpPr>
          <p:cNvPr id="3" name="TextBox 2">
            <a:extLst>
              <a:ext uri="{FF2B5EF4-FFF2-40B4-BE49-F238E27FC236}">
                <a16:creationId xmlns:a16="http://schemas.microsoft.com/office/drawing/2014/main" id="{83B14632-AA18-612E-5699-137E0B4831A4}"/>
              </a:ext>
            </a:extLst>
          </p:cNvPr>
          <p:cNvSpPr txBox="1"/>
          <p:nvPr/>
        </p:nvSpPr>
        <p:spPr>
          <a:xfrm>
            <a:off x="5011057" y="2980408"/>
            <a:ext cx="6324600" cy="3633752"/>
          </a:xfrm>
          <a:prstGeom prst="rect">
            <a:avLst/>
          </a:prstGeom>
          <a:noFill/>
        </p:spPr>
        <p:txBody>
          <a:bodyPr wrap="square" rtlCol="0">
            <a:spAutoFit/>
          </a:bodyPr>
          <a:lstStyle/>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RESTORE2™ is freely available to download. However, before using, you must ensure your staff have received appropriate training to use the tool safely. This includes (as a minimum) staff having completed physical observation training and competencies as well as either online training in NEWS2 and deterioration, or equivalent face to face training. The organisation must have processes in place to maintain and calibrate observation equipment. We strongly recommend that you frequently audit compliance and outcomes when using RESTORE2™. The organisation implementing and using RESTORE2™ has sole responsibility to ensure its appropriate 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6442DAF-EA11-9FE0-02D3-8D6464A1AC7F}"/>
              </a:ext>
            </a:extLst>
          </p:cNvPr>
          <p:cNvSpPr txBox="1"/>
          <p:nvPr/>
        </p:nvSpPr>
        <p:spPr>
          <a:xfrm>
            <a:off x="424543" y="1447800"/>
            <a:ext cx="4833257" cy="2308324"/>
          </a:xfrm>
          <a:prstGeom prst="rect">
            <a:avLst/>
          </a:prstGeom>
          <a:noFill/>
        </p:spPr>
        <p:txBody>
          <a:bodyPr wrap="square" rtlCol="0">
            <a:spAutoFit/>
          </a:bodyPr>
          <a:lstStyle/>
          <a:p>
            <a:r>
              <a:rPr lang="en-US" b="0" i="0" dirty="0">
                <a:solidFill>
                  <a:srgbClr val="0E0E0E"/>
                </a:solidFill>
                <a:effectLst/>
                <a:latin typeface="Arial" panose="020B0604020202020204" pitchFamily="34" charset="0"/>
                <a:cs typeface="Arial" panose="020B0604020202020204" pitchFamily="34" charset="0"/>
              </a:rPr>
              <a:t>The </a:t>
            </a:r>
            <a:r>
              <a:rPr lang="en-US" b="0" i="0" u="sng" dirty="0">
                <a:solidFill>
                  <a:srgbClr val="92D050"/>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National Early Warning Score</a:t>
            </a:r>
            <a:r>
              <a:rPr lang="en-US" b="0" i="0" dirty="0">
                <a:solidFill>
                  <a:srgbClr val="92D050"/>
                </a:solidFill>
                <a:effectLst/>
                <a:latin typeface="Arial" panose="020B0604020202020204" pitchFamily="34" charset="0"/>
                <a:cs typeface="Arial" panose="020B0604020202020204" pitchFamily="34" charset="0"/>
              </a:rPr>
              <a:t> </a:t>
            </a:r>
            <a:r>
              <a:rPr lang="en-US" b="0" i="0" dirty="0">
                <a:solidFill>
                  <a:srgbClr val="0E0E0E"/>
                </a:solidFill>
                <a:effectLst/>
                <a:latin typeface="Arial" panose="020B0604020202020204" pitchFamily="34" charset="0"/>
                <a:cs typeface="Arial" panose="020B0604020202020204" pitchFamily="34" charset="0"/>
              </a:rPr>
              <a:t>(NEWS2) is a system for scoring the physiological measurements that are routinely recorded at the </a:t>
            </a:r>
            <a:r>
              <a:rPr lang="en-US" dirty="0">
                <a:solidFill>
                  <a:srgbClr val="0E0E0E"/>
                </a:solidFill>
                <a:latin typeface="Arial" panose="020B0604020202020204" pitchFamily="34" charset="0"/>
                <a:cs typeface="Arial" panose="020B0604020202020204" pitchFamily="34" charset="0"/>
              </a:rPr>
              <a:t>res</a:t>
            </a:r>
            <a:r>
              <a:rPr lang="en-US" b="0" i="0" dirty="0">
                <a:solidFill>
                  <a:srgbClr val="0E0E0E"/>
                </a:solidFill>
                <a:effectLst/>
                <a:latin typeface="Arial" panose="020B0604020202020204" pitchFamily="34" charset="0"/>
                <a:cs typeface="Arial" panose="020B0604020202020204" pitchFamily="34" charset="0"/>
              </a:rPr>
              <a:t>ident's bedside. Its purpose is to identify acutely ill residents, including those with sepsis.</a:t>
            </a:r>
          </a:p>
          <a:p>
            <a:r>
              <a:rPr lang="en-US" i="0" dirty="0">
                <a:effectLst/>
                <a:latin typeface="Arial" panose="020B0604020202020204" pitchFamily="34" charset="0"/>
                <a:cs typeface="Arial" panose="020B0604020202020204" pitchFamily="34" charset="0"/>
              </a:rPr>
              <a:t>It advocates a system to </a:t>
            </a:r>
            <a:r>
              <a:rPr lang="en-US" i="0" dirty="0" err="1">
                <a:effectLst/>
                <a:latin typeface="Arial" panose="020B0604020202020204" pitchFamily="34" charset="0"/>
                <a:cs typeface="Arial" panose="020B0604020202020204" pitchFamily="34" charset="0"/>
              </a:rPr>
              <a:t>standardise</a:t>
            </a:r>
            <a:r>
              <a:rPr lang="en-US" i="0" dirty="0">
                <a:effectLst/>
                <a:latin typeface="Arial" panose="020B0604020202020204" pitchFamily="34" charset="0"/>
                <a:cs typeface="Arial" panose="020B0604020202020204" pitchFamily="34" charset="0"/>
              </a:rPr>
              <a:t> the assessment and response to acute illness.</a:t>
            </a:r>
          </a:p>
        </p:txBody>
      </p:sp>
    </p:spTree>
    <p:extLst>
      <p:ext uri="{BB962C8B-B14F-4D97-AF65-F5344CB8AC3E}">
        <p14:creationId xmlns:p14="http://schemas.microsoft.com/office/powerpoint/2010/main" val="25485379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134</TotalTime>
  <Words>615</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Measuring Vital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NEWS 2 and RESTORE 2</vt:lpstr>
      <vt:lpstr>PowerPoint Presentation</vt:lpstr>
      <vt:lpstr>References and Useful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Vital Signs</dc:title>
  <dc:creator>SMITH, Elizabeth (NHS LANCASHIRE AND SOUTH CUMBRIA ICB - 00R)</dc:creator>
  <cp:lastModifiedBy>SMITH, Elizabeth (NHS LANCASHIRE AND SOUTH CUMBRIA ICB - 00R)</cp:lastModifiedBy>
  <cp:revision>1</cp:revision>
  <dcterms:created xsi:type="dcterms:W3CDTF">2023-09-11T14:51:43Z</dcterms:created>
  <dcterms:modified xsi:type="dcterms:W3CDTF">2025-01-03T15:13:30Z</dcterms:modified>
</cp:coreProperties>
</file>