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31" r:id="rId2"/>
    <p:sldId id="3432" r:id="rId3"/>
    <p:sldId id="3443" r:id="rId4"/>
    <p:sldId id="3444" r:id="rId5"/>
    <p:sldId id="3440" r:id="rId6"/>
    <p:sldId id="3439" r:id="rId7"/>
    <p:sldId id="3433" r:id="rId8"/>
    <p:sldId id="3434" r:id="rId9"/>
    <p:sldId id="3436" r:id="rId10"/>
    <p:sldId id="3435" r:id="rId11"/>
    <p:sldId id="3437" r:id="rId12"/>
    <p:sldId id="3438" r:id="rId13"/>
    <p:sldId id="3445" r:id="rId14"/>
    <p:sldId id="3441" r:id="rId15"/>
    <p:sldId id="344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63ADB-8F7D-4479-8884-1507D90032B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8D19CB0-E6FA-49AB-AFC1-8DE47A2B6ED7}">
      <dgm:prSet phldrT="[Text]" custT="1"/>
      <dgm:spPr/>
      <dgm:t>
        <a:bodyPr/>
        <a:lstStyle/>
        <a:p>
          <a:r>
            <a:rPr lang="en-GB" sz="1800" dirty="0"/>
            <a:t>Empowering Subject Matter</a:t>
          </a:r>
        </a:p>
      </dgm:t>
    </dgm:pt>
    <dgm:pt modelId="{99EBA467-8D5B-44EF-9D40-00EBB2CEDF6A}" type="parTrans" cxnId="{30ABECC2-4341-4A52-BEB7-FDF9FA4E56F7}">
      <dgm:prSet/>
      <dgm:spPr/>
      <dgm:t>
        <a:bodyPr/>
        <a:lstStyle/>
        <a:p>
          <a:endParaRPr lang="en-GB"/>
        </a:p>
      </dgm:t>
    </dgm:pt>
    <dgm:pt modelId="{77ADB3D6-797F-4961-80A9-0966F4586687}" type="sibTrans" cxnId="{30ABECC2-4341-4A52-BEB7-FDF9FA4E56F7}">
      <dgm:prSet/>
      <dgm:spPr/>
      <dgm:t>
        <a:bodyPr/>
        <a:lstStyle/>
        <a:p>
          <a:endParaRPr lang="en-GB"/>
        </a:p>
      </dgm:t>
    </dgm:pt>
    <dgm:pt modelId="{AE172307-8C63-477F-BD46-06DB5C344B20}">
      <dgm:prSet phldrT="[Text]" custT="1"/>
      <dgm:spPr/>
      <dgm:t>
        <a:bodyPr/>
        <a:lstStyle/>
        <a:p>
          <a:r>
            <a:rPr lang="en-GB" sz="1400" dirty="0"/>
            <a:t>Learning Space Design</a:t>
          </a:r>
        </a:p>
      </dgm:t>
    </dgm:pt>
    <dgm:pt modelId="{87A6C018-32A4-47D7-9551-C628A0EDE8C5}" type="parTrans" cxnId="{2911992C-AD8E-440E-93DB-E4C95F1DBBF8}">
      <dgm:prSet/>
      <dgm:spPr/>
      <dgm:t>
        <a:bodyPr/>
        <a:lstStyle/>
        <a:p>
          <a:endParaRPr lang="en-GB"/>
        </a:p>
      </dgm:t>
    </dgm:pt>
    <dgm:pt modelId="{434E5096-1C25-407C-987F-B12D9764DDF6}" type="sibTrans" cxnId="{2911992C-AD8E-440E-93DB-E4C95F1DBBF8}">
      <dgm:prSet/>
      <dgm:spPr/>
      <dgm:t>
        <a:bodyPr/>
        <a:lstStyle/>
        <a:p>
          <a:endParaRPr lang="en-GB"/>
        </a:p>
      </dgm:t>
    </dgm:pt>
    <dgm:pt modelId="{A7B1C554-A7FA-4A97-814A-170B05E69047}">
      <dgm:prSet phldrT="[Text]" custT="1"/>
      <dgm:spPr/>
      <dgm:t>
        <a:bodyPr/>
        <a:lstStyle/>
        <a:p>
          <a:r>
            <a:rPr lang="en-GB" sz="1400" dirty="0"/>
            <a:t>Basic Facilitation (stations)</a:t>
          </a:r>
        </a:p>
      </dgm:t>
    </dgm:pt>
    <dgm:pt modelId="{2C02CB26-3B06-49AF-B499-4DA12BF6EC6E}" type="parTrans" cxnId="{A075D144-9DDF-4D0D-A852-05E4244412E9}">
      <dgm:prSet/>
      <dgm:spPr/>
      <dgm:t>
        <a:bodyPr/>
        <a:lstStyle/>
        <a:p>
          <a:endParaRPr lang="en-GB"/>
        </a:p>
      </dgm:t>
    </dgm:pt>
    <dgm:pt modelId="{1E9D27A9-AB2B-4058-8B30-A42182601BBD}" type="sibTrans" cxnId="{A075D144-9DDF-4D0D-A852-05E4244412E9}">
      <dgm:prSet/>
      <dgm:spPr/>
      <dgm:t>
        <a:bodyPr/>
        <a:lstStyle/>
        <a:p>
          <a:endParaRPr lang="en-GB"/>
        </a:p>
      </dgm:t>
    </dgm:pt>
    <dgm:pt modelId="{DE0F47DE-2279-455A-AA0B-12BC0C952549}">
      <dgm:prSet phldrT="[Text]" custT="1"/>
      <dgm:spPr/>
      <dgm:t>
        <a:bodyPr/>
        <a:lstStyle/>
        <a:p>
          <a:r>
            <a:rPr lang="en-GB" sz="1800" dirty="0"/>
            <a:t>Facilitate learning experiences on a variety of Frailty topics</a:t>
          </a:r>
        </a:p>
      </dgm:t>
    </dgm:pt>
    <dgm:pt modelId="{68167FC5-6C53-4689-A0E5-11A9A029B5C8}" type="parTrans" cxnId="{3342C9A7-40CC-4190-A87F-E88D80F6DA8E}">
      <dgm:prSet/>
      <dgm:spPr/>
      <dgm:t>
        <a:bodyPr/>
        <a:lstStyle/>
        <a:p>
          <a:endParaRPr lang="en-GB"/>
        </a:p>
      </dgm:t>
    </dgm:pt>
    <dgm:pt modelId="{5A7431C9-3E6E-4BD5-A347-3FF744DE9857}" type="sibTrans" cxnId="{3342C9A7-40CC-4190-A87F-E88D80F6DA8E}">
      <dgm:prSet/>
      <dgm:spPr/>
      <dgm:t>
        <a:bodyPr/>
        <a:lstStyle/>
        <a:p>
          <a:endParaRPr lang="en-GB"/>
        </a:p>
      </dgm:t>
    </dgm:pt>
    <dgm:pt modelId="{B8E2A1BA-ABC9-4F21-913D-9FE6AFFE9037}">
      <dgm:prSet phldrT="[Text]" custT="1"/>
      <dgm:spPr/>
      <dgm:t>
        <a:bodyPr/>
        <a:lstStyle/>
        <a:p>
          <a:r>
            <a:rPr lang="en-GB" sz="1400" dirty="0"/>
            <a:t>E-Learning </a:t>
          </a:r>
        </a:p>
      </dgm:t>
    </dgm:pt>
    <dgm:pt modelId="{DD9495D9-2A53-4327-ADDC-48EC9FE103FA}" type="parTrans" cxnId="{8D7C49AC-EAF6-4805-BDA3-E92DD5592A0B}">
      <dgm:prSet/>
      <dgm:spPr/>
      <dgm:t>
        <a:bodyPr/>
        <a:lstStyle/>
        <a:p>
          <a:endParaRPr lang="en-GB"/>
        </a:p>
      </dgm:t>
    </dgm:pt>
    <dgm:pt modelId="{810C42F3-290F-4FB7-BAE4-5ED2D1BA134A}" type="sibTrans" cxnId="{8D7C49AC-EAF6-4805-BDA3-E92DD5592A0B}">
      <dgm:prSet/>
      <dgm:spPr/>
      <dgm:t>
        <a:bodyPr/>
        <a:lstStyle/>
        <a:p>
          <a:endParaRPr lang="en-GB"/>
        </a:p>
      </dgm:t>
    </dgm:pt>
    <dgm:pt modelId="{5F8D9BDB-1DA8-46A6-923F-05042639D929}">
      <dgm:prSet phldrT="[Text]" custT="1"/>
      <dgm:spPr/>
      <dgm:t>
        <a:bodyPr/>
        <a:lstStyle/>
        <a:p>
          <a:r>
            <a:rPr lang="en-GB" sz="1800" dirty="0"/>
            <a:t>On the Way to becoming a frailty identification &amp; assessment expert </a:t>
          </a:r>
        </a:p>
      </dgm:t>
    </dgm:pt>
    <dgm:pt modelId="{BBBB4487-4320-4056-9FE1-B57B0A84D334}" type="parTrans" cxnId="{2C8C0302-DC36-49BE-98CE-FA4FA821A7C3}">
      <dgm:prSet/>
      <dgm:spPr/>
      <dgm:t>
        <a:bodyPr/>
        <a:lstStyle/>
        <a:p>
          <a:endParaRPr lang="en-GB"/>
        </a:p>
      </dgm:t>
    </dgm:pt>
    <dgm:pt modelId="{E30DE7CD-2BB8-42F9-B17C-2B184F591E92}" type="sibTrans" cxnId="{2C8C0302-DC36-49BE-98CE-FA4FA821A7C3}">
      <dgm:prSet/>
      <dgm:spPr/>
      <dgm:t>
        <a:bodyPr/>
        <a:lstStyle/>
        <a:p>
          <a:endParaRPr lang="en-GB"/>
        </a:p>
      </dgm:t>
    </dgm:pt>
    <dgm:pt modelId="{FA9149C7-D760-4BD6-89D4-3902E3C0049A}">
      <dgm:prSet phldrT="[Text]" custT="1"/>
      <dgm:spPr/>
      <dgm:t>
        <a:bodyPr/>
        <a:lstStyle/>
        <a:p>
          <a:r>
            <a:rPr lang="en-GB" sz="1400" dirty="0"/>
            <a:t>Competency Levels </a:t>
          </a:r>
        </a:p>
      </dgm:t>
    </dgm:pt>
    <dgm:pt modelId="{EAB53980-14B0-47F6-9F93-8B9F01A7FFDB}" type="parTrans" cxnId="{22C91878-C3B8-4591-866E-23A02258EF08}">
      <dgm:prSet/>
      <dgm:spPr/>
      <dgm:t>
        <a:bodyPr/>
        <a:lstStyle/>
        <a:p>
          <a:endParaRPr lang="en-GB"/>
        </a:p>
      </dgm:t>
    </dgm:pt>
    <dgm:pt modelId="{2A6771A5-10BB-49F5-BB2E-D75B987947D7}" type="sibTrans" cxnId="{22C91878-C3B8-4591-866E-23A02258EF08}">
      <dgm:prSet/>
      <dgm:spPr/>
      <dgm:t>
        <a:bodyPr/>
        <a:lstStyle/>
        <a:p>
          <a:endParaRPr lang="en-GB"/>
        </a:p>
      </dgm:t>
    </dgm:pt>
    <dgm:pt modelId="{97518FA2-4942-45E0-BE9C-F080751F165E}">
      <dgm:prSet phldrT="[Text]" custT="1"/>
      <dgm:spPr/>
      <dgm:t>
        <a:bodyPr/>
        <a:lstStyle/>
        <a:p>
          <a:r>
            <a:rPr lang="en-GB" sz="1400" dirty="0"/>
            <a:t>Knowledge Levels </a:t>
          </a:r>
        </a:p>
      </dgm:t>
    </dgm:pt>
    <dgm:pt modelId="{5F9096D7-4735-447F-A8E7-9E1021917A3F}" type="parTrans" cxnId="{FED6C02B-C724-4B8C-8FDC-BA592BBD2E45}">
      <dgm:prSet/>
      <dgm:spPr/>
      <dgm:t>
        <a:bodyPr/>
        <a:lstStyle/>
        <a:p>
          <a:endParaRPr lang="en-GB"/>
        </a:p>
      </dgm:t>
    </dgm:pt>
    <dgm:pt modelId="{ECB1859A-D9CE-439E-A8C2-8BF6A81C8BDA}" type="sibTrans" cxnId="{FED6C02B-C724-4B8C-8FDC-BA592BBD2E45}">
      <dgm:prSet/>
      <dgm:spPr/>
      <dgm:t>
        <a:bodyPr/>
        <a:lstStyle/>
        <a:p>
          <a:endParaRPr lang="en-GB"/>
        </a:p>
      </dgm:t>
    </dgm:pt>
    <dgm:pt modelId="{B67EECC9-5AC3-4E5A-938E-A6D22354F9C8}">
      <dgm:prSet phldrT="[Text]" custT="1"/>
      <dgm:spPr/>
      <dgm:t>
        <a:bodyPr/>
        <a:lstStyle/>
        <a:p>
          <a:r>
            <a:rPr lang="en-GB" sz="1400" dirty="0"/>
            <a:t>Resources (packs provided)</a:t>
          </a:r>
        </a:p>
      </dgm:t>
    </dgm:pt>
    <dgm:pt modelId="{3806DE0E-703B-4C10-8726-680874BCDC7C}" type="parTrans" cxnId="{D7FB4BAE-3B4D-4656-80E6-BA72019EDDDF}">
      <dgm:prSet/>
      <dgm:spPr/>
      <dgm:t>
        <a:bodyPr/>
        <a:lstStyle/>
        <a:p>
          <a:endParaRPr lang="en-GB"/>
        </a:p>
      </dgm:t>
    </dgm:pt>
    <dgm:pt modelId="{52081307-98CB-4E38-8E9C-929262AC5249}" type="sibTrans" cxnId="{D7FB4BAE-3B4D-4656-80E6-BA72019EDDDF}">
      <dgm:prSet/>
      <dgm:spPr/>
      <dgm:t>
        <a:bodyPr/>
        <a:lstStyle/>
        <a:p>
          <a:endParaRPr lang="en-GB"/>
        </a:p>
      </dgm:t>
    </dgm:pt>
    <dgm:pt modelId="{2343D172-F041-4704-AD9B-0D809B06EC25}">
      <dgm:prSet phldrT="[Text]" custT="1"/>
      <dgm:spPr/>
      <dgm:t>
        <a:bodyPr/>
        <a:lstStyle/>
        <a:p>
          <a:r>
            <a:rPr lang="en-GB" sz="1400" dirty="0"/>
            <a:t>Skill set Levels </a:t>
          </a:r>
        </a:p>
      </dgm:t>
    </dgm:pt>
    <dgm:pt modelId="{3E2CD6FE-AECC-404C-8131-D570E7777E1A}" type="parTrans" cxnId="{3DD9FDEC-0027-4016-8669-4BF32F53C3DA}">
      <dgm:prSet/>
      <dgm:spPr/>
      <dgm:t>
        <a:bodyPr/>
        <a:lstStyle/>
        <a:p>
          <a:endParaRPr lang="en-GB"/>
        </a:p>
      </dgm:t>
    </dgm:pt>
    <dgm:pt modelId="{DFB9FDB0-D00B-4C7E-A37D-FCD66676090A}" type="sibTrans" cxnId="{3DD9FDEC-0027-4016-8669-4BF32F53C3DA}">
      <dgm:prSet/>
      <dgm:spPr/>
      <dgm:t>
        <a:bodyPr/>
        <a:lstStyle/>
        <a:p>
          <a:endParaRPr lang="en-GB"/>
        </a:p>
      </dgm:t>
    </dgm:pt>
    <dgm:pt modelId="{769C60D6-7742-409C-8386-82E3BFD9F12A}">
      <dgm:prSet phldrT="[Text]" custT="1"/>
      <dgm:spPr/>
      <dgm:t>
        <a:bodyPr/>
        <a:lstStyle/>
        <a:p>
          <a:r>
            <a:rPr lang="en-GB" sz="1400" dirty="0"/>
            <a:t>Personas</a:t>
          </a:r>
        </a:p>
      </dgm:t>
    </dgm:pt>
    <dgm:pt modelId="{0915F38A-495A-44D0-AC82-3220528E1746}" type="parTrans" cxnId="{191F5158-9A05-41B1-94B9-4BF276A0EFEB}">
      <dgm:prSet/>
      <dgm:spPr/>
      <dgm:t>
        <a:bodyPr/>
        <a:lstStyle/>
        <a:p>
          <a:endParaRPr lang="en-GB"/>
        </a:p>
      </dgm:t>
    </dgm:pt>
    <dgm:pt modelId="{940BA6DF-E019-4B1E-9ACB-CEBE1807A565}" type="sibTrans" cxnId="{191F5158-9A05-41B1-94B9-4BF276A0EFEB}">
      <dgm:prSet/>
      <dgm:spPr/>
      <dgm:t>
        <a:bodyPr/>
        <a:lstStyle/>
        <a:p>
          <a:endParaRPr lang="en-GB"/>
        </a:p>
      </dgm:t>
    </dgm:pt>
    <dgm:pt modelId="{A3BF0728-729D-4B3C-AE69-BB60441F5F25}">
      <dgm:prSet phldrT="[Text]" custT="1"/>
      <dgm:spPr/>
      <dgm:t>
        <a:bodyPr/>
        <a:lstStyle/>
        <a:p>
          <a:r>
            <a:rPr lang="en-GB" sz="1400" dirty="0"/>
            <a:t>Nutrition &amp; Hydration</a:t>
          </a:r>
        </a:p>
      </dgm:t>
    </dgm:pt>
    <dgm:pt modelId="{3D79EE9F-5B94-49F2-B2B1-3EA7025194E8}" type="parTrans" cxnId="{E7F9199A-52B8-49CE-AC3E-1054359D9D9A}">
      <dgm:prSet/>
      <dgm:spPr/>
      <dgm:t>
        <a:bodyPr/>
        <a:lstStyle/>
        <a:p>
          <a:endParaRPr lang="en-GB"/>
        </a:p>
      </dgm:t>
    </dgm:pt>
    <dgm:pt modelId="{9597FCE6-23EF-4164-9419-D9DD7555900C}" type="sibTrans" cxnId="{E7F9199A-52B8-49CE-AC3E-1054359D9D9A}">
      <dgm:prSet/>
      <dgm:spPr/>
      <dgm:t>
        <a:bodyPr/>
        <a:lstStyle/>
        <a:p>
          <a:endParaRPr lang="en-GB"/>
        </a:p>
      </dgm:t>
    </dgm:pt>
    <dgm:pt modelId="{8E41F757-25B5-41D0-8DA7-1B2E53076E15}">
      <dgm:prSet phldrT="[Text]" custT="1"/>
      <dgm:spPr/>
      <dgm:t>
        <a:bodyPr/>
        <a:lstStyle/>
        <a:p>
          <a:r>
            <a:rPr lang="en-GB" sz="1400" dirty="0"/>
            <a:t>Strength Training</a:t>
          </a:r>
        </a:p>
      </dgm:t>
    </dgm:pt>
    <dgm:pt modelId="{B0A83F72-1D5A-4BE1-8EB5-7D466FCC8A44}" type="parTrans" cxnId="{55D5027F-EBD9-4E51-A543-A257590C218E}">
      <dgm:prSet/>
      <dgm:spPr/>
      <dgm:t>
        <a:bodyPr/>
        <a:lstStyle/>
        <a:p>
          <a:endParaRPr lang="en-GB"/>
        </a:p>
      </dgm:t>
    </dgm:pt>
    <dgm:pt modelId="{B7B46E22-7632-42E9-ACCE-70FBFF812DB7}" type="sibTrans" cxnId="{55D5027F-EBD9-4E51-A543-A257590C218E}">
      <dgm:prSet/>
      <dgm:spPr/>
      <dgm:t>
        <a:bodyPr/>
        <a:lstStyle/>
        <a:p>
          <a:endParaRPr lang="en-GB"/>
        </a:p>
      </dgm:t>
    </dgm:pt>
    <dgm:pt modelId="{13142589-262A-46BE-82AE-08EA3B0CCC5D}">
      <dgm:prSet phldrT="[Text]" custT="1"/>
      <dgm:spPr/>
      <dgm:t>
        <a:bodyPr/>
        <a:lstStyle/>
        <a:p>
          <a:r>
            <a:rPr lang="en-GB" sz="1400" dirty="0"/>
            <a:t>Social Inclusion</a:t>
          </a:r>
        </a:p>
      </dgm:t>
    </dgm:pt>
    <dgm:pt modelId="{FF1D8281-DF38-4FDD-9B56-0C472078D33F}" type="parTrans" cxnId="{03C1BE23-FFC4-4DF7-B9A3-F74A3DF42BEB}">
      <dgm:prSet/>
      <dgm:spPr/>
      <dgm:t>
        <a:bodyPr/>
        <a:lstStyle/>
        <a:p>
          <a:endParaRPr lang="en-GB"/>
        </a:p>
      </dgm:t>
    </dgm:pt>
    <dgm:pt modelId="{E1E0D571-3D5A-4A8A-9798-4E8688C3D099}" type="sibTrans" cxnId="{03C1BE23-FFC4-4DF7-B9A3-F74A3DF42BEB}">
      <dgm:prSet/>
      <dgm:spPr/>
      <dgm:t>
        <a:bodyPr/>
        <a:lstStyle/>
        <a:p>
          <a:endParaRPr lang="en-GB"/>
        </a:p>
      </dgm:t>
    </dgm:pt>
    <dgm:pt modelId="{C3A9045D-7AB9-417B-8295-D11303A79267}">
      <dgm:prSet phldrT="[Text]" custT="1"/>
      <dgm:spPr/>
      <dgm:t>
        <a:bodyPr/>
        <a:lstStyle/>
        <a:p>
          <a:r>
            <a:rPr lang="en-GB" sz="1400" dirty="0"/>
            <a:t>Bone Health</a:t>
          </a:r>
        </a:p>
      </dgm:t>
    </dgm:pt>
    <dgm:pt modelId="{EF5AB6A9-05F8-4F6B-92E6-BBE8C1BED6F4}" type="parTrans" cxnId="{2B7201F1-4D6C-436A-919F-D34E528658F1}">
      <dgm:prSet/>
      <dgm:spPr/>
      <dgm:t>
        <a:bodyPr/>
        <a:lstStyle/>
        <a:p>
          <a:endParaRPr lang="en-GB"/>
        </a:p>
      </dgm:t>
    </dgm:pt>
    <dgm:pt modelId="{2C5555E0-4EC8-4F3D-B551-30294880859B}" type="sibTrans" cxnId="{2B7201F1-4D6C-436A-919F-D34E528658F1}">
      <dgm:prSet/>
      <dgm:spPr/>
      <dgm:t>
        <a:bodyPr/>
        <a:lstStyle/>
        <a:p>
          <a:endParaRPr lang="en-GB"/>
        </a:p>
      </dgm:t>
    </dgm:pt>
    <dgm:pt modelId="{D7321534-461E-4E7C-B88D-813678352D2A}">
      <dgm:prSet phldrT="[Text]" custT="1"/>
      <dgm:spPr/>
      <dgm:t>
        <a:bodyPr/>
        <a:lstStyle/>
        <a:p>
          <a:r>
            <a:rPr lang="en-GB" sz="1400" dirty="0"/>
            <a:t>CFS APP</a:t>
          </a:r>
        </a:p>
      </dgm:t>
    </dgm:pt>
    <dgm:pt modelId="{8E0C7F5A-86CD-49ED-998F-9BE9C535F514}" type="parTrans" cxnId="{7962CE8B-33BA-490D-ACED-009282E3728E}">
      <dgm:prSet/>
      <dgm:spPr/>
      <dgm:t>
        <a:bodyPr/>
        <a:lstStyle/>
        <a:p>
          <a:endParaRPr lang="en-GB"/>
        </a:p>
      </dgm:t>
    </dgm:pt>
    <dgm:pt modelId="{A237E75B-4B5B-4D93-ADA5-D4C060862E59}" type="sibTrans" cxnId="{7962CE8B-33BA-490D-ACED-009282E3728E}">
      <dgm:prSet/>
      <dgm:spPr/>
      <dgm:t>
        <a:bodyPr/>
        <a:lstStyle/>
        <a:p>
          <a:endParaRPr lang="en-GB"/>
        </a:p>
      </dgm:t>
    </dgm:pt>
    <dgm:pt modelId="{D14CF50A-4849-4D0E-B480-229889C711C9}">
      <dgm:prSet phldrT="[Text]" custT="1"/>
      <dgm:spPr/>
      <dgm:t>
        <a:bodyPr/>
        <a:lstStyle/>
        <a:p>
          <a:r>
            <a:rPr lang="en-GB" sz="1400" dirty="0"/>
            <a:t>Pre-Training Questionnaire </a:t>
          </a:r>
        </a:p>
      </dgm:t>
    </dgm:pt>
    <dgm:pt modelId="{0296B694-1C00-4628-898E-2C3F817AD369}" type="parTrans" cxnId="{F8245836-4351-4F08-A034-ABF9BEA6FB22}">
      <dgm:prSet/>
      <dgm:spPr/>
    </dgm:pt>
    <dgm:pt modelId="{6AE8A617-58A1-44BA-9F15-EC7159ACBD04}" type="sibTrans" cxnId="{F8245836-4351-4F08-A034-ABF9BEA6FB22}">
      <dgm:prSet/>
      <dgm:spPr/>
    </dgm:pt>
    <dgm:pt modelId="{00839371-27A0-4D95-B65F-A24E49B300F6}">
      <dgm:prSet phldrT="[Text]" custT="1"/>
      <dgm:spPr/>
      <dgm:t>
        <a:bodyPr/>
        <a:lstStyle/>
        <a:p>
          <a:r>
            <a:rPr lang="en-GB" sz="1400" dirty="0"/>
            <a:t>Pre &amp; Post-Training Questionnaire</a:t>
          </a:r>
        </a:p>
      </dgm:t>
    </dgm:pt>
    <dgm:pt modelId="{6AEDA556-76F1-4B5E-92CD-6E6D84BF1E20}" type="parTrans" cxnId="{8ADD5DE5-F864-4E37-8C5B-2E9C23A5B92A}">
      <dgm:prSet/>
      <dgm:spPr/>
    </dgm:pt>
    <dgm:pt modelId="{D171A431-BB99-4C53-BF05-6F308A5C789A}" type="sibTrans" cxnId="{8ADD5DE5-F864-4E37-8C5B-2E9C23A5B92A}">
      <dgm:prSet/>
      <dgm:spPr/>
    </dgm:pt>
    <dgm:pt modelId="{38C23DD2-5DBD-4D61-AF3B-0D704DE2830B}">
      <dgm:prSet phldrT="[Text]" custT="1"/>
      <dgm:spPr/>
      <dgm:t>
        <a:bodyPr/>
        <a:lstStyle/>
        <a:p>
          <a:r>
            <a:rPr lang="en-GB" sz="1400" dirty="0"/>
            <a:t>Certificate of attendance</a:t>
          </a:r>
        </a:p>
      </dgm:t>
    </dgm:pt>
    <dgm:pt modelId="{DB0BD562-EC6E-4502-9869-A896F8D59757}" type="parTrans" cxnId="{AC91CE36-B7A7-4DB6-87AA-392FA402A998}">
      <dgm:prSet/>
      <dgm:spPr/>
    </dgm:pt>
    <dgm:pt modelId="{29579D27-092F-4220-B441-E670BB7E7C07}" type="sibTrans" cxnId="{AC91CE36-B7A7-4DB6-87AA-392FA402A998}">
      <dgm:prSet/>
      <dgm:spPr/>
    </dgm:pt>
    <dgm:pt modelId="{64630DAE-0BBE-48D4-823D-71DDD0A1DC13}">
      <dgm:prSet phldrT="[Text]" custT="1"/>
      <dgm:spPr/>
      <dgm:t>
        <a:bodyPr/>
        <a:lstStyle/>
        <a:p>
          <a:r>
            <a:rPr lang="en-GB" sz="1400" dirty="0"/>
            <a:t>On-going CPD hours  </a:t>
          </a:r>
        </a:p>
      </dgm:t>
    </dgm:pt>
    <dgm:pt modelId="{EC0C1C5B-DE3D-4EC0-979F-E147105E2110}" type="parTrans" cxnId="{5DE231A5-32F1-4EE1-8954-1BFC264CF33C}">
      <dgm:prSet/>
      <dgm:spPr/>
    </dgm:pt>
    <dgm:pt modelId="{987488D3-F5C2-4017-A888-68669125E6DE}" type="sibTrans" cxnId="{5DE231A5-32F1-4EE1-8954-1BFC264CF33C}">
      <dgm:prSet/>
      <dgm:spPr/>
    </dgm:pt>
    <dgm:pt modelId="{AB85E575-37D2-45C6-A449-1CAE88B4E4F4}" type="pres">
      <dgm:prSet presAssocID="{38463ADB-8F7D-4479-8884-1507D90032B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F38FB3F-0994-4AFA-858C-BC0F5B886FC2}" type="pres">
      <dgm:prSet presAssocID="{B8D19CB0-E6FA-49AB-AFC1-8DE47A2B6ED7}" presName="circle1" presStyleLbl="node1" presStyleIdx="0" presStyleCnt="3"/>
      <dgm:spPr>
        <a:solidFill>
          <a:schemeClr val="accent5">
            <a:lumMod val="60000"/>
            <a:lumOff val="40000"/>
          </a:schemeClr>
        </a:solidFill>
      </dgm:spPr>
    </dgm:pt>
    <dgm:pt modelId="{A4543BA4-B7A9-4373-94BD-0713AB3979E3}" type="pres">
      <dgm:prSet presAssocID="{B8D19CB0-E6FA-49AB-AFC1-8DE47A2B6ED7}" presName="space" presStyleCnt="0"/>
      <dgm:spPr/>
    </dgm:pt>
    <dgm:pt modelId="{77212E3C-A9E8-44F2-8E0F-4B54B87FE7F0}" type="pres">
      <dgm:prSet presAssocID="{B8D19CB0-E6FA-49AB-AFC1-8DE47A2B6ED7}" presName="rect1" presStyleLbl="alignAcc1" presStyleIdx="0" presStyleCnt="3" custLinFactNeighborY="5360"/>
      <dgm:spPr/>
    </dgm:pt>
    <dgm:pt modelId="{D9F9EEDE-21B7-4C1B-86D4-38744AC8C3E1}" type="pres">
      <dgm:prSet presAssocID="{DE0F47DE-2279-455A-AA0B-12BC0C952549}" presName="vertSpace2" presStyleLbl="node1" presStyleIdx="0" presStyleCnt="3"/>
      <dgm:spPr/>
    </dgm:pt>
    <dgm:pt modelId="{2F1A6127-7BD0-4BB3-903E-907A52F31518}" type="pres">
      <dgm:prSet presAssocID="{DE0F47DE-2279-455A-AA0B-12BC0C952549}" presName="circle2" presStyleLbl="node1" presStyleIdx="1" presStyleCnt="3"/>
      <dgm:spPr/>
    </dgm:pt>
    <dgm:pt modelId="{64223A0D-91FC-4CB9-9447-D322BFE068B8}" type="pres">
      <dgm:prSet presAssocID="{DE0F47DE-2279-455A-AA0B-12BC0C952549}" presName="rect2" presStyleLbl="alignAcc1" presStyleIdx="1" presStyleCnt="3"/>
      <dgm:spPr/>
    </dgm:pt>
    <dgm:pt modelId="{F4E49CF8-095E-4228-82DB-2B50FD2FA34A}" type="pres">
      <dgm:prSet presAssocID="{5F8D9BDB-1DA8-46A6-923F-05042639D929}" presName="vertSpace3" presStyleLbl="node1" presStyleIdx="1" presStyleCnt="3"/>
      <dgm:spPr/>
    </dgm:pt>
    <dgm:pt modelId="{14619707-337E-4870-9F8C-781E3BF688D1}" type="pres">
      <dgm:prSet presAssocID="{5F8D9BDB-1DA8-46A6-923F-05042639D929}" presName="circle3" presStyleLbl="node1" presStyleIdx="2" presStyleCnt="3"/>
      <dgm:spPr/>
    </dgm:pt>
    <dgm:pt modelId="{41B2019F-DDF7-49DA-85EA-000EC6E9C850}" type="pres">
      <dgm:prSet presAssocID="{5F8D9BDB-1DA8-46A6-923F-05042639D929}" presName="rect3" presStyleLbl="alignAcc1" presStyleIdx="2" presStyleCnt="3"/>
      <dgm:spPr/>
    </dgm:pt>
    <dgm:pt modelId="{7732338C-814F-470E-B998-EEB662293518}" type="pres">
      <dgm:prSet presAssocID="{B8D19CB0-E6FA-49AB-AFC1-8DE47A2B6ED7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9970240B-A5F7-4099-9701-2EC39FF20C39}" type="pres">
      <dgm:prSet presAssocID="{B8D19CB0-E6FA-49AB-AFC1-8DE47A2B6ED7}" presName="rect1ChTx" presStyleLbl="alignAcc1" presStyleIdx="2" presStyleCnt="3">
        <dgm:presLayoutVars>
          <dgm:bulletEnabled val="1"/>
        </dgm:presLayoutVars>
      </dgm:prSet>
      <dgm:spPr/>
    </dgm:pt>
    <dgm:pt modelId="{C6B6FD27-9475-4E4D-AC0E-4EC305EC3EE8}" type="pres">
      <dgm:prSet presAssocID="{DE0F47DE-2279-455A-AA0B-12BC0C952549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87F96D94-FDEF-4563-989F-7A1CA49EA0C7}" type="pres">
      <dgm:prSet presAssocID="{DE0F47DE-2279-455A-AA0B-12BC0C952549}" presName="rect2ChTx" presStyleLbl="alignAcc1" presStyleIdx="2" presStyleCnt="3" custLinFactNeighborX="0" custLinFactNeighborY="2078">
        <dgm:presLayoutVars>
          <dgm:bulletEnabled val="1"/>
        </dgm:presLayoutVars>
      </dgm:prSet>
      <dgm:spPr/>
    </dgm:pt>
    <dgm:pt modelId="{93D9F5A2-071F-48A9-B7EF-E668E32E321A}" type="pres">
      <dgm:prSet presAssocID="{5F8D9BDB-1DA8-46A6-923F-05042639D929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D37C0B28-D58C-4BD7-9261-4D9513110863}" type="pres">
      <dgm:prSet presAssocID="{5F8D9BDB-1DA8-46A6-923F-05042639D929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7484F301-4C6D-4F08-8323-B07BD4C73D10}" type="presOf" srcId="{DE0F47DE-2279-455A-AA0B-12BC0C952549}" destId="{C6B6FD27-9475-4E4D-AC0E-4EC305EC3EE8}" srcOrd="1" destOrd="0" presId="urn:microsoft.com/office/officeart/2005/8/layout/target3"/>
    <dgm:cxn modelId="{2C8C0302-DC36-49BE-98CE-FA4FA821A7C3}" srcId="{38463ADB-8F7D-4479-8884-1507D90032BB}" destId="{5F8D9BDB-1DA8-46A6-923F-05042639D929}" srcOrd="2" destOrd="0" parTransId="{BBBB4487-4320-4056-9FE1-B57B0A84D334}" sibTransId="{E30DE7CD-2BB8-42F9-B17C-2B184F591E92}"/>
    <dgm:cxn modelId="{049AC406-E099-4EEC-B4DF-68614C88A7B0}" type="presOf" srcId="{5F8D9BDB-1DA8-46A6-923F-05042639D929}" destId="{41B2019F-DDF7-49DA-85EA-000EC6E9C850}" srcOrd="0" destOrd="0" presId="urn:microsoft.com/office/officeart/2005/8/layout/target3"/>
    <dgm:cxn modelId="{F506A00F-0095-49A1-8B8B-2F76807BCD9E}" type="presOf" srcId="{FA9149C7-D760-4BD6-89D4-3902E3C0049A}" destId="{D37C0B28-D58C-4BD7-9261-4D9513110863}" srcOrd="0" destOrd="0" presId="urn:microsoft.com/office/officeart/2005/8/layout/target3"/>
    <dgm:cxn modelId="{23B28310-7DDB-427B-8729-91FB5E6BD0E0}" type="presOf" srcId="{97518FA2-4942-45E0-BE9C-F080751F165E}" destId="{D37C0B28-D58C-4BD7-9261-4D9513110863}" srcOrd="0" destOrd="1" presId="urn:microsoft.com/office/officeart/2005/8/layout/target3"/>
    <dgm:cxn modelId="{E413981F-8D53-4150-886C-F5ACFAD65E6F}" type="presOf" srcId="{B8D19CB0-E6FA-49AB-AFC1-8DE47A2B6ED7}" destId="{77212E3C-A9E8-44F2-8E0F-4B54B87FE7F0}" srcOrd="0" destOrd="0" presId="urn:microsoft.com/office/officeart/2005/8/layout/target3"/>
    <dgm:cxn modelId="{0FE3BE22-9724-41BF-AB50-D48295AED9CC}" type="presOf" srcId="{A3BF0728-729D-4B3C-AE69-BB60441F5F25}" destId="{87F96D94-FDEF-4563-989F-7A1CA49EA0C7}" srcOrd="0" destOrd="2" presId="urn:microsoft.com/office/officeart/2005/8/layout/target3"/>
    <dgm:cxn modelId="{03C1BE23-FFC4-4DF7-B9A3-F74A3DF42BEB}" srcId="{DE0F47DE-2279-455A-AA0B-12BC0C952549}" destId="{13142589-262A-46BE-82AE-08EA3B0CCC5D}" srcOrd="4" destOrd="0" parTransId="{FF1D8281-DF38-4FDD-9B56-0C472078D33F}" sibTransId="{E1E0D571-3D5A-4A8A-9798-4E8688C3D099}"/>
    <dgm:cxn modelId="{FED6C02B-C724-4B8C-8FDC-BA592BBD2E45}" srcId="{5F8D9BDB-1DA8-46A6-923F-05042639D929}" destId="{97518FA2-4942-45E0-BE9C-F080751F165E}" srcOrd="1" destOrd="0" parTransId="{5F9096D7-4735-447F-A8E7-9E1021917A3F}" sibTransId="{ECB1859A-D9CE-439E-A8C2-8BF6A81C8BDA}"/>
    <dgm:cxn modelId="{2911992C-AD8E-440E-93DB-E4C95F1DBBF8}" srcId="{B8D19CB0-E6FA-49AB-AFC1-8DE47A2B6ED7}" destId="{AE172307-8C63-477F-BD46-06DB5C344B20}" srcOrd="0" destOrd="0" parTransId="{87A6C018-32A4-47D7-9551-C628A0EDE8C5}" sibTransId="{434E5096-1C25-407C-987F-B12D9764DDF6}"/>
    <dgm:cxn modelId="{C269BD31-D1AF-46C8-9CD1-E95926429B0C}" type="presOf" srcId="{64630DAE-0BBE-48D4-823D-71DDD0A1DC13}" destId="{D37C0B28-D58C-4BD7-9261-4D9513110863}" srcOrd="0" destOrd="5" presId="urn:microsoft.com/office/officeart/2005/8/layout/target3"/>
    <dgm:cxn modelId="{E4AA9732-AFC1-465C-BA12-32678C7315FA}" type="presOf" srcId="{B8D19CB0-E6FA-49AB-AFC1-8DE47A2B6ED7}" destId="{7732338C-814F-470E-B998-EEB662293518}" srcOrd="1" destOrd="0" presId="urn:microsoft.com/office/officeart/2005/8/layout/target3"/>
    <dgm:cxn modelId="{F8245836-4351-4F08-A034-ABF9BEA6FB22}" srcId="{B8D19CB0-E6FA-49AB-AFC1-8DE47A2B6ED7}" destId="{D14CF50A-4849-4D0E-B480-229889C711C9}" srcOrd="3" destOrd="0" parTransId="{0296B694-1C00-4628-898E-2C3F817AD369}" sibTransId="{6AE8A617-58A1-44BA-9F15-EC7159ACBD04}"/>
    <dgm:cxn modelId="{AC91CE36-B7A7-4DB6-87AA-392FA402A998}" srcId="{5F8D9BDB-1DA8-46A6-923F-05042639D929}" destId="{38C23DD2-5DBD-4D61-AF3B-0D704DE2830B}" srcOrd="4" destOrd="0" parTransId="{DB0BD562-EC6E-4502-9869-A896F8D59757}" sibTransId="{29579D27-092F-4220-B441-E670BB7E7C07}"/>
    <dgm:cxn modelId="{A075D144-9DDF-4D0D-A852-05E4244412E9}" srcId="{B8D19CB0-E6FA-49AB-AFC1-8DE47A2B6ED7}" destId="{A7B1C554-A7FA-4A97-814A-170B05E69047}" srcOrd="1" destOrd="0" parTransId="{2C02CB26-3B06-49AF-B499-4DA12BF6EC6E}" sibTransId="{1E9D27A9-AB2B-4058-8B30-A42182601BBD}"/>
    <dgm:cxn modelId="{7E319C45-F6D8-4D12-924E-BB8F9AAA8BBC}" type="presOf" srcId="{C3A9045D-7AB9-417B-8295-D11303A79267}" destId="{87F96D94-FDEF-4563-989F-7A1CA49EA0C7}" srcOrd="0" destOrd="5" presId="urn:microsoft.com/office/officeart/2005/8/layout/target3"/>
    <dgm:cxn modelId="{013DD465-48E9-4499-9ABD-61E2CEA53B2D}" type="presOf" srcId="{2343D172-F041-4704-AD9B-0D809B06EC25}" destId="{D37C0B28-D58C-4BD7-9261-4D9513110863}" srcOrd="0" destOrd="2" presId="urn:microsoft.com/office/officeart/2005/8/layout/target3"/>
    <dgm:cxn modelId="{E570576F-0D69-45E9-9E7C-1FFF61D3990F}" type="presOf" srcId="{AE172307-8C63-477F-BD46-06DB5C344B20}" destId="{9970240B-A5F7-4099-9701-2EC39FF20C39}" srcOrd="0" destOrd="0" presId="urn:microsoft.com/office/officeart/2005/8/layout/target3"/>
    <dgm:cxn modelId="{B5FF0D57-9B0F-4505-AAE8-59A11BBA085C}" type="presOf" srcId="{769C60D6-7742-409C-8386-82E3BFD9F12A}" destId="{87F96D94-FDEF-4563-989F-7A1CA49EA0C7}" srcOrd="0" destOrd="1" presId="urn:microsoft.com/office/officeart/2005/8/layout/target3"/>
    <dgm:cxn modelId="{22C91878-C3B8-4591-866E-23A02258EF08}" srcId="{5F8D9BDB-1DA8-46A6-923F-05042639D929}" destId="{FA9149C7-D760-4BD6-89D4-3902E3C0049A}" srcOrd="0" destOrd="0" parTransId="{EAB53980-14B0-47F6-9F93-8B9F01A7FFDB}" sibTransId="{2A6771A5-10BB-49F5-BB2E-D75B987947D7}"/>
    <dgm:cxn modelId="{191F5158-9A05-41B1-94B9-4BF276A0EFEB}" srcId="{DE0F47DE-2279-455A-AA0B-12BC0C952549}" destId="{769C60D6-7742-409C-8386-82E3BFD9F12A}" srcOrd="1" destOrd="0" parTransId="{0915F38A-495A-44D0-AC82-3220528E1746}" sibTransId="{940BA6DF-E019-4B1E-9ACB-CEBE1807A565}"/>
    <dgm:cxn modelId="{37290B7D-8983-4FA9-944C-2ACCE09DE0B5}" type="presOf" srcId="{DE0F47DE-2279-455A-AA0B-12BC0C952549}" destId="{64223A0D-91FC-4CB9-9447-D322BFE068B8}" srcOrd="0" destOrd="0" presId="urn:microsoft.com/office/officeart/2005/8/layout/target3"/>
    <dgm:cxn modelId="{55D5027F-EBD9-4E51-A543-A257590C218E}" srcId="{DE0F47DE-2279-455A-AA0B-12BC0C952549}" destId="{8E41F757-25B5-41D0-8DA7-1B2E53076E15}" srcOrd="3" destOrd="0" parTransId="{B0A83F72-1D5A-4BE1-8EB5-7D466FCC8A44}" sibTransId="{B7B46E22-7632-42E9-ACCE-70FBFF812DB7}"/>
    <dgm:cxn modelId="{CCA86482-8D78-4754-BA35-F6298B923891}" type="presOf" srcId="{13142589-262A-46BE-82AE-08EA3B0CCC5D}" destId="{87F96D94-FDEF-4563-989F-7A1CA49EA0C7}" srcOrd="0" destOrd="4" presId="urn:microsoft.com/office/officeart/2005/8/layout/target3"/>
    <dgm:cxn modelId="{7962CE8B-33BA-490D-ACED-009282E3728E}" srcId="{DE0F47DE-2279-455A-AA0B-12BC0C952549}" destId="{D7321534-461E-4E7C-B88D-813678352D2A}" srcOrd="6" destOrd="0" parTransId="{8E0C7F5A-86CD-49ED-998F-9BE9C535F514}" sibTransId="{A237E75B-4B5B-4D93-ADA5-D4C060862E59}"/>
    <dgm:cxn modelId="{E7F9199A-52B8-49CE-AC3E-1054359D9D9A}" srcId="{DE0F47DE-2279-455A-AA0B-12BC0C952549}" destId="{A3BF0728-729D-4B3C-AE69-BB60441F5F25}" srcOrd="2" destOrd="0" parTransId="{3D79EE9F-5B94-49F2-B2B1-3EA7025194E8}" sibTransId="{9597FCE6-23EF-4164-9419-D9DD7555900C}"/>
    <dgm:cxn modelId="{5DE231A5-32F1-4EE1-8954-1BFC264CF33C}" srcId="{5F8D9BDB-1DA8-46A6-923F-05042639D929}" destId="{64630DAE-0BBE-48D4-823D-71DDD0A1DC13}" srcOrd="5" destOrd="0" parTransId="{EC0C1C5B-DE3D-4EC0-979F-E147105E2110}" sibTransId="{987488D3-F5C2-4017-A888-68669125E6DE}"/>
    <dgm:cxn modelId="{3342C9A7-40CC-4190-A87F-E88D80F6DA8E}" srcId="{38463ADB-8F7D-4479-8884-1507D90032BB}" destId="{DE0F47DE-2279-455A-AA0B-12BC0C952549}" srcOrd="1" destOrd="0" parTransId="{68167FC5-6C53-4689-A0E5-11A9A029B5C8}" sibTransId="{5A7431C9-3E6E-4BD5-A347-3FF744DE9857}"/>
    <dgm:cxn modelId="{8D7C49AC-EAF6-4805-BDA3-E92DD5592A0B}" srcId="{DE0F47DE-2279-455A-AA0B-12BC0C952549}" destId="{B8E2A1BA-ABC9-4F21-913D-9FE6AFFE9037}" srcOrd="0" destOrd="0" parTransId="{DD9495D9-2A53-4327-ADDC-48EC9FE103FA}" sibTransId="{810C42F3-290F-4FB7-BAE4-5ED2D1BA134A}"/>
    <dgm:cxn modelId="{D7FB4BAE-3B4D-4656-80E6-BA72019EDDDF}" srcId="{B8D19CB0-E6FA-49AB-AFC1-8DE47A2B6ED7}" destId="{B67EECC9-5AC3-4E5A-938E-A6D22354F9C8}" srcOrd="2" destOrd="0" parTransId="{3806DE0E-703B-4C10-8726-680874BCDC7C}" sibTransId="{52081307-98CB-4E38-8E9C-929262AC5249}"/>
    <dgm:cxn modelId="{350064B8-A6F3-438A-BC3C-C0B19496DD7B}" type="presOf" srcId="{D7321534-461E-4E7C-B88D-813678352D2A}" destId="{87F96D94-FDEF-4563-989F-7A1CA49EA0C7}" srcOrd="0" destOrd="6" presId="urn:microsoft.com/office/officeart/2005/8/layout/target3"/>
    <dgm:cxn modelId="{30ABECC2-4341-4A52-BEB7-FDF9FA4E56F7}" srcId="{38463ADB-8F7D-4479-8884-1507D90032BB}" destId="{B8D19CB0-E6FA-49AB-AFC1-8DE47A2B6ED7}" srcOrd="0" destOrd="0" parTransId="{99EBA467-8D5B-44EF-9D40-00EBB2CEDF6A}" sibTransId="{77ADB3D6-797F-4961-80A9-0966F4586687}"/>
    <dgm:cxn modelId="{AEFDA0C6-269E-43E1-85D3-0B7BB2F4FE81}" type="presOf" srcId="{8E41F757-25B5-41D0-8DA7-1B2E53076E15}" destId="{87F96D94-FDEF-4563-989F-7A1CA49EA0C7}" srcOrd="0" destOrd="3" presId="urn:microsoft.com/office/officeart/2005/8/layout/target3"/>
    <dgm:cxn modelId="{90FB5FC7-631A-4A30-8CEF-EA6D0E044C2D}" type="presOf" srcId="{A7B1C554-A7FA-4A97-814A-170B05E69047}" destId="{9970240B-A5F7-4099-9701-2EC39FF20C39}" srcOrd="0" destOrd="1" presId="urn:microsoft.com/office/officeart/2005/8/layout/target3"/>
    <dgm:cxn modelId="{DCBD59C8-1C1B-4BFF-9CB3-BA0A93F6CB79}" type="presOf" srcId="{00839371-27A0-4D95-B65F-A24E49B300F6}" destId="{D37C0B28-D58C-4BD7-9261-4D9513110863}" srcOrd="0" destOrd="3" presId="urn:microsoft.com/office/officeart/2005/8/layout/target3"/>
    <dgm:cxn modelId="{3B5209DC-3258-4019-B9B1-A550BCC88F99}" type="presOf" srcId="{38463ADB-8F7D-4479-8884-1507D90032BB}" destId="{AB85E575-37D2-45C6-A449-1CAE88B4E4F4}" srcOrd="0" destOrd="0" presId="urn:microsoft.com/office/officeart/2005/8/layout/target3"/>
    <dgm:cxn modelId="{5495F4E0-4D66-4EC0-9972-921FFC7F7587}" type="presOf" srcId="{38C23DD2-5DBD-4D61-AF3B-0D704DE2830B}" destId="{D37C0B28-D58C-4BD7-9261-4D9513110863}" srcOrd="0" destOrd="4" presId="urn:microsoft.com/office/officeart/2005/8/layout/target3"/>
    <dgm:cxn modelId="{8ADD5DE5-F864-4E37-8C5B-2E9C23A5B92A}" srcId="{5F8D9BDB-1DA8-46A6-923F-05042639D929}" destId="{00839371-27A0-4D95-B65F-A24E49B300F6}" srcOrd="3" destOrd="0" parTransId="{6AEDA556-76F1-4B5E-92CD-6E6D84BF1E20}" sibTransId="{D171A431-BB99-4C53-BF05-6F308A5C789A}"/>
    <dgm:cxn modelId="{34CB32EA-08DC-4F6B-ACD2-E3420E8CA7D0}" type="presOf" srcId="{B67EECC9-5AC3-4E5A-938E-A6D22354F9C8}" destId="{9970240B-A5F7-4099-9701-2EC39FF20C39}" srcOrd="0" destOrd="2" presId="urn:microsoft.com/office/officeart/2005/8/layout/target3"/>
    <dgm:cxn modelId="{E2A627EC-1005-4E68-B01E-8A9126F1DD3F}" type="presOf" srcId="{5F8D9BDB-1DA8-46A6-923F-05042639D929}" destId="{93D9F5A2-071F-48A9-B7EF-E668E32E321A}" srcOrd="1" destOrd="0" presId="urn:microsoft.com/office/officeart/2005/8/layout/target3"/>
    <dgm:cxn modelId="{3DD9FDEC-0027-4016-8669-4BF32F53C3DA}" srcId="{5F8D9BDB-1DA8-46A6-923F-05042639D929}" destId="{2343D172-F041-4704-AD9B-0D809B06EC25}" srcOrd="2" destOrd="0" parTransId="{3E2CD6FE-AECC-404C-8131-D570E7777E1A}" sibTransId="{DFB9FDB0-D00B-4C7E-A37D-FCD66676090A}"/>
    <dgm:cxn modelId="{2B7201F1-4D6C-436A-919F-D34E528658F1}" srcId="{DE0F47DE-2279-455A-AA0B-12BC0C952549}" destId="{C3A9045D-7AB9-417B-8295-D11303A79267}" srcOrd="5" destOrd="0" parTransId="{EF5AB6A9-05F8-4F6B-92E6-BBE8C1BED6F4}" sibTransId="{2C5555E0-4EC8-4F3D-B551-30294880859B}"/>
    <dgm:cxn modelId="{985FB5F7-56E5-484E-A534-9F810CB60EF2}" type="presOf" srcId="{D14CF50A-4849-4D0E-B480-229889C711C9}" destId="{9970240B-A5F7-4099-9701-2EC39FF20C39}" srcOrd="0" destOrd="3" presId="urn:microsoft.com/office/officeart/2005/8/layout/target3"/>
    <dgm:cxn modelId="{202136FE-2B53-4A5A-8CAA-D9CB3DACE2E7}" type="presOf" srcId="{B8E2A1BA-ABC9-4F21-913D-9FE6AFFE9037}" destId="{87F96D94-FDEF-4563-989F-7A1CA49EA0C7}" srcOrd="0" destOrd="0" presId="urn:microsoft.com/office/officeart/2005/8/layout/target3"/>
    <dgm:cxn modelId="{296D25D4-6EAE-41C7-8B86-C5A3FCA5EE42}" type="presParOf" srcId="{AB85E575-37D2-45C6-A449-1CAE88B4E4F4}" destId="{7F38FB3F-0994-4AFA-858C-BC0F5B886FC2}" srcOrd="0" destOrd="0" presId="urn:microsoft.com/office/officeart/2005/8/layout/target3"/>
    <dgm:cxn modelId="{BAA10479-66E4-451F-9466-EDCDB0EB2148}" type="presParOf" srcId="{AB85E575-37D2-45C6-A449-1CAE88B4E4F4}" destId="{A4543BA4-B7A9-4373-94BD-0713AB3979E3}" srcOrd="1" destOrd="0" presId="urn:microsoft.com/office/officeart/2005/8/layout/target3"/>
    <dgm:cxn modelId="{4531AA0E-A372-4A7F-8683-D8ADD7F6F313}" type="presParOf" srcId="{AB85E575-37D2-45C6-A449-1CAE88B4E4F4}" destId="{77212E3C-A9E8-44F2-8E0F-4B54B87FE7F0}" srcOrd="2" destOrd="0" presId="urn:microsoft.com/office/officeart/2005/8/layout/target3"/>
    <dgm:cxn modelId="{524D8599-F582-4DE8-BCDC-31040EAE3455}" type="presParOf" srcId="{AB85E575-37D2-45C6-A449-1CAE88B4E4F4}" destId="{D9F9EEDE-21B7-4C1B-86D4-38744AC8C3E1}" srcOrd="3" destOrd="0" presId="urn:microsoft.com/office/officeart/2005/8/layout/target3"/>
    <dgm:cxn modelId="{378B6D71-E4AD-4141-AF82-698BE6DB006E}" type="presParOf" srcId="{AB85E575-37D2-45C6-A449-1CAE88B4E4F4}" destId="{2F1A6127-7BD0-4BB3-903E-907A52F31518}" srcOrd="4" destOrd="0" presId="urn:microsoft.com/office/officeart/2005/8/layout/target3"/>
    <dgm:cxn modelId="{7D0F62EB-FBE1-4300-967E-336FB0792FD0}" type="presParOf" srcId="{AB85E575-37D2-45C6-A449-1CAE88B4E4F4}" destId="{64223A0D-91FC-4CB9-9447-D322BFE068B8}" srcOrd="5" destOrd="0" presId="urn:microsoft.com/office/officeart/2005/8/layout/target3"/>
    <dgm:cxn modelId="{E8D35BDC-EC19-47DC-9119-FB941F3DE620}" type="presParOf" srcId="{AB85E575-37D2-45C6-A449-1CAE88B4E4F4}" destId="{F4E49CF8-095E-4228-82DB-2B50FD2FA34A}" srcOrd="6" destOrd="0" presId="urn:microsoft.com/office/officeart/2005/8/layout/target3"/>
    <dgm:cxn modelId="{668FBEE5-E5B7-4675-8C16-2DF72B20CA7C}" type="presParOf" srcId="{AB85E575-37D2-45C6-A449-1CAE88B4E4F4}" destId="{14619707-337E-4870-9F8C-781E3BF688D1}" srcOrd="7" destOrd="0" presId="urn:microsoft.com/office/officeart/2005/8/layout/target3"/>
    <dgm:cxn modelId="{484BA07D-EBDB-4188-8143-4C22CC02E2A8}" type="presParOf" srcId="{AB85E575-37D2-45C6-A449-1CAE88B4E4F4}" destId="{41B2019F-DDF7-49DA-85EA-000EC6E9C850}" srcOrd="8" destOrd="0" presId="urn:microsoft.com/office/officeart/2005/8/layout/target3"/>
    <dgm:cxn modelId="{B3F7115D-8D55-4C6D-8F1F-123E6E0008C3}" type="presParOf" srcId="{AB85E575-37D2-45C6-A449-1CAE88B4E4F4}" destId="{7732338C-814F-470E-B998-EEB662293518}" srcOrd="9" destOrd="0" presId="urn:microsoft.com/office/officeart/2005/8/layout/target3"/>
    <dgm:cxn modelId="{A60ED527-8165-438D-8D85-7861DF6F81EB}" type="presParOf" srcId="{AB85E575-37D2-45C6-A449-1CAE88B4E4F4}" destId="{9970240B-A5F7-4099-9701-2EC39FF20C39}" srcOrd="10" destOrd="0" presId="urn:microsoft.com/office/officeart/2005/8/layout/target3"/>
    <dgm:cxn modelId="{EF5CA7A6-6671-4FF1-BBF0-B327F5A21CE7}" type="presParOf" srcId="{AB85E575-37D2-45C6-A449-1CAE88B4E4F4}" destId="{C6B6FD27-9475-4E4D-AC0E-4EC305EC3EE8}" srcOrd="11" destOrd="0" presId="urn:microsoft.com/office/officeart/2005/8/layout/target3"/>
    <dgm:cxn modelId="{A26D2AF3-2720-489F-9FD6-BB3F408C74B2}" type="presParOf" srcId="{AB85E575-37D2-45C6-A449-1CAE88B4E4F4}" destId="{87F96D94-FDEF-4563-989F-7A1CA49EA0C7}" srcOrd="12" destOrd="0" presId="urn:microsoft.com/office/officeart/2005/8/layout/target3"/>
    <dgm:cxn modelId="{300DD552-AA69-434E-824B-40AC29588361}" type="presParOf" srcId="{AB85E575-37D2-45C6-A449-1CAE88B4E4F4}" destId="{93D9F5A2-071F-48A9-B7EF-E668E32E321A}" srcOrd="13" destOrd="0" presId="urn:microsoft.com/office/officeart/2005/8/layout/target3"/>
    <dgm:cxn modelId="{D921F93F-CB0D-4E95-BDC0-B4950D78EC3F}" type="presParOf" srcId="{AB85E575-37D2-45C6-A449-1CAE88B4E4F4}" destId="{D37C0B28-D58C-4BD7-9261-4D951311086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455EBF-0AAA-4D8B-BF75-7D6618997262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9C814E8-1425-4FE7-9952-0A0329F67068}">
      <dgm:prSet phldrT="[Text]"/>
      <dgm:spPr/>
      <dgm:t>
        <a:bodyPr/>
        <a:lstStyle/>
        <a:p>
          <a:r>
            <a:rPr lang="en-GB" dirty="0"/>
            <a:t>Who you need to deliver</a:t>
          </a:r>
        </a:p>
      </dgm:t>
    </dgm:pt>
    <dgm:pt modelId="{3B6B264F-4AB6-406B-A829-F3EBABE17F0A}" type="parTrans" cxnId="{CBCFA4F6-66D9-4ADC-888B-C8E30B292BC2}">
      <dgm:prSet/>
      <dgm:spPr/>
      <dgm:t>
        <a:bodyPr/>
        <a:lstStyle/>
        <a:p>
          <a:endParaRPr lang="en-GB"/>
        </a:p>
      </dgm:t>
    </dgm:pt>
    <dgm:pt modelId="{33A27F7F-AA91-48AD-9F68-C07BA6CD9E79}" type="sibTrans" cxnId="{CBCFA4F6-66D9-4ADC-888B-C8E30B292BC2}">
      <dgm:prSet/>
      <dgm:spPr/>
      <dgm:t>
        <a:bodyPr/>
        <a:lstStyle/>
        <a:p>
          <a:endParaRPr lang="en-GB"/>
        </a:p>
      </dgm:t>
    </dgm:pt>
    <dgm:pt modelId="{9F63C5BE-857C-4EB0-BAA7-2EF7371A0AB0}">
      <dgm:prSet phldrT="[Text]" custT="1"/>
      <dgm:spPr/>
      <dgm:t>
        <a:bodyPr/>
        <a:lstStyle/>
        <a:p>
          <a:pPr>
            <a:buNone/>
          </a:pPr>
          <a:r>
            <a:rPr lang="en-GB" sz="5400" dirty="0"/>
            <a:t>Deliver</a:t>
          </a:r>
        </a:p>
        <a:p>
          <a:pPr>
            <a:buFont typeface="+mj-lt"/>
            <a:buAutoNum type="arabicPeriod"/>
          </a:pPr>
          <a:r>
            <a:rPr lang="en-GB" sz="1400" dirty="0"/>
            <a:t>Frailty Clinical Specialist (ACP/Medic/TACP/Frailty Nurse etc) – Lead Relevant to area</a:t>
          </a:r>
        </a:p>
        <a:p>
          <a:pPr>
            <a:buFont typeface="+mj-lt"/>
            <a:buAutoNum type="arabicPeriod"/>
          </a:pPr>
          <a:r>
            <a:rPr lang="en-GB" sz="1400" dirty="0"/>
            <a:t>Therapy - Lead</a:t>
          </a:r>
        </a:p>
        <a:p>
          <a:pPr>
            <a:buFont typeface="+mj-lt"/>
            <a:buAutoNum type="arabicPeriod"/>
          </a:pPr>
          <a:r>
            <a:rPr lang="en-GB" sz="1400" dirty="0"/>
            <a:t>OT/Physio Assistant – Strength Training </a:t>
          </a:r>
        </a:p>
        <a:p>
          <a:pPr>
            <a:buFont typeface="+mj-lt"/>
            <a:buAutoNum type="arabicPeriod"/>
          </a:pPr>
          <a:r>
            <a:rPr lang="en-GB" sz="1400" dirty="0"/>
            <a:t>Age UK – Social Inclusion</a:t>
          </a:r>
        </a:p>
        <a:p>
          <a:pPr>
            <a:buFont typeface="+mj-lt"/>
            <a:buAutoNum type="arabicPeriod"/>
          </a:pPr>
          <a:r>
            <a:rPr lang="en-GB" sz="1400" dirty="0"/>
            <a:t>Dietician – Nutrition and Hydration/Bone Health</a:t>
          </a:r>
        </a:p>
        <a:p>
          <a:pPr>
            <a:buFont typeface="+mj-lt"/>
            <a:buAutoNum type="arabicPeriod"/>
          </a:pPr>
          <a:r>
            <a:rPr lang="en-GB" sz="1400" dirty="0"/>
            <a:t>Mental Health – Mood </a:t>
          </a:r>
        </a:p>
        <a:p>
          <a:pPr>
            <a:buFont typeface="+mj-lt"/>
            <a:buAutoNum type="arabicPeriod"/>
          </a:pPr>
          <a:r>
            <a:rPr lang="en-GB" sz="1400" dirty="0"/>
            <a:t>2 other members of the team to help co-ordinate</a:t>
          </a:r>
        </a:p>
        <a:p>
          <a:pPr>
            <a:buFont typeface="+mj-lt"/>
            <a:buAutoNum type="arabicPeriod"/>
          </a:pPr>
          <a:r>
            <a:rPr lang="en-GB" sz="1400" dirty="0"/>
            <a:t>Admin/Improvement/Programme support </a:t>
          </a:r>
        </a:p>
        <a:p>
          <a:pPr>
            <a:buFont typeface="+mj-lt"/>
            <a:buAutoNum type="arabicPeriod"/>
          </a:pPr>
          <a:r>
            <a:rPr lang="en-GB" sz="1400" b="1" dirty="0"/>
            <a:t>ADD areas of cover </a:t>
          </a:r>
        </a:p>
      </dgm:t>
    </dgm:pt>
    <dgm:pt modelId="{0B399E01-FABE-4816-AD86-38711F47C6EB}" type="parTrans" cxnId="{A47E7CB4-93F0-4519-A202-012EBA54E591}">
      <dgm:prSet/>
      <dgm:spPr/>
      <dgm:t>
        <a:bodyPr/>
        <a:lstStyle/>
        <a:p>
          <a:endParaRPr lang="en-GB"/>
        </a:p>
      </dgm:t>
    </dgm:pt>
    <dgm:pt modelId="{6823AB6D-84B1-40BC-AF9A-BDC78DCFAF2E}" type="sibTrans" cxnId="{A47E7CB4-93F0-4519-A202-012EBA54E591}">
      <dgm:prSet/>
      <dgm:spPr/>
      <dgm:t>
        <a:bodyPr/>
        <a:lstStyle/>
        <a:p>
          <a:endParaRPr lang="en-GB"/>
        </a:p>
      </dgm:t>
    </dgm:pt>
    <dgm:pt modelId="{337BAC19-2D27-45DD-BA55-C51880D11921}">
      <dgm:prSet phldrT="[Text]"/>
      <dgm:spPr/>
      <dgm:t>
        <a:bodyPr/>
        <a:lstStyle/>
        <a:p>
          <a:r>
            <a:rPr lang="en-GB" dirty="0"/>
            <a:t>Who should attend</a:t>
          </a:r>
        </a:p>
      </dgm:t>
    </dgm:pt>
    <dgm:pt modelId="{47E66B12-4215-45E2-8DC9-D32B8BB3580A}" type="parTrans" cxnId="{B5411640-1A6B-4CE6-9613-F2FE653C0419}">
      <dgm:prSet/>
      <dgm:spPr/>
      <dgm:t>
        <a:bodyPr/>
        <a:lstStyle/>
        <a:p>
          <a:endParaRPr lang="en-GB"/>
        </a:p>
      </dgm:t>
    </dgm:pt>
    <dgm:pt modelId="{D1584C0E-2F41-461D-BC36-0A1AC9AC202F}" type="sibTrans" cxnId="{B5411640-1A6B-4CE6-9613-F2FE653C0419}">
      <dgm:prSet/>
      <dgm:spPr/>
      <dgm:t>
        <a:bodyPr/>
        <a:lstStyle/>
        <a:p>
          <a:endParaRPr lang="en-GB"/>
        </a:p>
      </dgm:t>
    </dgm:pt>
    <dgm:pt modelId="{AC58B9BE-69B5-4574-970C-6E5B41E42573}">
      <dgm:prSet phldrT="[Text]" custT="1"/>
      <dgm:spPr/>
      <dgm:t>
        <a:bodyPr/>
        <a:lstStyle/>
        <a:p>
          <a:r>
            <a:rPr lang="en-GB" sz="5600" dirty="0"/>
            <a:t>Attend</a:t>
          </a:r>
        </a:p>
        <a:p>
          <a:r>
            <a:rPr lang="en-GB" sz="1400" dirty="0"/>
            <a:t>Community Services</a:t>
          </a:r>
        </a:p>
        <a:p>
          <a:r>
            <a:rPr lang="en-GB" sz="1400" dirty="0"/>
            <a:t>INT leads</a:t>
          </a:r>
        </a:p>
        <a:p>
          <a:r>
            <a:rPr lang="en-GB" sz="1400" dirty="0"/>
            <a:t>Community Therapies </a:t>
          </a:r>
        </a:p>
        <a:p>
          <a:r>
            <a:rPr lang="en-GB" sz="1400" dirty="0"/>
            <a:t>Primary Care</a:t>
          </a:r>
        </a:p>
        <a:p>
          <a:r>
            <a:rPr lang="en-GB" sz="1400" dirty="0"/>
            <a:t>PCN teams </a:t>
          </a:r>
        </a:p>
        <a:p>
          <a:r>
            <a:rPr lang="en-GB" sz="1400" dirty="0"/>
            <a:t>Place reps</a:t>
          </a:r>
        </a:p>
        <a:p>
          <a:r>
            <a:rPr lang="en-GB" sz="1400" dirty="0"/>
            <a:t>Social Care</a:t>
          </a:r>
        </a:p>
        <a:p>
          <a:r>
            <a:rPr lang="en-GB" sz="1400" dirty="0"/>
            <a:t>Hospices</a:t>
          </a:r>
        </a:p>
        <a:p>
          <a:r>
            <a:rPr lang="en-GB" sz="1400" dirty="0"/>
            <a:t>Mental Health</a:t>
          </a:r>
        </a:p>
        <a:p>
          <a:r>
            <a:rPr lang="en-GB" sz="1400" dirty="0"/>
            <a:t>Faith Groups/leads</a:t>
          </a:r>
        </a:p>
        <a:p>
          <a:r>
            <a:rPr lang="en-GB" sz="1400" dirty="0"/>
            <a:t>*** Patient focus groups?**** Via Age UK </a:t>
          </a:r>
        </a:p>
        <a:p>
          <a:r>
            <a:rPr lang="en-GB" sz="1400" dirty="0"/>
            <a:t>Voluntary sector (localisation) </a:t>
          </a:r>
        </a:p>
        <a:p>
          <a:endParaRPr lang="en-GB" sz="1400" dirty="0"/>
        </a:p>
      </dgm:t>
    </dgm:pt>
    <dgm:pt modelId="{D93354C4-C5EC-4DF2-B260-D5C708C4AF80}" type="parTrans" cxnId="{6BF69304-8217-47CE-92CF-2666384657C1}">
      <dgm:prSet/>
      <dgm:spPr/>
      <dgm:t>
        <a:bodyPr/>
        <a:lstStyle/>
        <a:p>
          <a:endParaRPr lang="en-GB"/>
        </a:p>
      </dgm:t>
    </dgm:pt>
    <dgm:pt modelId="{DD8C6457-9ECF-43BC-B297-06BA87265EA9}" type="sibTrans" cxnId="{6BF69304-8217-47CE-92CF-2666384657C1}">
      <dgm:prSet/>
      <dgm:spPr/>
      <dgm:t>
        <a:bodyPr/>
        <a:lstStyle/>
        <a:p>
          <a:endParaRPr lang="en-GB"/>
        </a:p>
      </dgm:t>
    </dgm:pt>
    <dgm:pt modelId="{6175952B-5C74-4216-8262-FC5D53373979}">
      <dgm:prSet phldrT="[Text]"/>
      <dgm:spPr/>
      <dgm:t>
        <a:bodyPr/>
        <a:lstStyle/>
        <a:p>
          <a:r>
            <a:rPr lang="en-GB" dirty="0"/>
            <a:t>How long does it take</a:t>
          </a:r>
        </a:p>
      </dgm:t>
    </dgm:pt>
    <dgm:pt modelId="{2B31040F-9ED5-4A5D-9FDE-BF56C0F2C00A}" type="parTrans" cxnId="{21E92EFB-9B86-4EE5-A086-686A3E98DB76}">
      <dgm:prSet/>
      <dgm:spPr/>
      <dgm:t>
        <a:bodyPr/>
        <a:lstStyle/>
        <a:p>
          <a:endParaRPr lang="en-GB"/>
        </a:p>
      </dgm:t>
    </dgm:pt>
    <dgm:pt modelId="{FEB2A8EF-F3A4-478A-A9C9-700B5AF3FDA8}" type="sibTrans" cxnId="{21E92EFB-9B86-4EE5-A086-686A3E98DB76}">
      <dgm:prSet/>
      <dgm:spPr/>
      <dgm:t>
        <a:bodyPr/>
        <a:lstStyle/>
        <a:p>
          <a:endParaRPr lang="en-GB"/>
        </a:p>
      </dgm:t>
    </dgm:pt>
    <dgm:pt modelId="{2136C1F4-1683-4C4D-B2ED-CFE4A29AA0E7}">
      <dgm:prSet phldrT="[Text]" custT="1"/>
      <dgm:spPr/>
      <dgm:t>
        <a:bodyPr/>
        <a:lstStyle/>
        <a:p>
          <a:r>
            <a:rPr lang="en-GB" sz="5600" dirty="0"/>
            <a:t>Time</a:t>
          </a:r>
        </a:p>
        <a:p>
          <a:r>
            <a:rPr lang="en-GB" sz="1400" dirty="0"/>
            <a:t>2 Hours</a:t>
          </a:r>
        </a:p>
        <a:p>
          <a:r>
            <a:rPr lang="en-GB" sz="1400" dirty="0"/>
            <a:t>Pre and post evaluation to measure impact </a:t>
          </a:r>
        </a:p>
        <a:p>
          <a:r>
            <a:rPr lang="en-GB" sz="1400" dirty="0"/>
            <a:t>Self-Audit tool </a:t>
          </a:r>
        </a:p>
        <a:p>
          <a:r>
            <a:rPr lang="en-GB" sz="1400" dirty="0"/>
            <a:t>Data packs baseline from Aristotle </a:t>
          </a:r>
        </a:p>
        <a:p>
          <a:r>
            <a:rPr lang="en-GB" sz="1400" dirty="0"/>
            <a:t>Workbook packs</a:t>
          </a:r>
        </a:p>
        <a:p>
          <a:r>
            <a:rPr lang="en-GB" sz="1400" dirty="0"/>
            <a:t>Posters</a:t>
          </a:r>
        </a:p>
        <a:p>
          <a:r>
            <a:rPr lang="en-GB" sz="1400" dirty="0"/>
            <a:t>Good Practice Guidelines </a:t>
          </a:r>
        </a:p>
        <a:p>
          <a:r>
            <a:rPr lang="en-GB" sz="1400" dirty="0"/>
            <a:t>Pre-planning time etc. set up time </a:t>
          </a:r>
        </a:p>
        <a:p>
          <a:endParaRPr lang="en-GB" sz="1400" dirty="0"/>
        </a:p>
        <a:p>
          <a:endParaRPr lang="en-GB" sz="1400" dirty="0"/>
        </a:p>
        <a:p>
          <a:endParaRPr lang="en-GB" sz="5600" dirty="0"/>
        </a:p>
      </dgm:t>
    </dgm:pt>
    <dgm:pt modelId="{83454AA0-434B-4E49-88FA-E270AFB93CC1}" type="parTrans" cxnId="{2D6E9D38-163D-4174-9082-D1E2CFE8DF12}">
      <dgm:prSet/>
      <dgm:spPr/>
      <dgm:t>
        <a:bodyPr/>
        <a:lstStyle/>
        <a:p>
          <a:endParaRPr lang="en-GB"/>
        </a:p>
      </dgm:t>
    </dgm:pt>
    <dgm:pt modelId="{99AEAB30-FA24-4407-A2B9-16D705A7A3F8}" type="sibTrans" cxnId="{2D6E9D38-163D-4174-9082-D1E2CFE8DF12}">
      <dgm:prSet/>
      <dgm:spPr/>
      <dgm:t>
        <a:bodyPr/>
        <a:lstStyle/>
        <a:p>
          <a:endParaRPr lang="en-GB"/>
        </a:p>
      </dgm:t>
    </dgm:pt>
    <dgm:pt modelId="{FE6F5A35-2BE7-4E52-9EB3-8D00EFD05B88}">
      <dgm:prSet/>
      <dgm:spPr/>
      <dgm:t>
        <a:bodyPr/>
        <a:lstStyle/>
        <a:p>
          <a:r>
            <a:rPr lang="en-GB" dirty="0"/>
            <a:t>Planning &amp; Organisation</a:t>
          </a:r>
        </a:p>
      </dgm:t>
    </dgm:pt>
    <dgm:pt modelId="{71937F5E-F592-452C-801B-9553A0BE8520}" type="sibTrans" cxnId="{CDA5AE93-738D-4B77-8D74-C0FD010BBF3C}">
      <dgm:prSet/>
      <dgm:spPr/>
      <dgm:t>
        <a:bodyPr/>
        <a:lstStyle/>
        <a:p>
          <a:endParaRPr lang="en-GB"/>
        </a:p>
      </dgm:t>
    </dgm:pt>
    <dgm:pt modelId="{6E9566FC-F77A-47F9-96BD-A1989C68CB33}" type="parTrans" cxnId="{CDA5AE93-738D-4B77-8D74-C0FD010BBF3C}">
      <dgm:prSet/>
      <dgm:spPr/>
      <dgm:t>
        <a:bodyPr/>
        <a:lstStyle/>
        <a:p>
          <a:endParaRPr lang="en-GB"/>
        </a:p>
      </dgm:t>
    </dgm:pt>
    <dgm:pt modelId="{564AE221-2CC5-4ECC-A988-AB30413F812A}" type="pres">
      <dgm:prSet presAssocID="{FE455EBF-0AAA-4D8B-BF75-7D6618997262}" presName="Name0" presStyleCnt="0">
        <dgm:presLayoutVars>
          <dgm:dir/>
          <dgm:animLvl val="lvl"/>
          <dgm:resizeHandles val="exact"/>
        </dgm:presLayoutVars>
      </dgm:prSet>
      <dgm:spPr/>
    </dgm:pt>
    <dgm:pt modelId="{6FF82062-5C12-401A-B620-ACD4973E932A}" type="pres">
      <dgm:prSet presAssocID="{99C814E8-1425-4FE7-9952-0A0329F67068}" presName="compositeNode" presStyleCnt="0">
        <dgm:presLayoutVars>
          <dgm:bulletEnabled val="1"/>
        </dgm:presLayoutVars>
      </dgm:prSet>
      <dgm:spPr/>
    </dgm:pt>
    <dgm:pt modelId="{3BC2C157-C40E-48FA-89E7-02717E97D22B}" type="pres">
      <dgm:prSet presAssocID="{99C814E8-1425-4FE7-9952-0A0329F67068}" presName="bgRect" presStyleLbl="node1" presStyleIdx="0" presStyleCnt="4" custScaleY="153097"/>
      <dgm:spPr/>
    </dgm:pt>
    <dgm:pt modelId="{16BF9D33-A815-485F-A720-824EB2FE24D8}" type="pres">
      <dgm:prSet presAssocID="{99C814E8-1425-4FE7-9952-0A0329F67068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07F52E81-2706-484C-BD5B-6A34642DBB14}" type="pres">
      <dgm:prSet presAssocID="{99C814E8-1425-4FE7-9952-0A0329F67068}" presName="childNode" presStyleLbl="node1" presStyleIdx="0" presStyleCnt="4">
        <dgm:presLayoutVars>
          <dgm:bulletEnabled val="1"/>
        </dgm:presLayoutVars>
      </dgm:prSet>
      <dgm:spPr/>
    </dgm:pt>
    <dgm:pt modelId="{80FE27F2-493D-4A3E-9F08-678A9B17EE63}" type="pres">
      <dgm:prSet presAssocID="{33A27F7F-AA91-48AD-9F68-C07BA6CD9E79}" presName="hSp" presStyleCnt="0"/>
      <dgm:spPr/>
    </dgm:pt>
    <dgm:pt modelId="{FC6D1C81-5348-419B-9FC1-63007B541F16}" type="pres">
      <dgm:prSet presAssocID="{33A27F7F-AA91-48AD-9F68-C07BA6CD9E79}" presName="vProcSp" presStyleCnt="0"/>
      <dgm:spPr/>
    </dgm:pt>
    <dgm:pt modelId="{002F9D72-5F46-4880-A28D-607AB574B443}" type="pres">
      <dgm:prSet presAssocID="{33A27F7F-AA91-48AD-9F68-C07BA6CD9E79}" presName="vSp1" presStyleCnt="0"/>
      <dgm:spPr/>
    </dgm:pt>
    <dgm:pt modelId="{70ECBF13-E6B0-4CD2-B989-6B58D87B4640}" type="pres">
      <dgm:prSet presAssocID="{33A27F7F-AA91-48AD-9F68-C07BA6CD9E79}" presName="simulatedConn" presStyleLbl="solidFgAcc1" presStyleIdx="0" presStyleCnt="3" custLinFactY="100000" custLinFactNeighborX="5711" custLinFactNeighborY="114912"/>
      <dgm:spPr/>
    </dgm:pt>
    <dgm:pt modelId="{65ED53D5-3609-49DF-997B-6C618830BBB2}" type="pres">
      <dgm:prSet presAssocID="{33A27F7F-AA91-48AD-9F68-C07BA6CD9E79}" presName="vSp2" presStyleCnt="0"/>
      <dgm:spPr/>
    </dgm:pt>
    <dgm:pt modelId="{2776E64E-6CD6-4946-BFCB-BB3547246054}" type="pres">
      <dgm:prSet presAssocID="{33A27F7F-AA91-48AD-9F68-C07BA6CD9E79}" presName="sibTrans" presStyleCnt="0"/>
      <dgm:spPr/>
    </dgm:pt>
    <dgm:pt modelId="{92E9A0F0-7DF7-49D6-B0BE-24701F1338CA}" type="pres">
      <dgm:prSet presAssocID="{337BAC19-2D27-45DD-BA55-C51880D11921}" presName="compositeNode" presStyleCnt="0">
        <dgm:presLayoutVars>
          <dgm:bulletEnabled val="1"/>
        </dgm:presLayoutVars>
      </dgm:prSet>
      <dgm:spPr/>
    </dgm:pt>
    <dgm:pt modelId="{E8957E74-972B-45CE-9D94-F9B7C92D4BD7}" type="pres">
      <dgm:prSet presAssocID="{337BAC19-2D27-45DD-BA55-C51880D11921}" presName="bgRect" presStyleLbl="node1" presStyleIdx="1" presStyleCnt="4" custScaleY="153670"/>
      <dgm:spPr/>
    </dgm:pt>
    <dgm:pt modelId="{EE8895AB-F3DD-4E25-9095-255EB0FFC635}" type="pres">
      <dgm:prSet presAssocID="{337BAC19-2D27-45DD-BA55-C51880D11921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2F8E34E0-3D3A-4E9A-9157-4F25E4BE0B3B}" type="pres">
      <dgm:prSet presAssocID="{337BAC19-2D27-45DD-BA55-C51880D11921}" presName="childNode" presStyleLbl="node1" presStyleIdx="1" presStyleCnt="4">
        <dgm:presLayoutVars>
          <dgm:bulletEnabled val="1"/>
        </dgm:presLayoutVars>
      </dgm:prSet>
      <dgm:spPr/>
    </dgm:pt>
    <dgm:pt modelId="{EA7F1838-6799-44A5-B962-E0DD948E5A8D}" type="pres">
      <dgm:prSet presAssocID="{D1584C0E-2F41-461D-BC36-0A1AC9AC202F}" presName="hSp" presStyleCnt="0"/>
      <dgm:spPr/>
    </dgm:pt>
    <dgm:pt modelId="{8B98C995-42B2-44F5-A7F2-CBF52245F750}" type="pres">
      <dgm:prSet presAssocID="{D1584C0E-2F41-461D-BC36-0A1AC9AC202F}" presName="vProcSp" presStyleCnt="0"/>
      <dgm:spPr/>
    </dgm:pt>
    <dgm:pt modelId="{78582AAF-CE39-4320-AFAD-BF3863C21760}" type="pres">
      <dgm:prSet presAssocID="{D1584C0E-2F41-461D-BC36-0A1AC9AC202F}" presName="vSp1" presStyleCnt="0"/>
      <dgm:spPr/>
    </dgm:pt>
    <dgm:pt modelId="{A0ADAD25-26D7-4D39-BB60-74122CFF28E0}" type="pres">
      <dgm:prSet presAssocID="{D1584C0E-2F41-461D-BC36-0A1AC9AC202F}" presName="simulatedConn" presStyleLbl="solidFgAcc1" presStyleIdx="1" presStyleCnt="3" custLinFactY="100000" custLinFactNeighborX="-7542" custLinFactNeighborY="171136"/>
      <dgm:spPr/>
    </dgm:pt>
    <dgm:pt modelId="{E13D7B06-FFA8-4A8E-9755-35110F570421}" type="pres">
      <dgm:prSet presAssocID="{D1584C0E-2F41-461D-BC36-0A1AC9AC202F}" presName="vSp2" presStyleCnt="0"/>
      <dgm:spPr/>
    </dgm:pt>
    <dgm:pt modelId="{C5BC6671-86A3-4F0C-A1DA-4A1EF094F518}" type="pres">
      <dgm:prSet presAssocID="{D1584C0E-2F41-461D-BC36-0A1AC9AC202F}" presName="sibTrans" presStyleCnt="0"/>
      <dgm:spPr/>
    </dgm:pt>
    <dgm:pt modelId="{F5727D41-D78F-4313-8C93-5183776CBA25}" type="pres">
      <dgm:prSet presAssocID="{6175952B-5C74-4216-8262-FC5D53373979}" presName="compositeNode" presStyleCnt="0">
        <dgm:presLayoutVars>
          <dgm:bulletEnabled val="1"/>
        </dgm:presLayoutVars>
      </dgm:prSet>
      <dgm:spPr/>
    </dgm:pt>
    <dgm:pt modelId="{F1C0F850-AF51-4094-86F6-78E0EC2E331A}" type="pres">
      <dgm:prSet presAssocID="{6175952B-5C74-4216-8262-FC5D53373979}" presName="bgRect" presStyleLbl="node1" presStyleIdx="2" presStyleCnt="4" custScaleY="153670"/>
      <dgm:spPr/>
    </dgm:pt>
    <dgm:pt modelId="{067E6251-D57E-41FE-9A14-27041450B97E}" type="pres">
      <dgm:prSet presAssocID="{6175952B-5C74-4216-8262-FC5D53373979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FCE465A0-0451-4703-9FE5-0F9848AC3502}" type="pres">
      <dgm:prSet presAssocID="{6175952B-5C74-4216-8262-FC5D53373979}" presName="childNode" presStyleLbl="node1" presStyleIdx="2" presStyleCnt="4">
        <dgm:presLayoutVars>
          <dgm:bulletEnabled val="1"/>
        </dgm:presLayoutVars>
      </dgm:prSet>
      <dgm:spPr/>
    </dgm:pt>
    <dgm:pt modelId="{1B4D0E43-AB93-4B6D-B7BF-CB64AEDBA4C8}" type="pres">
      <dgm:prSet presAssocID="{FEB2A8EF-F3A4-478A-A9C9-700B5AF3FDA8}" presName="hSp" presStyleCnt="0"/>
      <dgm:spPr/>
    </dgm:pt>
    <dgm:pt modelId="{180E975B-AFC7-4E8B-A547-A9CD47AA7CE8}" type="pres">
      <dgm:prSet presAssocID="{FEB2A8EF-F3A4-478A-A9C9-700B5AF3FDA8}" presName="vProcSp" presStyleCnt="0"/>
      <dgm:spPr/>
    </dgm:pt>
    <dgm:pt modelId="{F60EA9B9-E897-48D6-ADEF-3989657A3F22}" type="pres">
      <dgm:prSet presAssocID="{FEB2A8EF-F3A4-478A-A9C9-700B5AF3FDA8}" presName="vSp1" presStyleCnt="0"/>
      <dgm:spPr/>
    </dgm:pt>
    <dgm:pt modelId="{57D791D3-0237-485F-96AF-F648F595AC8D}" type="pres">
      <dgm:prSet presAssocID="{FEB2A8EF-F3A4-478A-A9C9-700B5AF3FDA8}" presName="simulatedConn" presStyleLbl="solidFgAcc1" presStyleIdx="2" presStyleCnt="3" custLinFactY="100000" custLinFactNeighborX="926" custLinFactNeighborY="196003"/>
      <dgm:spPr/>
    </dgm:pt>
    <dgm:pt modelId="{6F7194F5-049A-4318-B707-CCCCD07EE2BD}" type="pres">
      <dgm:prSet presAssocID="{FEB2A8EF-F3A4-478A-A9C9-700B5AF3FDA8}" presName="vSp2" presStyleCnt="0"/>
      <dgm:spPr/>
    </dgm:pt>
    <dgm:pt modelId="{697D1346-3CA0-4966-9A34-7690BC3C33FD}" type="pres">
      <dgm:prSet presAssocID="{FEB2A8EF-F3A4-478A-A9C9-700B5AF3FDA8}" presName="sibTrans" presStyleCnt="0"/>
      <dgm:spPr/>
    </dgm:pt>
    <dgm:pt modelId="{B561B496-7343-4D2C-82AE-EDCF6EE3A0F5}" type="pres">
      <dgm:prSet presAssocID="{FE6F5A35-2BE7-4E52-9EB3-8D00EFD05B88}" presName="compositeNode" presStyleCnt="0">
        <dgm:presLayoutVars>
          <dgm:bulletEnabled val="1"/>
        </dgm:presLayoutVars>
      </dgm:prSet>
      <dgm:spPr/>
    </dgm:pt>
    <dgm:pt modelId="{09979EF8-9BD0-4D1F-900C-CA9C3AFC64FE}" type="pres">
      <dgm:prSet presAssocID="{FE6F5A35-2BE7-4E52-9EB3-8D00EFD05B88}" presName="bgRect" presStyleLbl="node1" presStyleIdx="3" presStyleCnt="4" custScaleY="153670"/>
      <dgm:spPr/>
    </dgm:pt>
    <dgm:pt modelId="{D5311F67-E41B-4CAE-A0C4-24DC0A6BB53E}" type="pres">
      <dgm:prSet presAssocID="{FE6F5A35-2BE7-4E52-9EB3-8D00EFD05B88}" presName="parentNode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7E12101-5637-47F4-B314-68011B811F1F}" type="presOf" srcId="{99C814E8-1425-4FE7-9952-0A0329F67068}" destId="{3BC2C157-C40E-48FA-89E7-02717E97D22B}" srcOrd="0" destOrd="0" presId="urn:microsoft.com/office/officeart/2005/8/layout/hProcess7"/>
    <dgm:cxn modelId="{6BF69304-8217-47CE-92CF-2666384657C1}" srcId="{337BAC19-2D27-45DD-BA55-C51880D11921}" destId="{AC58B9BE-69B5-4574-970C-6E5B41E42573}" srcOrd="0" destOrd="0" parTransId="{D93354C4-C5EC-4DF2-B260-D5C708C4AF80}" sibTransId="{DD8C6457-9ECF-43BC-B297-06BA87265EA9}"/>
    <dgm:cxn modelId="{27185212-8908-4B91-9EF3-CB6AB195E4EE}" type="presOf" srcId="{9F63C5BE-857C-4EB0-BAA7-2EF7371A0AB0}" destId="{07F52E81-2706-484C-BD5B-6A34642DBB14}" srcOrd="0" destOrd="0" presId="urn:microsoft.com/office/officeart/2005/8/layout/hProcess7"/>
    <dgm:cxn modelId="{264A4124-4C7A-4787-B02A-4E3600E47ACF}" type="presOf" srcId="{6175952B-5C74-4216-8262-FC5D53373979}" destId="{067E6251-D57E-41FE-9A14-27041450B97E}" srcOrd="1" destOrd="0" presId="urn:microsoft.com/office/officeart/2005/8/layout/hProcess7"/>
    <dgm:cxn modelId="{2D6E9D38-163D-4174-9082-D1E2CFE8DF12}" srcId="{6175952B-5C74-4216-8262-FC5D53373979}" destId="{2136C1F4-1683-4C4D-B2ED-CFE4A29AA0E7}" srcOrd="0" destOrd="0" parTransId="{83454AA0-434B-4E49-88FA-E270AFB93CC1}" sibTransId="{99AEAB30-FA24-4407-A2B9-16D705A7A3F8}"/>
    <dgm:cxn modelId="{B5411640-1A6B-4CE6-9613-F2FE653C0419}" srcId="{FE455EBF-0AAA-4D8B-BF75-7D6618997262}" destId="{337BAC19-2D27-45DD-BA55-C51880D11921}" srcOrd="1" destOrd="0" parTransId="{47E66B12-4215-45E2-8DC9-D32B8BB3580A}" sibTransId="{D1584C0E-2F41-461D-BC36-0A1AC9AC202F}"/>
    <dgm:cxn modelId="{A7B3F773-6C10-4E44-9B20-682371A07863}" type="presOf" srcId="{2136C1F4-1683-4C4D-B2ED-CFE4A29AA0E7}" destId="{FCE465A0-0451-4703-9FE5-0F9848AC3502}" srcOrd="0" destOrd="0" presId="urn:microsoft.com/office/officeart/2005/8/layout/hProcess7"/>
    <dgm:cxn modelId="{0E231F58-C05E-4622-99FD-41007071BB7C}" type="presOf" srcId="{6175952B-5C74-4216-8262-FC5D53373979}" destId="{F1C0F850-AF51-4094-86F6-78E0EC2E331A}" srcOrd="0" destOrd="0" presId="urn:microsoft.com/office/officeart/2005/8/layout/hProcess7"/>
    <dgm:cxn modelId="{522F2678-7F21-4944-94EE-084AD79C67A5}" type="presOf" srcId="{AC58B9BE-69B5-4574-970C-6E5B41E42573}" destId="{2F8E34E0-3D3A-4E9A-9157-4F25E4BE0B3B}" srcOrd="0" destOrd="0" presId="urn:microsoft.com/office/officeart/2005/8/layout/hProcess7"/>
    <dgm:cxn modelId="{0980C27A-726A-4834-88F4-2DF46E54A05C}" type="presOf" srcId="{FE6F5A35-2BE7-4E52-9EB3-8D00EFD05B88}" destId="{D5311F67-E41B-4CAE-A0C4-24DC0A6BB53E}" srcOrd="1" destOrd="0" presId="urn:microsoft.com/office/officeart/2005/8/layout/hProcess7"/>
    <dgm:cxn modelId="{CDA5AE93-738D-4B77-8D74-C0FD010BBF3C}" srcId="{FE455EBF-0AAA-4D8B-BF75-7D6618997262}" destId="{FE6F5A35-2BE7-4E52-9EB3-8D00EFD05B88}" srcOrd="3" destOrd="0" parTransId="{6E9566FC-F77A-47F9-96BD-A1989C68CB33}" sibTransId="{71937F5E-F592-452C-801B-9553A0BE8520}"/>
    <dgm:cxn modelId="{591041A0-583D-4D3B-A733-41F9F8EC5A54}" type="presOf" srcId="{337BAC19-2D27-45DD-BA55-C51880D11921}" destId="{E8957E74-972B-45CE-9D94-F9B7C92D4BD7}" srcOrd="0" destOrd="0" presId="urn:microsoft.com/office/officeart/2005/8/layout/hProcess7"/>
    <dgm:cxn modelId="{158C03A6-C0D9-441B-BB73-85FB761ABF4F}" type="presOf" srcId="{FE6F5A35-2BE7-4E52-9EB3-8D00EFD05B88}" destId="{09979EF8-9BD0-4D1F-900C-CA9C3AFC64FE}" srcOrd="0" destOrd="0" presId="urn:microsoft.com/office/officeart/2005/8/layout/hProcess7"/>
    <dgm:cxn modelId="{2CEF97A9-701B-4A60-B9F8-6F7D430EA639}" type="presOf" srcId="{FE455EBF-0AAA-4D8B-BF75-7D6618997262}" destId="{564AE221-2CC5-4ECC-A988-AB30413F812A}" srcOrd="0" destOrd="0" presId="urn:microsoft.com/office/officeart/2005/8/layout/hProcess7"/>
    <dgm:cxn modelId="{A47E7CB4-93F0-4519-A202-012EBA54E591}" srcId="{99C814E8-1425-4FE7-9952-0A0329F67068}" destId="{9F63C5BE-857C-4EB0-BAA7-2EF7371A0AB0}" srcOrd="0" destOrd="0" parTransId="{0B399E01-FABE-4816-AD86-38711F47C6EB}" sibTransId="{6823AB6D-84B1-40BC-AF9A-BDC78DCFAF2E}"/>
    <dgm:cxn modelId="{28F3B7C0-F2B0-4DA5-836C-94BD53480C49}" type="presOf" srcId="{99C814E8-1425-4FE7-9952-0A0329F67068}" destId="{16BF9D33-A815-485F-A720-824EB2FE24D8}" srcOrd="1" destOrd="0" presId="urn:microsoft.com/office/officeart/2005/8/layout/hProcess7"/>
    <dgm:cxn modelId="{9F0F41D5-0785-40BD-BD74-9EB814BA3C78}" type="presOf" srcId="{337BAC19-2D27-45DD-BA55-C51880D11921}" destId="{EE8895AB-F3DD-4E25-9095-255EB0FFC635}" srcOrd="1" destOrd="0" presId="urn:microsoft.com/office/officeart/2005/8/layout/hProcess7"/>
    <dgm:cxn modelId="{CBCFA4F6-66D9-4ADC-888B-C8E30B292BC2}" srcId="{FE455EBF-0AAA-4D8B-BF75-7D6618997262}" destId="{99C814E8-1425-4FE7-9952-0A0329F67068}" srcOrd="0" destOrd="0" parTransId="{3B6B264F-4AB6-406B-A829-F3EBABE17F0A}" sibTransId="{33A27F7F-AA91-48AD-9F68-C07BA6CD9E79}"/>
    <dgm:cxn modelId="{21E92EFB-9B86-4EE5-A086-686A3E98DB76}" srcId="{FE455EBF-0AAA-4D8B-BF75-7D6618997262}" destId="{6175952B-5C74-4216-8262-FC5D53373979}" srcOrd="2" destOrd="0" parTransId="{2B31040F-9ED5-4A5D-9FDE-BF56C0F2C00A}" sibTransId="{FEB2A8EF-F3A4-478A-A9C9-700B5AF3FDA8}"/>
    <dgm:cxn modelId="{656A5518-AD89-4AAA-B438-32E6A70157D6}" type="presParOf" srcId="{564AE221-2CC5-4ECC-A988-AB30413F812A}" destId="{6FF82062-5C12-401A-B620-ACD4973E932A}" srcOrd="0" destOrd="0" presId="urn:microsoft.com/office/officeart/2005/8/layout/hProcess7"/>
    <dgm:cxn modelId="{07D946CE-E3DE-4DA6-A2A5-2F0C66CC21A7}" type="presParOf" srcId="{6FF82062-5C12-401A-B620-ACD4973E932A}" destId="{3BC2C157-C40E-48FA-89E7-02717E97D22B}" srcOrd="0" destOrd="0" presId="urn:microsoft.com/office/officeart/2005/8/layout/hProcess7"/>
    <dgm:cxn modelId="{FA9B2322-A508-4E28-B5B4-B94CC8C6F602}" type="presParOf" srcId="{6FF82062-5C12-401A-B620-ACD4973E932A}" destId="{16BF9D33-A815-485F-A720-824EB2FE24D8}" srcOrd="1" destOrd="0" presId="urn:microsoft.com/office/officeart/2005/8/layout/hProcess7"/>
    <dgm:cxn modelId="{3FDF1298-AE0F-4D62-BC32-8DEFF55F3DE7}" type="presParOf" srcId="{6FF82062-5C12-401A-B620-ACD4973E932A}" destId="{07F52E81-2706-484C-BD5B-6A34642DBB14}" srcOrd="2" destOrd="0" presId="urn:microsoft.com/office/officeart/2005/8/layout/hProcess7"/>
    <dgm:cxn modelId="{EF80F49F-85B8-467D-A914-06CB947DCD95}" type="presParOf" srcId="{564AE221-2CC5-4ECC-A988-AB30413F812A}" destId="{80FE27F2-493D-4A3E-9F08-678A9B17EE63}" srcOrd="1" destOrd="0" presId="urn:microsoft.com/office/officeart/2005/8/layout/hProcess7"/>
    <dgm:cxn modelId="{6DBFC8AC-EC26-4809-98BD-F58ECA56BC81}" type="presParOf" srcId="{564AE221-2CC5-4ECC-A988-AB30413F812A}" destId="{FC6D1C81-5348-419B-9FC1-63007B541F16}" srcOrd="2" destOrd="0" presId="urn:microsoft.com/office/officeart/2005/8/layout/hProcess7"/>
    <dgm:cxn modelId="{8424BD35-3022-4A83-A7C2-3AAD05356E7C}" type="presParOf" srcId="{FC6D1C81-5348-419B-9FC1-63007B541F16}" destId="{002F9D72-5F46-4880-A28D-607AB574B443}" srcOrd="0" destOrd="0" presId="urn:microsoft.com/office/officeart/2005/8/layout/hProcess7"/>
    <dgm:cxn modelId="{1D9D8EEC-9039-4D17-B652-9C91ACC49967}" type="presParOf" srcId="{FC6D1C81-5348-419B-9FC1-63007B541F16}" destId="{70ECBF13-E6B0-4CD2-B989-6B58D87B4640}" srcOrd="1" destOrd="0" presId="urn:microsoft.com/office/officeart/2005/8/layout/hProcess7"/>
    <dgm:cxn modelId="{CCB24EA2-8C25-4A1A-9ACE-7C3411F2A6FE}" type="presParOf" srcId="{FC6D1C81-5348-419B-9FC1-63007B541F16}" destId="{65ED53D5-3609-49DF-997B-6C618830BBB2}" srcOrd="2" destOrd="0" presId="urn:microsoft.com/office/officeart/2005/8/layout/hProcess7"/>
    <dgm:cxn modelId="{FEDA34DE-4515-4121-888F-73119C59DA1A}" type="presParOf" srcId="{564AE221-2CC5-4ECC-A988-AB30413F812A}" destId="{2776E64E-6CD6-4946-BFCB-BB3547246054}" srcOrd="3" destOrd="0" presId="urn:microsoft.com/office/officeart/2005/8/layout/hProcess7"/>
    <dgm:cxn modelId="{92F43912-5B2F-4622-BB43-255AEAA4751E}" type="presParOf" srcId="{564AE221-2CC5-4ECC-A988-AB30413F812A}" destId="{92E9A0F0-7DF7-49D6-B0BE-24701F1338CA}" srcOrd="4" destOrd="0" presId="urn:microsoft.com/office/officeart/2005/8/layout/hProcess7"/>
    <dgm:cxn modelId="{95010A83-1951-46BF-8B9D-75B88F244D65}" type="presParOf" srcId="{92E9A0F0-7DF7-49D6-B0BE-24701F1338CA}" destId="{E8957E74-972B-45CE-9D94-F9B7C92D4BD7}" srcOrd="0" destOrd="0" presId="urn:microsoft.com/office/officeart/2005/8/layout/hProcess7"/>
    <dgm:cxn modelId="{971408A5-6928-4239-9E7C-EE6B1D81D20B}" type="presParOf" srcId="{92E9A0F0-7DF7-49D6-B0BE-24701F1338CA}" destId="{EE8895AB-F3DD-4E25-9095-255EB0FFC635}" srcOrd="1" destOrd="0" presId="urn:microsoft.com/office/officeart/2005/8/layout/hProcess7"/>
    <dgm:cxn modelId="{27B406AC-CC4B-41B5-906A-436E87E35630}" type="presParOf" srcId="{92E9A0F0-7DF7-49D6-B0BE-24701F1338CA}" destId="{2F8E34E0-3D3A-4E9A-9157-4F25E4BE0B3B}" srcOrd="2" destOrd="0" presId="urn:microsoft.com/office/officeart/2005/8/layout/hProcess7"/>
    <dgm:cxn modelId="{FD5AC552-FF56-444B-A031-FA02F52068CD}" type="presParOf" srcId="{564AE221-2CC5-4ECC-A988-AB30413F812A}" destId="{EA7F1838-6799-44A5-B962-E0DD948E5A8D}" srcOrd="5" destOrd="0" presId="urn:microsoft.com/office/officeart/2005/8/layout/hProcess7"/>
    <dgm:cxn modelId="{CC49EE5F-FAEE-4050-8203-CDECE2A189FB}" type="presParOf" srcId="{564AE221-2CC5-4ECC-A988-AB30413F812A}" destId="{8B98C995-42B2-44F5-A7F2-CBF52245F750}" srcOrd="6" destOrd="0" presId="urn:microsoft.com/office/officeart/2005/8/layout/hProcess7"/>
    <dgm:cxn modelId="{82136898-5916-42DA-831B-802D65213059}" type="presParOf" srcId="{8B98C995-42B2-44F5-A7F2-CBF52245F750}" destId="{78582AAF-CE39-4320-AFAD-BF3863C21760}" srcOrd="0" destOrd="0" presId="urn:microsoft.com/office/officeart/2005/8/layout/hProcess7"/>
    <dgm:cxn modelId="{BE1C8DFF-C42C-4782-95A6-646CDE33C13B}" type="presParOf" srcId="{8B98C995-42B2-44F5-A7F2-CBF52245F750}" destId="{A0ADAD25-26D7-4D39-BB60-74122CFF28E0}" srcOrd="1" destOrd="0" presId="urn:microsoft.com/office/officeart/2005/8/layout/hProcess7"/>
    <dgm:cxn modelId="{ABC9C73E-D45B-411E-8D94-85B08C12ADC9}" type="presParOf" srcId="{8B98C995-42B2-44F5-A7F2-CBF52245F750}" destId="{E13D7B06-FFA8-4A8E-9755-35110F570421}" srcOrd="2" destOrd="0" presId="urn:microsoft.com/office/officeart/2005/8/layout/hProcess7"/>
    <dgm:cxn modelId="{A1F4F202-776E-40D7-88B3-6BDEB500BCB9}" type="presParOf" srcId="{564AE221-2CC5-4ECC-A988-AB30413F812A}" destId="{C5BC6671-86A3-4F0C-A1DA-4A1EF094F518}" srcOrd="7" destOrd="0" presId="urn:microsoft.com/office/officeart/2005/8/layout/hProcess7"/>
    <dgm:cxn modelId="{2A04A45F-0BFF-438C-9917-D2B437B749F0}" type="presParOf" srcId="{564AE221-2CC5-4ECC-A988-AB30413F812A}" destId="{F5727D41-D78F-4313-8C93-5183776CBA25}" srcOrd="8" destOrd="0" presId="urn:microsoft.com/office/officeart/2005/8/layout/hProcess7"/>
    <dgm:cxn modelId="{2F7A1CFB-7F0B-4698-AFB5-362D09CD2A6F}" type="presParOf" srcId="{F5727D41-D78F-4313-8C93-5183776CBA25}" destId="{F1C0F850-AF51-4094-86F6-78E0EC2E331A}" srcOrd="0" destOrd="0" presId="urn:microsoft.com/office/officeart/2005/8/layout/hProcess7"/>
    <dgm:cxn modelId="{71AABD3C-CE53-46C2-9F29-2100644189CD}" type="presParOf" srcId="{F5727D41-D78F-4313-8C93-5183776CBA25}" destId="{067E6251-D57E-41FE-9A14-27041450B97E}" srcOrd="1" destOrd="0" presId="urn:microsoft.com/office/officeart/2005/8/layout/hProcess7"/>
    <dgm:cxn modelId="{8D61DAA4-6679-4069-9A07-5255D7A75395}" type="presParOf" srcId="{F5727D41-D78F-4313-8C93-5183776CBA25}" destId="{FCE465A0-0451-4703-9FE5-0F9848AC3502}" srcOrd="2" destOrd="0" presId="urn:microsoft.com/office/officeart/2005/8/layout/hProcess7"/>
    <dgm:cxn modelId="{B462BECA-1A7A-40FE-AECB-8B5D0D88135C}" type="presParOf" srcId="{564AE221-2CC5-4ECC-A988-AB30413F812A}" destId="{1B4D0E43-AB93-4B6D-B7BF-CB64AEDBA4C8}" srcOrd="9" destOrd="0" presId="urn:microsoft.com/office/officeart/2005/8/layout/hProcess7"/>
    <dgm:cxn modelId="{31998230-9508-4CA9-A368-1A29FAA515F2}" type="presParOf" srcId="{564AE221-2CC5-4ECC-A988-AB30413F812A}" destId="{180E975B-AFC7-4E8B-A547-A9CD47AA7CE8}" srcOrd="10" destOrd="0" presId="urn:microsoft.com/office/officeart/2005/8/layout/hProcess7"/>
    <dgm:cxn modelId="{5B852022-76D6-4C47-9C51-6535A7DA5A11}" type="presParOf" srcId="{180E975B-AFC7-4E8B-A547-A9CD47AA7CE8}" destId="{F60EA9B9-E897-48D6-ADEF-3989657A3F22}" srcOrd="0" destOrd="0" presId="urn:microsoft.com/office/officeart/2005/8/layout/hProcess7"/>
    <dgm:cxn modelId="{B1510E59-F595-433B-B90D-3BEA2800484A}" type="presParOf" srcId="{180E975B-AFC7-4E8B-A547-A9CD47AA7CE8}" destId="{57D791D3-0237-485F-96AF-F648F595AC8D}" srcOrd="1" destOrd="0" presId="urn:microsoft.com/office/officeart/2005/8/layout/hProcess7"/>
    <dgm:cxn modelId="{5A7D8938-6886-4FB6-9722-C698218DEC04}" type="presParOf" srcId="{180E975B-AFC7-4E8B-A547-A9CD47AA7CE8}" destId="{6F7194F5-049A-4318-B707-CCCCD07EE2BD}" srcOrd="2" destOrd="0" presId="urn:microsoft.com/office/officeart/2005/8/layout/hProcess7"/>
    <dgm:cxn modelId="{B4D0F9F9-227C-4DB9-88F2-BBBF3DC7BD2E}" type="presParOf" srcId="{564AE221-2CC5-4ECC-A988-AB30413F812A}" destId="{697D1346-3CA0-4966-9A34-7690BC3C33FD}" srcOrd="11" destOrd="0" presId="urn:microsoft.com/office/officeart/2005/8/layout/hProcess7"/>
    <dgm:cxn modelId="{B30D547D-1709-45F0-89F8-E96391DF719F}" type="presParOf" srcId="{564AE221-2CC5-4ECC-A988-AB30413F812A}" destId="{B561B496-7343-4D2C-82AE-EDCF6EE3A0F5}" srcOrd="12" destOrd="0" presId="urn:microsoft.com/office/officeart/2005/8/layout/hProcess7"/>
    <dgm:cxn modelId="{A7353F4A-233A-435C-B2A2-246E54C8BC43}" type="presParOf" srcId="{B561B496-7343-4D2C-82AE-EDCF6EE3A0F5}" destId="{09979EF8-9BD0-4D1F-900C-CA9C3AFC64FE}" srcOrd="0" destOrd="0" presId="urn:microsoft.com/office/officeart/2005/8/layout/hProcess7"/>
    <dgm:cxn modelId="{108201ED-8F4E-4F6D-9030-D05B19D5CD99}" type="presParOf" srcId="{B561B496-7343-4D2C-82AE-EDCF6EE3A0F5}" destId="{D5311F67-E41B-4CAE-A0C4-24DC0A6BB53E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8FB3F-0994-4AFA-858C-BC0F5B886FC2}">
      <dsp:nvSpPr>
        <dsp:cNvPr id="0" name=""/>
        <dsp:cNvSpPr/>
      </dsp:nvSpPr>
      <dsp:spPr>
        <a:xfrm>
          <a:off x="0" y="15978"/>
          <a:ext cx="5386710" cy="538671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12E3C-A9E8-44F2-8E0F-4B54B87FE7F0}">
      <dsp:nvSpPr>
        <dsp:cNvPr id="0" name=""/>
        <dsp:cNvSpPr/>
      </dsp:nvSpPr>
      <dsp:spPr>
        <a:xfrm>
          <a:off x="2693355" y="31956"/>
          <a:ext cx="6284495" cy="53867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Empowering Subject Matter</a:t>
          </a:r>
        </a:p>
      </dsp:txBody>
      <dsp:txXfrm>
        <a:off x="2693355" y="31956"/>
        <a:ext cx="3142247" cy="1616016"/>
      </dsp:txXfrm>
    </dsp:sp>
    <dsp:sp modelId="{2F1A6127-7BD0-4BB3-903E-907A52F31518}">
      <dsp:nvSpPr>
        <dsp:cNvPr id="0" name=""/>
        <dsp:cNvSpPr/>
      </dsp:nvSpPr>
      <dsp:spPr>
        <a:xfrm>
          <a:off x="942676" y="1631995"/>
          <a:ext cx="3501357" cy="35013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23A0D-91FC-4CB9-9447-D322BFE068B8}">
      <dsp:nvSpPr>
        <dsp:cNvPr id="0" name=""/>
        <dsp:cNvSpPr/>
      </dsp:nvSpPr>
      <dsp:spPr>
        <a:xfrm>
          <a:off x="2693355" y="1631995"/>
          <a:ext cx="6284495" cy="35013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Facilitate learning experiences on a variety of Frailty topics</a:t>
          </a:r>
        </a:p>
      </dsp:txBody>
      <dsp:txXfrm>
        <a:off x="2693355" y="1631995"/>
        <a:ext cx="3142247" cy="1616011"/>
      </dsp:txXfrm>
    </dsp:sp>
    <dsp:sp modelId="{14619707-337E-4870-9F8C-781E3BF688D1}">
      <dsp:nvSpPr>
        <dsp:cNvPr id="0" name=""/>
        <dsp:cNvSpPr/>
      </dsp:nvSpPr>
      <dsp:spPr>
        <a:xfrm>
          <a:off x="1885349" y="3248006"/>
          <a:ext cx="1616011" cy="16160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2019F-DDF7-49DA-85EA-000EC6E9C850}">
      <dsp:nvSpPr>
        <dsp:cNvPr id="0" name=""/>
        <dsp:cNvSpPr/>
      </dsp:nvSpPr>
      <dsp:spPr>
        <a:xfrm>
          <a:off x="2693355" y="3248006"/>
          <a:ext cx="6284495" cy="16160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On the Way to becoming a frailty identification &amp; assessment expert </a:t>
          </a:r>
        </a:p>
      </dsp:txBody>
      <dsp:txXfrm>
        <a:off x="2693355" y="3248006"/>
        <a:ext cx="3142247" cy="1616011"/>
      </dsp:txXfrm>
    </dsp:sp>
    <dsp:sp modelId="{9970240B-A5F7-4099-9701-2EC39FF20C39}">
      <dsp:nvSpPr>
        <dsp:cNvPr id="0" name=""/>
        <dsp:cNvSpPr/>
      </dsp:nvSpPr>
      <dsp:spPr>
        <a:xfrm>
          <a:off x="5835602" y="15978"/>
          <a:ext cx="3142247" cy="161601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Learning Space Design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Basic Facilitation (stations)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Resources (packs provided)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Pre-Training Questionnaire </a:t>
          </a:r>
        </a:p>
      </dsp:txBody>
      <dsp:txXfrm>
        <a:off x="5835602" y="15978"/>
        <a:ext cx="3142247" cy="1616016"/>
      </dsp:txXfrm>
    </dsp:sp>
    <dsp:sp modelId="{87F96D94-FDEF-4563-989F-7A1CA49EA0C7}">
      <dsp:nvSpPr>
        <dsp:cNvPr id="0" name=""/>
        <dsp:cNvSpPr/>
      </dsp:nvSpPr>
      <dsp:spPr>
        <a:xfrm>
          <a:off x="5835602" y="1665575"/>
          <a:ext cx="3142247" cy="16160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E-Learning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Personas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Nutrition &amp; Hydration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Strength Training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Social Inclusion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Bone Health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CFS APP</a:t>
          </a:r>
        </a:p>
      </dsp:txBody>
      <dsp:txXfrm>
        <a:off x="5835602" y="1665575"/>
        <a:ext cx="3142247" cy="1616011"/>
      </dsp:txXfrm>
    </dsp:sp>
    <dsp:sp modelId="{D37C0B28-D58C-4BD7-9261-4D9513110863}">
      <dsp:nvSpPr>
        <dsp:cNvPr id="0" name=""/>
        <dsp:cNvSpPr/>
      </dsp:nvSpPr>
      <dsp:spPr>
        <a:xfrm>
          <a:off x="5835602" y="3248006"/>
          <a:ext cx="3142247" cy="16160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Competency Levels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Knowledge Levels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Skill set Levels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Pre &amp; Post-Training Questionnaire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Certificate of attendance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On-going CPD hours  </a:t>
          </a:r>
        </a:p>
      </dsp:txBody>
      <dsp:txXfrm>
        <a:off x="5835602" y="3248006"/>
        <a:ext cx="3142247" cy="1616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2C157-C40E-48FA-89E7-02717E97D22B}">
      <dsp:nvSpPr>
        <dsp:cNvPr id="0" name=""/>
        <dsp:cNvSpPr/>
      </dsp:nvSpPr>
      <dsp:spPr>
        <a:xfrm>
          <a:off x="4643" y="-6"/>
          <a:ext cx="2793052" cy="513129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124460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Who you need to deliver</a:t>
          </a:r>
        </a:p>
      </dsp:txBody>
      <dsp:txXfrm rot="16200000">
        <a:off x="-1819882" y="1824519"/>
        <a:ext cx="4207662" cy="558610"/>
      </dsp:txXfrm>
    </dsp:sp>
    <dsp:sp modelId="{07F52E81-2706-484C-BD5B-6A34642DBB14}">
      <dsp:nvSpPr>
        <dsp:cNvPr id="0" name=""/>
        <dsp:cNvSpPr/>
      </dsp:nvSpPr>
      <dsp:spPr>
        <a:xfrm>
          <a:off x="563253" y="-6"/>
          <a:ext cx="2080824" cy="513129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5166" rIns="0" bIns="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kern="1200" dirty="0"/>
            <a:t>Deliver</a:t>
          </a:r>
        </a:p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kern="1200" dirty="0"/>
            <a:t>Frailty Clinical Specialist (ACP/Medic/TACP/Frailty Nurse etc) – Lead Relevant to area</a:t>
          </a:r>
        </a:p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kern="1200" dirty="0"/>
            <a:t>Therapy - Lead</a:t>
          </a:r>
        </a:p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kern="1200" dirty="0"/>
            <a:t>OT/Physio Assistant – Strength Training </a:t>
          </a:r>
        </a:p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kern="1200" dirty="0"/>
            <a:t>Age UK – Social Inclusion</a:t>
          </a:r>
        </a:p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kern="1200" dirty="0"/>
            <a:t>Dietician – Nutrition and Hydration/Bone Health</a:t>
          </a:r>
        </a:p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kern="1200" dirty="0"/>
            <a:t>Mental Health – Mood </a:t>
          </a:r>
        </a:p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kern="1200" dirty="0"/>
            <a:t>2 other members of the team to help co-ordinate</a:t>
          </a:r>
        </a:p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kern="1200" dirty="0"/>
            <a:t>Admin/Improvement/Programme support </a:t>
          </a:r>
        </a:p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400" b="1" kern="1200" dirty="0"/>
            <a:t>ADD areas of cover </a:t>
          </a:r>
        </a:p>
      </dsp:txBody>
      <dsp:txXfrm>
        <a:off x="563253" y="-6"/>
        <a:ext cx="2080824" cy="5131295"/>
      </dsp:txXfrm>
    </dsp:sp>
    <dsp:sp modelId="{E8957E74-972B-45CE-9D94-F9B7C92D4BD7}">
      <dsp:nvSpPr>
        <dsp:cNvPr id="0" name=""/>
        <dsp:cNvSpPr/>
      </dsp:nvSpPr>
      <dsp:spPr>
        <a:xfrm>
          <a:off x="2895452" y="-6"/>
          <a:ext cx="2793052" cy="515050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120015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Who should attend</a:t>
          </a:r>
        </a:p>
      </dsp:txBody>
      <dsp:txXfrm rot="16200000">
        <a:off x="1063052" y="1832393"/>
        <a:ext cx="4223410" cy="558610"/>
      </dsp:txXfrm>
    </dsp:sp>
    <dsp:sp modelId="{70ECBF13-E6B0-4CD2-B989-6B58D87B4640}">
      <dsp:nvSpPr>
        <dsp:cNvPr id="0" name=""/>
        <dsp:cNvSpPr/>
      </dsp:nvSpPr>
      <dsp:spPr>
        <a:xfrm rot="5400000">
          <a:off x="2687095" y="3420020"/>
          <a:ext cx="492497" cy="41895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E34E0-3D3A-4E9A-9157-4F25E4BE0B3B}">
      <dsp:nvSpPr>
        <dsp:cNvPr id="0" name=""/>
        <dsp:cNvSpPr/>
      </dsp:nvSpPr>
      <dsp:spPr>
        <a:xfrm>
          <a:off x="3454063" y="-6"/>
          <a:ext cx="2080824" cy="51505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0" bIns="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kern="1200" dirty="0"/>
            <a:t>Attend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Community Services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INT leads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Community Therapies 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Primary Care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PCN teams 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Place reps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Social Care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Hospices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Mental Health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Faith Groups/leads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*** Patient focus groups?**** Via Age UK 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Voluntary sector (localisation) 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>
        <a:off x="3454063" y="-6"/>
        <a:ext cx="2080824" cy="5150500"/>
      </dsp:txXfrm>
    </dsp:sp>
    <dsp:sp modelId="{F1C0F850-AF51-4094-86F6-78E0EC2E331A}">
      <dsp:nvSpPr>
        <dsp:cNvPr id="0" name=""/>
        <dsp:cNvSpPr/>
      </dsp:nvSpPr>
      <dsp:spPr>
        <a:xfrm>
          <a:off x="5786262" y="-6"/>
          <a:ext cx="2793052" cy="515050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How long does it take</a:t>
          </a:r>
        </a:p>
      </dsp:txBody>
      <dsp:txXfrm rot="16200000">
        <a:off x="3953862" y="1832393"/>
        <a:ext cx="4223410" cy="558610"/>
      </dsp:txXfrm>
    </dsp:sp>
    <dsp:sp modelId="{A0ADAD25-26D7-4D39-BB60-74122CFF28E0}">
      <dsp:nvSpPr>
        <dsp:cNvPr id="0" name=""/>
        <dsp:cNvSpPr/>
      </dsp:nvSpPr>
      <dsp:spPr>
        <a:xfrm rot="5400000">
          <a:off x="5522380" y="3549241"/>
          <a:ext cx="492497" cy="41895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465A0-0451-4703-9FE5-0F9848AC3502}">
      <dsp:nvSpPr>
        <dsp:cNvPr id="0" name=""/>
        <dsp:cNvSpPr/>
      </dsp:nvSpPr>
      <dsp:spPr>
        <a:xfrm>
          <a:off x="6344872" y="-6"/>
          <a:ext cx="2080824" cy="51505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0" bIns="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600" kern="1200" dirty="0"/>
            <a:t>Time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2 Hours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Pre and post evaluation to measure impact 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Self-Audit tool 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Data packs baseline from Aristotle 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Workbook packs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Posters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Good Practice Guidelines 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Pre-planning time etc. set up time </a:t>
          </a:r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600" kern="1200" dirty="0"/>
        </a:p>
      </dsp:txBody>
      <dsp:txXfrm>
        <a:off x="6344872" y="-6"/>
        <a:ext cx="2080824" cy="5150500"/>
      </dsp:txXfrm>
    </dsp:sp>
    <dsp:sp modelId="{09979EF8-9BD0-4D1F-900C-CA9C3AFC64FE}">
      <dsp:nvSpPr>
        <dsp:cNvPr id="0" name=""/>
        <dsp:cNvSpPr/>
      </dsp:nvSpPr>
      <dsp:spPr>
        <a:xfrm>
          <a:off x="8677071" y="-6"/>
          <a:ext cx="2793052" cy="515050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Planning &amp; Organisation</a:t>
          </a:r>
        </a:p>
      </dsp:txBody>
      <dsp:txXfrm rot="16200000">
        <a:off x="6844671" y="1832393"/>
        <a:ext cx="4223410" cy="558610"/>
      </dsp:txXfrm>
    </dsp:sp>
    <dsp:sp modelId="{57D791D3-0237-485F-96AF-F648F595AC8D}">
      <dsp:nvSpPr>
        <dsp:cNvPr id="0" name=""/>
        <dsp:cNvSpPr/>
      </dsp:nvSpPr>
      <dsp:spPr>
        <a:xfrm rot="5400000">
          <a:off x="8448667" y="3606393"/>
          <a:ext cx="492497" cy="41895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A9FC7-7467-4944-A267-7E594785C3DB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31687-1CDD-48B6-BA1C-90473AFDB0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862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605F-B57B-4AED-9497-ED87977E5D7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240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605F-B57B-4AED-9497-ED87977E5D7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73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605F-B57B-4AED-9497-ED87977E5D7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979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605F-B57B-4AED-9497-ED87977E5D7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10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605F-B57B-4AED-9497-ED87977E5D7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044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605F-B57B-4AED-9497-ED87977E5D7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56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605F-B57B-4AED-9497-ED87977E5D7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33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605F-B57B-4AED-9497-ED87977E5D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240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605F-B57B-4AED-9497-ED87977E5D7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563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605F-B57B-4AED-9497-ED87977E5D7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091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605F-B57B-4AED-9497-ED87977E5D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939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605F-B57B-4AED-9497-ED87977E5D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42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605F-B57B-4AED-9497-ED87977E5D7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630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605F-B57B-4AED-9497-ED87977E5D7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34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605F-B57B-4AED-9497-ED87977E5D7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06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45F12-48AB-6607-99EA-F6964EF3E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EA8AF-5B08-6EBB-5051-DF4DCFF4C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B49EC-D62D-7205-3733-E98ACC93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59B7-C5B4-46B0-AD23-9895557A916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2F440-4D0A-4085-A55B-13082D65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D0EAA-C309-0C76-39C1-402BF8C4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3BC3-EDD4-40C7-BAC3-226B6CB26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54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9823-DAA1-30E3-3E22-191DCC573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A8F94-2D8F-7585-8765-6F2DC123C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9B377-8667-58EC-88B9-07C93FDB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59B7-C5B4-46B0-AD23-9895557A916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75A7D-2BC4-74F1-630C-69F88AF6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3C0D-41A2-A614-282D-853D2B6D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3BC3-EDD4-40C7-BAC3-226B6CB26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64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F4A46A-4662-2FAA-BB5C-1340D4F64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E06AA-FE48-E7CE-1EEB-E38F42A97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70326-0878-996D-C1F5-34364833A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59B7-C5B4-46B0-AD23-9895557A916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B4607-4841-DB82-F85F-7D5FA871E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F0C9A-F945-5CD9-9D05-2F92C8BA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3BC3-EDD4-40C7-BAC3-226B6CB26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61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6B787-30D4-B510-A772-42E650210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4D4F4-4B6A-657F-30C6-09289258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2949D-1127-F45D-5C86-2C0C670C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59B7-C5B4-46B0-AD23-9895557A916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6DEDA-D89B-5B9B-C622-8881C75A5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D20EA-F567-B2E3-1F69-7268AB941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3BC3-EDD4-40C7-BAC3-226B6CB26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46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A3AC2-B89C-8C75-010E-F0047043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44769-AA8D-589F-2EEE-A7F8C344D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46052-D507-7DC4-46B6-8D51F14C9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59B7-C5B4-46B0-AD23-9895557A916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D4E43-C937-40EA-6AE1-BEBCBEFC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58FBF-8C43-B3A2-F065-8F42B285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3BC3-EDD4-40C7-BAC3-226B6CB26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96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F9D3-F643-679D-BF26-B6F69FEFB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7F107-C501-2B24-7710-E3C66E6ED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BF4CC-054C-2C02-9D80-D0BC2D6ED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BBCA1-C69E-AF2A-5318-F2DC9B925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59B7-C5B4-46B0-AD23-9895557A916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A69F3-4A36-F926-CB56-0B697BF2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CF5CAA-F548-FFF1-D00C-A71D05F04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3BC3-EDD4-40C7-BAC3-226B6CB26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8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81688-9ED3-EE16-BEB9-49809D42A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A2B2B-F859-1B85-8998-E9A61D9F6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4D1D4-3A1A-6EB3-3937-9EC80943B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C42EF2-BD4A-B522-C37C-9B292F0FC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E1744F-92B0-F1A2-9D7F-3DF1415C8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383DE-054B-E0A4-1071-7F5F9D8E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59B7-C5B4-46B0-AD23-9895557A916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5171B6-8725-4217-040A-44A58C189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3A9D9E-178F-1A74-B5A3-F38CB48B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3BC3-EDD4-40C7-BAC3-226B6CB26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21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64FA0-1DB5-D03E-CD97-38CC7AD7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2C136A-5EC5-6801-665B-E8AD1CCB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59B7-C5B4-46B0-AD23-9895557A916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FD247-9382-432C-AFF8-B544BCE3D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3EA57-E1AF-CB04-384A-61E882A1A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3BC3-EDD4-40C7-BAC3-226B6CB26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45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96B816-6210-3702-21CD-1AF640EC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59B7-C5B4-46B0-AD23-9895557A916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76C96-FC80-3868-7C0F-C06BFB0A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4E47D-C353-A376-1598-34CF29AA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3BC3-EDD4-40C7-BAC3-226B6CB26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95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F187-5AE9-7F83-1F8C-8183F876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23058-1A3C-E0E1-2CAB-F83188787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AF3B4-9F50-2991-5E82-EB86DB6E9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A60E0-0EE3-DEA4-AE10-E44EF7CC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59B7-C5B4-46B0-AD23-9895557A916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1BA85-E2A9-07B7-E08D-E6FDC46A8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9DDB0-9F69-8A98-8EE9-9C6A4E67B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3BC3-EDD4-40C7-BAC3-226B6CB26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42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9747-5ED7-C8A0-C999-030FEC3C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FEDF8-A355-9DF5-C115-FDF6CED25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6D648-ABAB-2BB9-C30D-DF3AE3EC9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7F60B-1491-8541-B09A-2BB5F56C5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59B7-C5B4-46B0-AD23-9895557A916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BE171-878B-1009-F011-37122B23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B3FD4-BEBE-3D12-783B-FD6157E6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43BC3-EDD4-40C7-BAC3-226B6CB26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56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A1797-B122-2C19-7F3A-AB862DE1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AEE75-F460-B252-1515-117058CCC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09244-1F6F-041E-6DF0-307E372613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359B7-C5B4-46B0-AD23-9895557A9167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221D7-65FD-5435-D83A-1F2F7A843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005EE-346C-5A9C-B75F-1126A3B70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43BC3-EDD4-40C7-BAC3-226B6CB26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46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480" y="1642141"/>
            <a:ext cx="11474768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5400" b="1" dirty="0">
                <a:solidFill>
                  <a:srgbClr val="0070C0"/>
                </a:solidFill>
                <a:cs typeface="Arial" panose="020B0604020202020204" pitchFamily="34" charset="0"/>
              </a:rPr>
              <a:t>Frailty Speed Dating Training</a:t>
            </a:r>
          </a:p>
          <a:p>
            <a:r>
              <a:rPr lang="en-GB" sz="5400" b="1" dirty="0">
                <a:solidFill>
                  <a:srgbClr val="0070C0"/>
                </a:solidFill>
                <a:cs typeface="Arial" panose="020B0604020202020204" pitchFamily="34" charset="0"/>
              </a:rPr>
              <a:t>Workbook 2024</a:t>
            </a:r>
          </a:p>
          <a:p>
            <a:r>
              <a:rPr lang="en-GB" sz="4800" b="1" dirty="0">
                <a:solidFill>
                  <a:srgbClr val="0070C0"/>
                </a:solidFill>
                <a:cs typeface="Arial" panose="020B0604020202020204" pitchFamily="34" charset="0"/>
              </a:rPr>
              <a:t>Train the Trainer V2.0</a:t>
            </a:r>
          </a:p>
          <a:p>
            <a:endParaRPr lang="en-GB" sz="5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endParaRPr lang="en-GB" sz="4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5089"/>
            <a:ext cx="12192000" cy="2371527"/>
          </a:xfrm>
          <a:prstGeom prst="rect">
            <a:avLst/>
          </a:prstGeom>
        </p:spPr>
      </p:pic>
      <p:pic>
        <p:nvPicPr>
          <p:cNvPr id="5" name="Picture 2" descr="Image preview">
            <a:extLst>
              <a:ext uri="{FF2B5EF4-FFF2-40B4-BE49-F238E27FC236}">
                <a16:creationId xmlns:a16="http://schemas.microsoft.com/office/drawing/2014/main" id="{09C87E48-533E-015A-2D5F-E0C833317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114" y="200959"/>
            <a:ext cx="3527010" cy="15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diagram of a variety of colored hexagons&#10;&#10;Description automatically generated">
            <a:extLst>
              <a:ext uri="{FF2B5EF4-FFF2-40B4-BE49-F238E27FC236}">
                <a16:creationId xmlns:a16="http://schemas.microsoft.com/office/drawing/2014/main" id="{FAD61A90-3BF3-02C5-4944-A6055F3791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524" y="1899501"/>
            <a:ext cx="3276600" cy="3316358"/>
          </a:xfrm>
          <a:prstGeom prst="rect">
            <a:avLst/>
          </a:prstGeom>
          <a:noFill/>
        </p:spPr>
      </p:pic>
      <p:pic>
        <p:nvPicPr>
          <p:cNvPr id="7" name="object 27">
            <a:extLst>
              <a:ext uri="{FF2B5EF4-FFF2-40B4-BE49-F238E27FC236}">
                <a16:creationId xmlns:a16="http://schemas.microsoft.com/office/drawing/2014/main" id="{17ED9278-2579-3340-41C5-4DC713B6EFD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3480" y="354396"/>
            <a:ext cx="2084920" cy="93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8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616" y="108616"/>
            <a:ext cx="1147476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0070C0"/>
                </a:solidFill>
                <a:cs typeface="Arial" panose="020B0604020202020204" pitchFamily="34" charset="0"/>
              </a:rPr>
              <a:t>Strength Training</a:t>
            </a:r>
          </a:p>
        </p:txBody>
      </p:sp>
      <p:pic>
        <p:nvPicPr>
          <p:cNvPr id="3" name="Picture 2" descr="L:\Communications Data Centre\Communications\#Branding\SPE\SPE_logo_WHITE_1000x105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5" y="6325908"/>
            <a:ext cx="30480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preview">
            <a:extLst>
              <a:ext uri="{FF2B5EF4-FFF2-40B4-BE49-F238E27FC236}">
                <a16:creationId xmlns:a16="http://schemas.microsoft.com/office/drawing/2014/main" id="{7FB5BB97-1A34-B256-6306-9DC0F04C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108616"/>
            <a:ext cx="2824700" cy="12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27406A-9FF6-EF4C-A6DB-3C58EE21C8E3}"/>
              </a:ext>
            </a:extLst>
          </p:cNvPr>
          <p:cNvSpPr txBox="1"/>
          <p:nvPr/>
        </p:nvSpPr>
        <p:spPr>
          <a:xfrm>
            <a:off x="9625118" y="1622511"/>
            <a:ext cx="2439791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NOTES: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A67DEF-1703-B18C-64AC-D7B0553AB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67" y="972760"/>
            <a:ext cx="7552629" cy="55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5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616" y="108616"/>
            <a:ext cx="1147476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0070C0"/>
                </a:solidFill>
                <a:cs typeface="Arial" panose="020B0604020202020204" pitchFamily="34" charset="0"/>
              </a:rPr>
              <a:t>Nutrition &amp; Hydration</a:t>
            </a:r>
          </a:p>
        </p:txBody>
      </p:sp>
      <p:pic>
        <p:nvPicPr>
          <p:cNvPr id="3" name="Picture 2" descr="L:\Communications Data Centre\Communications\#Branding\SPE\SPE_logo_WHITE_1000x105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5" y="6325908"/>
            <a:ext cx="30480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preview">
            <a:extLst>
              <a:ext uri="{FF2B5EF4-FFF2-40B4-BE49-F238E27FC236}">
                <a16:creationId xmlns:a16="http://schemas.microsoft.com/office/drawing/2014/main" id="{7FB5BB97-1A34-B256-6306-9DC0F04C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108616"/>
            <a:ext cx="2824700" cy="12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27406A-9FF6-EF4C-A6DB-3C58EE21C8E3}"/>
              </a:ext>
            </a:extLst>
          </p:cNvPr>
          <p:cNvSpPr txBox="1"/>
          <p:nvPr/>
        </p:nvSpPr>
        <p:spPr>
          <a:xfrm>
            <a:off x="9625118" y="1622511"/>
            <a:ext cx="2439791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NOTES: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CBCC6E-2D45-9BFE-BC7E-06BD285DD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16" y="953342"/>
            <a:ext cx="7058184" cy="55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54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616" y="108616"/>
            <a:ext cx="1147476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0070C0"/>
                </a:solidFill>
                <a:cs typeface="Arial" panose="020B0604020202020204" pitchFamily="34" charset="0"/>
              </a:rPr>
              <a:t>Age UK Social Inclusion </a:t>
            </a:r>
          </a:p>
        </p:txBody>
      </p:sp>
      <p:pic>
        <p:nvPicPr>
          <p:cNvPr id="3" name="Picture 2" descr="L:\Communications Data Centre\Communications\#Branding\SPE\SPE_logo_WHITE_1000x105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5" y="6325908"/>
            <a:ext cx="30480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preview">
            <a:extLst>
              <a:ext uri="{FF2B5EF4-FFF2-40B4-BE49-F238E27FC236}">
                <a16:creationId xmlns:a16="http://schemas.microsoft.com/office/drawing/2014/main" id="{7FB5BB97-1A34-B256-6306-9DC0F04C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108616"/>
            <a:ext cx="2824700" cy="12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27406A-9FF6-EF4C-A6DB-3C58EE21C8E3}"/>
              </a:ext>
            </a:extLst>
          </p:cNvPr>
          <p:cNvSpPr txBox="1"/>
          <p:nvPr/>
        </p:nvSpPr>
        <p:spPr>
          <a:xfrm>
            <a:off x="9625118" y="1622511"/>
            <a:ext cx="2439791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NOTES: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EC3F41-EEF5-6DBA-9498-1999CF331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87" y="1108063"/>
            <a:ext cx="8116439" cy="49878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139044-B7BC-B988-4E3A-50B17FCBD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828" y="1700528"/>
            <a:ext cx="29432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1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616" y="108616"/>
            <a:ext cx="1147476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0070C0"/>
                </a:solidFill>
                <a:cs typeface="Arial" panose="020B0604020202020204" pitchFamily="34" charset="0"/>
              </a:rPr>
              <a:t>Age UK Social Inclusion </a:t>
            </a:r>
          </a:p>
        </p:txBody>
      </p:sp>
      <p:pic>
        <p:nvPicPr>
          <p:cNvPr id="3" name="Picture 2" descr="L:\Communications Data Centre\Communications\#Branding\SPE\SPE_logo_WHITE_1000x105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5" y="6325908"/>
            <a:ext cx="30480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preview">
            <a:extLst>
              <a:ext uri="{FF2B5EF4-FFF2-40B4-BE49-F238E27FC236}">
                <a16:creationId xmlns:a16="http://schemas.microsoft.com/office/drawing/2014/main" id="{7FB5BB97-1A34-B256-6306-9DC0F04C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108616"/>
            <a:ext cx="2824700" cy="12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27406A-9FF6-EF4C-A6DB-3C58EE21C8E3}"/>
              </a:ext>
            </a:extLst>
          </p:cNvPr>
          <p:cNvSpPr txBox="1"/>
          <p:nvPr/>
        </p:nvSpPr>
        <p:spPr>
          <a:xfrm>
            <a:off x="9625118" y="1622511"/>
            <a:ext cx="2439791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NOTES: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B6855-EBFE-AF68-D15F-E3B1070DF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16" y="1214297"/>
            <a:ext cx="8241200" cy="4092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0B3849-B2E0-AC24-F210-4E7A9E8376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028" y="4632351"/>
            <a:ext cx="32194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10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91" y="-38722"/>
            <a:ext cx="1147476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0070C0"/>
                </a:solidFill>
                <a:cs typeface="Arial" panose="020B0604020202020204" pitchFamily="34" charset="0"/>
              </a:rPr>
              <a:t>Data Pack </a:t>
            </a:r>
          </a:p>
        </p:txBody>
      </p:sp>
      <p:pic>
        <p:nvPicPr>
          <p:cNvPr id="3" name="Picture 2" descr="L:\Communications Data Centre\Communications\#Branding\SPE\SPE_logo_WHITE_1000x105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5" y="6325908"/>
            <a:ext cx="30480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preview">
            <a:extLst>
              <a:ext uri="{FF2B5EF4-FFF2-40B4-BE49-F238E27FC236}">
                <a16:creationId xmlns:a16="http://schemas.microsoft.com/office/drawing/2014/main" id="{7FB5BB97-1A34-B256-6306-9DC0F04C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108616"/>
            <a:ext cx="2824700" cy="12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27406A-9FF6-EF4C-A6DB-3C58EE21C8E3}"/>
              </a:ext>
            </a:extLst>
          </p:cNvPr>
          <p:cNvSpPr txBox="1"/>
          <p:nvPr/>
        </p:nvSpPr>
        <p:spPr>
          <a:xfrm>
            <a:off x="9625118" y="1622511"/>
            <a:ext cx="2439791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NOTES: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6AC25E-817E-3544-09BE-E58C48ACC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974" y="2218526"/>
            <a:ext cx="4546502" cy="3923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6A722B-8670-7DD7-B774-2A9D8EB1D907}"/>
              </a:ext>
            </a:extLst>
          </p:cNvPr>
          <p:cNvSpPr txBox="1"/>
          <p:nvPr/>
        </p:nvSpPr>
        <p:spPr>
          <a:xfrm>
            <a:off x="127091" y="815949"/>
            <a:ext cx="812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We can support by producing a current state data pack that includes: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Secondary Care and A&amp;E attends by CFS, Presenting Condition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Care Plan and CFS data by PLACE, PCN or Practice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Admittances data, by CFS and LOS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F39C89-94EA-0BC5-DFA9-ACC8F848F1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91" y="2354531"/>
            <a:ext cx="4732241" cy="39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41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91" y="-38722"/>
            <a:ext cx="1147476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0070C0"/>
                </a:solidFill>
                <a:cs typeface="Arial" panose="020B0604020202020204" pitchFamily="34" charset="0"/>
              </a:rPr>
              <a:t>Why the training? </a:t>
            </a:r>
          </a:p>
        </p:txBody>
      </p:sp>
      <p:pic>
        <p:nvPicPr>
          <p:cNvPr id="3" name="Picture 2" descr="L:\Communications Data Centre\Communications\#Branding\SPE\SPE_logo_WHITE_1000x105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5" y="6325908"/>
            <a:ext cx="30480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preview">
            <a:extLst>
              <a:ext uri="{FF2B5EF4-FFF2-40B4-BE49-F238E27FC236}">
                <a16:creationId xmlns:a16="http://schemas.microsoft.com/office/drawing/2014/main" id="{7FB5BB97-1A34-B256-6306-9DC0F04C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108616"/>
            <a:ext cx="2824700" cy="12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6A722B-8670-7DD7-B774-2A9D8EB1D907}"/>
              </a:ext>
            </a:extLst>
          </p:cNvPr>
          <p:cNvSpPr txBox="1"/>
          <p:nvPr/>
        </p:nvSpPr>
        <p:spPr>
          <a:xfrm>
            <a:off x="127091" y="815949"/>
            <a:ext cx="812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We can see by the results from the pilot areas in East Lancashire that staff feel more confident in identification and assessing people who live with frailty, along-side understanding ongoing opportunities for input. (January &amp; February 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Pre and post questionaries to over 75 staff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CDAA06-81C0-1CD0-FC9A-563067CD0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324395"/>
              </p:ext>
            </p:extLst>
          </p:nvPr>
        </p:nvGraphicFramePr>
        <p:xfrm>
          <a:off x="421154" y="2232051"/>
          <a:ext cx="7449152" cy="3810000"/>
        </p:xfrm>
        <a:graphic>
          <a:graphicData uri="http://schemas.openxmlformats.org/drawingml/2006/table">
            <a:tbl>
              <a:tblPr/>
              <a:tblGrid>
                <a:gridCol w="3626267">
                  <a:extLst>
                    <a:ext uri="{9D8B030D-6E8A-4147-A177-3AD203B41FA5}">
                      <a16:colId xmlns:a16="http://schemas.microsoft.com/office/drawing/2014/main" val="3547965052"/>
                    </a:ext>
                  </a:extLst>
                </a:gridCol>
                <a:gridCol w="1275595">
                  <a:extLst>
                    <a:ext uri="{9D8B030D-6E8A-4147-A177-3AD203B41FA5}">
                      <a16:colId xmlns:a16="http://schemas.microsoft.com/office/drawing/2014/main" val="389659991"/>
                    </a:ext>
                  </a:extLst>
                </a:gridCol>
                <a:gridCol w="1357366">
                  <a:extLst>
                    <a:ext uri="{9D8B030D-6E8A-4147-A177-3AD203B41FA5}">
                      <a16:colId xmlns:a16="http://schemas.microsoft.com/office/drawing/2014/main" val="425738299"/>
                    </a:ext>
                  </a:extLst>
                </a:gridCol>
                <a:gridCol w="1189924">
                  <a:extLst>
                    <a:ext uri="{9D8B030D-6E8A-4147-A177-3AD203B41FA5}">
                      <a16:colId xmlns:a16="http://schemas.microsoft.com/office/drawing/2014/main" val="1053310431"/>
                    </a:ext>
                  </a:extLst>
                </a:gridCol>
              </a:tblGrid>
              <a:tr h="564273">
                <a:tc>
                  <a:txBody>
                    <a:bodyPr/>
                    <a:lstStyle/>
                    <a:p>
                      <a:pPr algn="l" fontAlgn="auto"/>
                      <a:r>
                        <a:rPr lang="en-GB" sz="14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​Question</a:t>
                      </a: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4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Pre-Training​</a:t>
                      </a:r>
                      <a:endParaRPr lang="en-GB" sz="14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4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Post Training ​</a:t>
                      </a:r>
                      <a:endParaRPr lang="en-GB" sz="14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4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Improvement ​</a:t>
                      </a:r>
                    </a:p>
                    <a:p>
                      <a:pPr algn="l" fontAlgn="base"/>
                      <a:endParaRPr lang="en-GB" sz="14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305339"/>
                  </a:ext>
                </a:extLst>
              </a:tr>
              <a:tr h="69476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Understanding of Frailty​</a:t>
                      </a:r>
                    </a:p>
                    <a:p>
                      <a:pPr algn="l" fontAlgn="base"/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Please rate your understanding of frailty pre- training</a:t>
                      </a:r>
                      <a:endParaRPr lang="en-GB" sz="2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6.06​</a:t>
                      </a:r>
                      <a:endParaRPr lang="en-GB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 (38.5%)​</a:t>
                      </a:r>
                      <a:endParaRPr lang="en-GB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3550"/>
                  </a:ext>
                </a:extLst>
              </a:tr>
              <a:tr h="694760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Confidence using the CFS​</a:t>
                      </a:r>
                    </a:p>
                    <a:p>
                      <a:pPr algn="l" fontAlgn="base"/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confident are you identifying frailty correctly using the CFS</a:t>
                      </a:r>
                      <a:endParaRPr lang="en-GB" sz="2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5.94​</a:t>
                      </a:r>
                      <a:endParaRPr lang="en-GB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 (40%)​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801391"/>
                  </a:ext>
                </a:extLst>
              </a:tr>
              <a:tr h="117723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Identifying Interventions </a:t>
                      </a:r>
                    </a:p>
                    <a:p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Once a level of frailty has been identified rate your knowledge of accessing the</a:t>
                      </a:r>
                    </a:p>
                    <a:p>
                      <a:r>
                        <a:rPr lang="en-GB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best interventions for this individual</a:t>
                      </a:r>
                      <a:endParaRPr lang="en-GB" sz="16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ase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3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8.06​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 (42.5%)​</a:t>
                      </a:r>
                      <a:endParaRPr lang="en-GB" sz="1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783194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5168F0BD-886C-86A9-8B07-F7A9420EC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392" y="2354317"/>
            <a:ext cx="297998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CB4381-291A-6368-9FD1-910A6E648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0275" y="3486701"/>
            <a:ext cx="3034665" cy="32272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379F1D-38E5-371C-DF1C-51630FB58D41}"/>
              </a:ext>
            </a:extLst>
          </p:cNvPr>
          <p:cNvSpPr txBox="1"/>
          <p:nvPr/>
        </p:nvSpPr>
        <p:spPr>
          <a:xfrm>
            <a:off x="8322725" y="2101706"/>
            <a:ext cx="3742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1" i="0" u="none" strike="noStrike" baseline="0" dirty="0">
                <a:solidFill>
                  <a:schemeClr val="accent1"/>
                </a:solidFill>
                <a:latin typeface="SegoeUI"/>
              </a:rPr>
              <a:t>Proportion of staff who have completed the Skills for Health e-Learning Module </a:t>
            </a:r>
          </a:p>
          <a:p>
            <a:pPr algn="l"/>
            <a:r>
              <a:rPr lang="en-GB" sz="1200" b="0" i="0" u="none" strike="noStrike" baseline="0" dirty="0">
                <a:solidFill>
                  <a:schemeClr val="accent1"/>
                </a:solidFill>
                <a:latin typeface="SegoeUI"/>
              </a:rPr>
              <a:t>Have you completed the e-learning on frailty tier 1&amp;2 (on the learning hub</a:t>
            </a:r>
          </a:p>
          <a:p>
            <a:pPr algn="l"/>
            <a:r>
              <a:rPr lang="en-GB" sz="1200" b="0" i="0" u="none" strike="noStrike" baseline="0" dirty="0">
                <a:solidFill>
                  <a:schemeClr val="accent1"/>
                </a:solidFill>
                <a:latin typeface="SegoeUI"/>
              </a:rPr>
              <a:t>ELHT or NHS England e-learning for Health?</a:t>
            </a:r>
            <a:endParaRPr lang="en-GB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2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725" y="-691603"/>
            <a:ext cx="11474768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5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r>
              <a:rPr lang="en-GB" sz="4400" b="1" dirty="0">
                <a:solidFill>
                  <a:srgbClr val="0070C0"/>
                </a:solidFill>
                <a:cs typeface="Arial" panose="020B0604020202020204" pitchFamily="34" charset="0"/>
              </a:rPr>
              <a:t>Speed Dating Frailty Training</a:t>
            </a:r>
          </a:p>
        </p:txBody>
      </p:sp>
      <p:pic>
        <p:nvPicPr>
          <p:cNvPr id="3" name="Picture 2" descr="L:\Communications Data Centre\Communications\#Branding\SPE\SPE_logo_WHITE_1000x105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5" y="6325908"/>
            <a:ext cx="30480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preview">
            <a:extLst>
              <a:ext uri="{FF2B5EF4-FFF2-40B4-BE49-F238E27FC236}">
                <a16:creationId xmlns:a16="http://schemas.microsoft.com/office/drawing/2014/main" id="{7FB5BB97-1A34-B256-6306-9DC0F04C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108616"/>
            <a:ext cx="2824700" cy="12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27406A-9FF6-EF4C-A6DB-3C58EE21C8E3}"/>
              </a:ext>
            </a:extLst>
          </p:cNvPr>
          <p:cNvSpPr txBox="1"/>
          <p:nvPr/>
        </p:nvSpPr>
        <p:spPr>
          <a:xfrm>
            <a:off x="9625118" y="1622511"/>
            <a:ext cx="2439791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NOTES: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0352CA-48ED-4EB8-8C4A-D4B2E070CC4E}"/>
              </a:ext>
            </a:extLst>
          </p:cNvPr>
          <p:cNvSpPr txBox="1"/>
          <p:nvPr/>
        </p:nvSpPr>
        <p:spPr>
          <a:xfrm>
            <a:off x="361738" y="1276673"/>
            <a:ext cx="46852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Following the end of the formal workshops for the Engineering Better Care L&amp;SC in October 2023 the programme has linked in with the ICB led group </a:t>
            </a:r>
            <a:r>
              <a:rPr lang="en-GB" b="1" dirty="0">
                <a:solidFill>
                  <a:srgbClr val="0070C0"/>
                </a:solidFill>
              </a:rPr>
              <a:t>‘Action on Frailty’ </a:t>
            </a:r>
            <a:r>
              <a:rPr lang="en-GB" dirty="0">
                <a:solidFill>
                  <a:srgbClr val="0070C0"/>
                </a:solidFill>
              </a:rPr>
              <a:t>chaired by Dr John Miles and Ms Samantha Wallace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The group has 5 sub-Task &amp; Finish Groups, in which the first for the training took place last Friday (12</a:t>
            </a:r>
            <a:r>
              <a:rPr lang="en-GB" baseline="30000" dirty="0">
                <a:solidFill>
                  <a:srgbClr val="0070C0"/>
                </a:solidFill>
              </a:rPr>
              <a:t>th</a:t>
            </a:r>
            <a:r>
              <a:rPr lang="en-GB" dirty="0">
                <a:solidFill>
                  <a:srgbClr val="0070C0"/>
                </a:solidFill>
              </a:rPr>
              <a:t> January)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Following the NHSE guidelines published 19</a:t>
            </a:r>
            <a:r>
              <a:rPr lang="en-GB" baseline="30000" dirty="0">
                <a:solidFill>
                  <a:srgbClr val="0070C0"/>
                </a:solidFill>
              </a:rPr>
              <a:t>th</a:t>
            </a:r>
            <a:r>
              <a:rPr lang="en-GB" dirty="0">
                <a:solidFill>
                  <a:srgbClr val="0070C0"/>
                </a:solidFill>
              </a:rPr>
              <a:t> December 2023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70C0"/>
                </a:solidFill>
                <a:effectLst/>
              </a:rPr>
              <a:t>Proactive care: providing care and support for people living at home with moderate or severe frailty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The task and finish groups have used this to steer the outputs</a:t>
            </a:r>
            <a:endParaRPr lang="en-GB" i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11" name="Picture 10" descr="A diagram of a variety of colored hexagons&#10;&#10;Description automatically generated">
            <a:extLst>
              <a:ext uri="{FF2B5EF4-FFF2-40B4-BE49-F238E27FC236}">
                <a16:creationId xmlns:a16="http://schemas.microsoft.com/office/drawing/2014/main" id="{7A0D6942-6767-78D0-9C01-9016E3C60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885" y="1622510"/>
            <a:ext cx="4273233" cy="4325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7598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725" y="-691603"/>
            <a:ext cx="11474768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5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r>
              <a:rPr lang="en-GB" sz="4400" b="1" dirty="0">
                <a:solidFill>
                  <a:srgbClr val="0070C0"/>
                </a:solidFill>
                <a:cs typeface="Arial" panose="020B0604020202020204" pitchFamily="34" charset="0"/>
              </a:rPr>
              <a:t>Train the Trainer Model </a:t>
            </a:r>
          </a:p>
        </p:txBody>
      </p:sp>
      <p:pic>
        <p:nvPicPr>
          <p:cNvPr id="3" name="Picture 2" descr="L:\Communications Data Centre\Communications\#Branding\SPE\SPE_logo_WHITE_1000x105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5" y="6325908"/>
            <a:ext cx="30480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preview">
            <a:extLst>
              <a:ext uri="{FF2B5EF4-FFF2-40B4-BE49-F238E27FC236}">
                <a16:creationId xmlns:a16="http://schemas.microsoft.com/office/drawing/2014/main" id="{7FB5BB97-1A34-B256-6306-9DC0F04C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108616"/>
            <a:ext cx="2824700" cy="12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27406A-9FF6-EF4C-A6DB-3C58EE21C8E3}"/>
              </a:ext>
            </a:extLst>
          </p:cNvPr>
          <p:cNvSpPr txBox="1"/>
          <p:nvPr/>
        </p:nvSpPr>
        <p:spPr>
          <a:xfrm>
            <a:off x="9625118" y="1622511"/>
            <a:ext cx="2439791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NOTES: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B3E4627-F765-CCB7-23FB-12D383D27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6111"/>
              </p:ext>
            </p:extLst>
          </p:nvPr>
        </p:nvGraphicFramePr>
        <p:xfrm>
          <a:off x="194725" y="886618"/>
          <a:ext cx="89778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43749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0" y="-692400"/>
            <a:ext cx="11474768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5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r>
              <a:rPr lang="en-GB" sz="4400" b="1" dirty="0">
                <a:solidFill>
                  <a:srgbClr val="0070C0"/>
                </a:solidFill>
                <a:cs typeface="Arial" panose="020B0604020202020204" pitchFamily="34" charset="0"/>
              </a:rPr>
              <a:t>Who you will need</a:t>
            </a:r>
          </a:p>
        </p:txBody>
      </p:sp>
      <p:pic>
        <p:nvPicPr>
          <p:cNvPr id="3" name="Picture 2" descr="L:\Communications Data Centre\Communications\#Branding\SPE\SPE_logo_WHITE_1000x105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5" y="6325908"/>
            <a:ext cx="30480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preview">
            <a:extLst>
              <a:ext uri="{FF2B5EF4-FFF2-40B4-BE49-F238E27FC236}">
                <a16:creationId xmlns:a16="http://schemas.microsoft.com/office/drawing/2014/main" id="{7FB5BB97-1A34-B256-6306-9DC0F04C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108616"/>
            <a:ext cx="2824700" cy="12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155734E-3396-3162-4BFB-3269324C12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460224"/>
              </p:ext>
            </p:extLst>
          </p:nvPr>
        </p:nvGraphicFramePr>
        <p:xfrm>
          <a:off x="268182" y="1355088"/>
          <a:ext cx="11474768" cy="5150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BB384DD-1C93-F736-2039-D21879E5DCE6}"/>
              </a:ext>
            </a:extLst>
          </p:cNvPr>
          <p:cNvSpPr txBox="1"/>
          <p:nvPr/>
        </p:nvSpPr>
        <p:spPr>
          <a:xfrm>
            <a:off x="9458325" y="1495425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C3BAF-44AB-40AC-F5FE-A83976543421}"/>
              </a:ext>
            </a:extLst>
          </p:cNvPr>
          <p:cNvSpPr txBox="1"/>
          <p:nvPr/>
        </p:nvSpPr>
        <p:spPr>
          <a:xfrm>
            <a:off x="9442612" y="1440813"/>
            <a:ext cx="2284625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00" dirty="0">
                <a:solidFill>
                  <a:schemeClr val="bg1"/>
                </a:solidFill>
              </a:rPr>
              <a:t>Plan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Pre-planning time</a:t>
            </a:r>
          </a:p>
          <a:p>
            <a:r>
              <a:rPr lang="en-GB" sz="1400" dirty="0">
                <a:solidFill>
                  <a:schemeClr val="bg1"/>
                </a:solidFill>
              </a:rPr>
              <a:t>Admin to support booking rooms etc</a:t>
            </a:r>
          </a:p>
          <a:p>
            <a:r>
              <a:rPr lang="en-GB" sz="1400" dirty="0">
                <a:solidFill>
                  <a:schemeClr val="bg1"/>
                </a:solidFill>
              </a:rPr>
              <a:t>Improvement/Programme Management </a:t>
            </a:r>
          </a:p>
          <a:p>
            <a:r>
              <a:rPr lang="en-GB" sz="1400" dirty="0">
                <a:solidFill>
                  <a:schemeClr val="bg1"/>
                </a:solidFill>
              </a:rPr>
              <a:t>Venue</a:t>
            </a:r>
          </a:p>
          <a:p>
            <a:r>
              <a:rPr lang="en-GB" sz="1400" dirty="0">
                <a:solidFill>
                  <a:schemeClr val="bg1"/>
                </a:solidFill>
              </a:rPr>
              <a:t>Pre/Post evaluation and continuous measurement</a:t>
            </a:r>
          </a:p>
          <a:p>
            <a:endParaRPr lang="en-GB" sz="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2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725" y="-691603"/>
            <a:ext cx="11474768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5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r>
              <a:rPr lang="en-GB" sz="4400" b="1" dirty="0">
                <a:solidFill>
                  <a:srgbClr val="0070C0"/>
                </a:solidFill>
                <a:cs typeface="Arial" panose="020B0604020202020204" pitchFamily="34" charset="0"/>
              </a:rPr>
              <a:t>Speed Dating Frailty Training</a:t>
            </a:r>
          </a:p>
        </p:txBody>
      </p:sp>
      <p:pic>
        <p:nvPicPr>
          <p:cNvPr id="3" name="Picture 2" descr="L:\Communications Data Centre\Communications\#Branding\SPE\SPE_logo_WHITE_1000x105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5" y="6325908"/>
            <a:ext cx="30480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preview">
            <a:extLst>
              <a:ext uri="{FF2B5EF4-FFF2-40B4-BE49-F238E27FC236}">
                <a16:creationId xmlns:a16="http://schemas.microsoft.com/office/drawing/2014/main" id="{7FB5BB97-1A34-B256-6306-9DC0F04C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108616"/>
            <a:ext cx="2824700" cy="12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27406A-9FF6-EF4C-A6DB-3C58EE21C8E3}"/>
              </a:ext>
            </a:extLst>
          </p:cNvPr>
          <p:cNvSpPr txBox="1"/>
          <p:nvPr/>
        </p:nvSpPr>
        <p:spPr>
          <a:xfrm>
            <a:off x="9625118" y="1622511"/>
            <a:ext cx="2439791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NOTES: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11" name="Picture 10" descr="A diagram of a variety of colored hexagons&#10;&#10;Description automatically generated">
            <a:extLst>
              <a:ext uri="{FF2B5EF4-FFF2-40B4-BE49-F238E27FC236}">
                <a16:creationId xmlns:a16="http://schemas.microsoft.com/office/drawing/2014/main" id="{7A0D6942-6767-78D0-9C01-9016E3C60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885" y="1622510"/>
            <a:ext cx="4273233" cy="432508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DE5189-F8F2-3B60-79CA-E715B11B707B}"/>
              </a:ext>
            </a:extLst>
          </p:cNvPr>
          <p:cNvSpPr txBox="1"/>
          <p:nvPr/>
        </p:nvSpPr>
        <p:spPr>
          <a:xfrm>
            <a:off x="194725" y="1206359"/>
            <a:ext cx="5140234" cy="5140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ambition for this training is that all 44 PCNs across Lancashire and South Cumbria will </a:t>
            </a:r>
            <a:r>
              <a:rPr lang="en-GB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training by March 2025 via a Train the Trainer model for scale and spread.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aim to offer to all staff in Primary, Secondary and Third sector who work and care for people with Frailty.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comprehensive 2-hour Training consists of 10 minutes sessions. Each session we are aiming for the training to be fun and memorable.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Delivering the training will be TACP, Age UK, Physio, INT Co-Ordinator and Medical oversight</a:t>
            </a:r>
            <a:endParaRPr lang="en-GB" sz="18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1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725" y="-691603"/>
            <a:ext cx="11474768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5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r>
              <a:rPr lang="en-GB" sz="4400" b="1" dirty="0">
                <a:solidFill>
                  <a:srgbClr val="0070C0"/>
                </a:solidFill>
                <a:cs typeface="Arial" panose="020B0604020202020204" pitchFamily="34" charset="0"/>
              </a:rPr>
              <a:t>Personas</a:t>
            </a:r>
          </a:p>
        </p:txBody>
      </p:sp>
      <p:pic>
        <p:nvPicPr>
          <p:cNvPr id="3" name="Picture 2" descr="L:\Communications Data Centre\Communications\#Branding\SPE\SPE_logo_WHITE_1000x105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5" y="6325908"/>
            <a:ext cx="30480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preview">
            <a:extLst>
              <a:ext uri="{FF2B5EF4-FFF2-40B4-BE49-F238E27FC236}">
                <a16:creationId xmlns:a16="http://schemas.microsoft.com/office/drawing/2014/main" id="{7FB5BB97-1A34-B256-6306-9DC0F04C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108616"/>
            <a:ext cx="2824700" cy="12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27406A-9FF6-EF4C-A6DB-3C58EE21C8E3}"/>
              </a:ext>
            </a:extLst>
          </p:cNvPr>
          <p:cNvSpPr txBox="1"/>
          <p:nvPr/>
        </p:nvSpPr>
        <p:spPr>
          <a:xfrm>
            <a:off x="9625118" y="1622511"/>
            <a:ext cx="2439791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NOTES: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D3D07-7B7F-5BE8-4669-C9C882E3D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05" y="1584177"/>
            <a:ext cx="8904162" cy="3689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D2376D-22E5-A69A-EFEE-059A19CCF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005" y="5497105"/>
            <a:ext cx="8904162" cy="114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616" y="108616"/>
            <a:ext cx="1147476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0070C0"/>
                </a:solidFill>
                <a:cs typeface="Arial" panose="020B0604020202020204" pitchFamily="34" charset="0"/>
              </a:rPr>
              <a:t>Clinical Frailty Scale</a:t>
            </a:r>
          </a:p>
        </p:txBody>
      </p:sp>
      <p:pic>
        <p:nvPicPr>
          <p:cNvPr id="3" name="Picture 2" descr="L:\Communications Data Centre\Communications\#Branding\SPE\SPE_logo_WHITE_1000x105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5" y="6325908"/>
            <a:ext cx="30480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preview">
            <a:extLst>
              <a:ext uri="{FF2B5EF4-FFF2-40B4-BE49-F238E27FC236}">
                <a16:creationId xmlns:a16="http://schemas.microsoft.com/office/drawing/2014/main" id="{7FB5BB97-1A34-B256-6306-9DC0F04C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108616"/>
            <a:ext cx="2824700" cy="12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27406A-9FF6-EF4C-A6DB-3C58EE21C8E3}"/>
              </a:ext>
            </a:extLst>
          </p:cNvPr>
          <p:cNvSpPr txBox="1"/>
          <p:nvPr/>
        </p:nvSpPr>
        <p:spPr>
          <a:xfrm>
            <a:off x="9625118" y="1622511"/>
            <a:ext cx="2439791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NOTES: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368C1B-E443-8655-F6D2-BC608F2678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" y="1219200"/>
            <a:ext cx="8813959" cy="5387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065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616" y="108616"/>
            <a:ext cx="1147476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0070C0"/>
                </a:solidFill>
                <a:cs typeface="Arial" panose="020B0604020202020204" pitchFamily="34" charset="0"/>
              </a:rPr>
              <a:t>CFS APP</a:t>
            </a:r>
          </a:p>
        </p:txBody>
      </p:sp>
      <p:pic>
        <p:nvPicPr>
          <p:cNvPr id="3" name="Picture 2" descr="L:\Communications Data Centre\Communications\#Branding\SPE\SPE_logo_WHITE_1000x105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5" y="6325908"/>
            <a:ext cx="30480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preview">
            <a:extLst>
              <a:ext uri="{FF2B5EF4-FFF2-40B4-BE49-F238E27FC236}">
                <a16:creationId xmlns:a16="http://schemas.microsoft.com/office/drawing/2014/main" id="{7FB5BB97-1A34-B256-6306-9DC0F04C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108616"/>
            <a:ext cx="2824700" cy="12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27406A-9FF6-EF4C-A6DB-3C58EE21C8E3}"/>
              </a:ext>
            </a:extLst>
          </p:cNvPr>
          <p:cNvSpPr txBox="1"/>
          <p:nvPr/>
        </p:nvSpPr>
        <p:spPr>
          <a:xfrm>
            <a:off x="9625118" y="1622511"/>
            <a:ext cx="2439791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NOTES: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BD0B7-9F0F-79C7-458A-AC2F4655F250}"/>
              </a:ext>
            </a:extLst>
          </p:cNvPr>
          <p:cNvSpPr txBox="1"/>
          <p:nvPr/>
        </p:nvSpPr>
        <p:spPr>
          <a:xfrm>
            <a:off x="1717596" y="1021418"/>
            <a:ext cx="6096000" cy="4815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u="sng" kern="1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 to Download the CFS app to your phone</a:t>
            </a:r>
            <a:endParaRPr lang="en-GB" sz="1200" kern="1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400" b="1" kern="1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Open the app store on your smart phone!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b="1" kern="1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2400" b="1" kern="1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05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b="1" kern="1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app will automatically download to your smart phone or tablet.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105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073DDB4A-D9F7-0B8B-4DBA-B9B32FBAC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05" y="1975454"/>
            <a:ext cx="117157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blue sign with white letters&#10;&#10;Description automatically generated">
            <a:extLst>
              <a:ext uri="{FF2B5EF4-FFF2-40B4-BE49-F238E27FC236}">
                <a16:creationId xmlns:a16="http://schemas.microsoft.com/office/drawing/2014/main" id="{528336CE-DF85-BDCC-B8D6-37356661D0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629" y="3166612"/>
            <a:ext cx="923925" cy="923925"/>
          </a:xfrm>
          <a:prstGeom prst="rect">
            <a:avLst/>
          </a:prstGeom>
          <a:noFill/>
        </p:spPr>
      </p:pic>
      <p:pic>
        <p:nvPicPr>
          <p:cNvPr id="16" name="Picture 15" descr="Image preview">
            <a:extLst>
              <a:ext uri="{FF2B5EF4-FFF2-40B4-BE49-F238E27FC236}">
                <a16:creationId xmlns:a16="http://schemas.microsoft.com/office/drawing/2014/main" id="{E8BE1012-002A-B382-F2CF-8AE3FFA003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11" y="5345487"/>
            <a:ext cx="685165" cy="1431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478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491" y="170277"/>
            <a:ext cx="1147476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rgbClr val="0070C0"/>
                </a:solidFill>
                <a:cs typeface="Arial" panose="020B0604020202020204" pitchFamily="34" charset="0"/>
              </a:rPr>
              <a:t>E-Learning &amp; Good Practice Guide </a:t>
            </a:r>
          </a:p>
        </p:txBody>
      </p:sp>
      <p:pic>
        <p:nvPicPr>
          <p:cNvPr id="3" name="Picture 2" descr="L:\Communications Data Centre\Communications\#Branding\SPE\SPE_logo_WHITE_1000x105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5" y="6325908"/>
            <a:ext cx="30480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preview">
            <a:extLst>
              <a:ext uri="{FF2B5EF4-FFF2-40B4-BE49-F238E27FC236}">
                <a16:creationId xmlns:a16="http://schemas.microsoft.com/office/drawing/2014/main" id="{7FB5BB97-1A34-B256-6306-9DC0F04CA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75" y="108616"/>
            <a:ext cx="2824700" cy="12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27406A-9FF6-EF4C-A6DB-3C58EE21C8E3}"/>
              </a:ext>
            </a:extLst>
          </p:cNvPr>
          <p:cNvSpPr txBox="1"/>
          <p:nvPr/>
        </p:nvSpPr>
        <p:spPr>
          <a:xfrm>
            <a:off x="9625118" y="1622511"/>
            <a:ext cx="2439791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NOTES: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96321-67A1-71B8-1F5A-B892E3298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189" y="1622511"/>
            <a:ext cx="7351808" cy="47342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59297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E3068F5A32A340923310C77C421495" ma:contentTypeVersion="18" ma:contentTypeDescription="Create a new document." ma:contentTypeScope="" ma:versionID="9f6afe5b9cb3960d9e81ea55814a8eb7">
  <xsd:schema xmlns:xsd="http://www.w3.org/2001/XMLSchema" xmlns:xs="http://www.w3.org/2001/XMLSchema" xmlns:p="http://schemas.microsoft.com/office/2006/metadata/properties" xmlns:ns1="http://schemas.microsoft.com/sharepoint/v3" xmlns:ns2="87280cce-4b78-4a6d-9b2c-d3fb8cc4f0da" xmlns:ns3="80591c6a-ae5e-4017-9504-c08edec445f6" targetNamespace="http://schemas.microsoft.com/office/2006/metadata/properties" ma:root="true" ma:fieldsID="71841ad63a87f1fff8c594bc054748d8" ns1:_="" ns2:_="" ns3:_="">
    <xsd:import namespace="http://schemas.microsoft.com/sharepoint/v3"/>
    <xsd:import namespace="87280cce-4b78-4a6d-9b2c-d3fb8cc4f0da"/>
    <xsd:import namespace="80591c6a-ae5e-4017-9504-c08edec445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https_x003a__x002f__x002f_forms_x002e_office_x002e_com_x002f_Pages_x002f_ResponsePage_x002e_aspx_x003f_id_x003d_slTDN7CF9UeyIge0jXdO4_x002d_2SlRLsbwlJnWwgVI8pZwlUQ05YQklVUDZXVFJIOEk2SFBWRlZLSk8xTSQlQCN0PWcu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280cce-4b78-4a6d-9b2c-d3fb8cc4f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https_x003a__x002f__x002f_forms_x002e_office_x002e_com_x002f_Pages_x002f_ResponsePage_x002e_aspx_x003f_id_x003d_slTDN7CF9UeyIge0jXdO4_x002d_2SlRLsbwlJnWwgVI8pZwlUQ05YQklVUDZXVFJIOEk2SFBWRlZLSk8xTSQlQCN0PWcu" ma:index="10" nillable="true" ma:displayName="https://forms.office.com/Pages/ResponsePage.aspx?id=slTDN7CF9UeyIge0jXdO4-2SlRLsbwlJnWwgVI8pZwlUQ05YQklVUDZXVFJIOEk2SFBWRlZLSk8xTSQlQCN0PWcu" ma:format="Hyperlink" ma:internalName="https_x003a__x002f__x002f_forms_x002e_office_x002e_com_x002f_Pages_x002f_ResponsePage_x002e_aspx_x003f_id_x003d_slTDN7CF9UeyIge0jXdO4_x002d_2SlRLsbwlJnWwgVI8pZwlUQ05YQklVUDZXVFJIOEk2SFBWRlZLSk8xTSQlQCN0PWcu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91c6a-ae5e-4017-9504-c08edec445f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2461678f-59b9-4352-94f3-74e48d25ee41}" ma:internalName="TaxCatchAll" ma:showField="CatchAllData" ma:web="80591c6a-ae5e-4017-9504-c08edec445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87280cce-4b78-4a6d-9b2c-d3fb8cc4f0da">
      <Terms xmlns="http://schemas.microsoft.com/office/infopath/2007/PartnerControls"/>
    </lcf76f155ced4ddcb4097134ff3c332f>
    <https_x003a__x002f__x002f_forms_x002e_office_x002e_com_x002f_Pages_x002f_ResponsePage_x002e_aspx_x003f_id_x003d_slTDN7CF9UeyIge0jXdO4_x002d_2SlRLsbwlJnWwgVI8pZwlUQ05YQklVUDZXVFJIOEk2SFBWRlZLSk8xTSQlQCN0PWcu xmlns="87280cce-4b78-4a6d-9b2c-d3fb8cc4f0da">
      <Url xsi:nil="true"/>
      <Description xsi:nil="true"/>
    </https_x003a__x002f__x002f_forms_x002e_office_x002e_com_x002f_Pages_x002f_ResponsePage_x002e_aspx_x003f_id_x003d_slTDN7CF9UeyIge0jXdO4_x002d_2SlRLsbwlJnWwgVI8pZwlUQ05YQklVUDZXVFJIOEk2SFBWRlZLSk8xTSQlQCN0PWcu>
    <TaxCatchAll xmlns="80591c6a-ae5e-4017-9504-c08edec445f6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56E428-321B-458D-9C43-43F87EEB7F63}"/>
</file>

<file path=customXml/itemProps2.xml><?xml version="1.0" encoding="utf-8"?>
<ds:datastoreItem xmlns:ds="http://schemas.openxmlformats.org/officeDocument/2006/customXml" ds:itemID="{8580EC8E-B41F-4970-BB0A-26E23C511DF0}"/>
</file>

<file path=customXml/itemProps3.xml><?xml version="1.0" encoding="utf-8"?>
<ds:datastoreItem xmlns:ds="http://schemas.openxmlformats.org/officeDocument/2006/customXml" ds:itemID="{C1C2EE32-1300-4175-BB7F-93455987AB4D}"/>
</file>

<file path=docProps/app.xml><?xml version="1.0" encoding="utf-8"?>
<Properties xmlns="http://schemas.openxmlformats.org/officeDocument/2006/extended-properties" xmlns:vt="http://schemas.openxmlformats.org/officeDocument/2006/docPropsVTypes">
  <TotalTime>22686</TotalTime>
  <Words>787</Words>
  <Application>Microsoft Office PowerPoint</Application>
  <PresentationFormat>Widescreen</PresentationFormat>
  <Paragraphs>191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SegoeUI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McCrossan Sarah (ELHT) Employment Services</dc:creator>
  <cp:lastModifiedBy>McCrossan Sarah (ELHT) Employment Services</cp:lastModifiedBy>
  <cp:revision>16</cp:revision>
  <dcterms:created xsi:type="dcterms:W3CDTF">2024-01-24T09:06:04Z</dcterms:created>
  <dcterms:modified xsi:type="dcterms:W3CDTF">2024-06-17T12:46:20Z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0x01010092E3068F5A32A340923310C77C421495</vt:lpwstr>
  </property>
</Properties>
</file>