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Lst>
  <p:notesMasterIdLst>
    <p:notesMasterId r:id="rId15"/>
  </p:notesMasterIdLst>
  <p:handoutMasterIdLst>
    <p:handoutMasterId r:id="rId16"/>
  </p:handoutMasterIdLst>
  <p:sldIdLst>
    <p:sldId id="406" r:id="rId6"/>
    <p:sldId id="418" r:id="rId7"/>
    <p:sldId id="419" r:id="rId8"/>
    <p:sldId id="408" r:id="rId9"/>
    <p:sldId id="292" r:id="rId10"/>
    <p:sldId id="415" r:id="rId11"/>
    <p:sldId id="416" r:id="rId12"/>
    <p:sldId id="417" r:id="rId13"/>
    <p:sldId id="39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17F1E-71D2-4C97-B6AA-EC0BCCD48DDE}" v="9" dt="2025-04-10T12:30:56.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2047" y="6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8A900-B05A-4E6B-B647-5E538B5D521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GB"/>
        </a:p>
      </dgm:t>
    </dgm:pt>
    <dgm:pt modelId="{75529A67-D87C-4C43-B491-CAA491A40355}">
      <dgm:prSet phldrT="[Text]" custT="1"/>
      <dgm:spPr>
        <a:xfrm>
          <a:off x="149955" y="17544"/>
          <a:ext cx="2812748" cy="501840"/>
        </a:xfrm>
        <a:prstGeom prst="roundRect">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Calibri" panose="020F0502020204030204"/>
              <a:ea typeface="+mn-ea"/>
              <a:cs typeface="+mn-cs"/>
            </a:rPr>
            <a:t>Level 4 (120 credits)</a:t>
          </a:r>
        </a:p>
      </dgm:t>
    </dgm:pt>
    <dgm:pt modelId="{DA0E0348-5BA0-4085-B4F5-C8EBB5ADAA06}" type="parTrans" cxnId="{15F11C97-22DB-4B0E-B004-5D75EF9BC12B}">
      <dgm:prSet/>
      <dgm:spPr/>
      <dgm:t>
        <a:bodyPr/>
        <a:lstStyle/>
        <a:p>
          <a:endParaRPr lang="en-GB"/>
        </a:p>
      </dgm:t>
    </dgm:pt>
    <dgm:pt modelId="{BB66A730-AD77-45C6-AE14-5A64C711EDFA}" type="sibTrans" cxnId="{15F11C97-22DB-4B0E-B004-5D75EF9BC12B}">
      <dgm:prSet/>
      <dgm:spPr/>
      <dgm:t>
        <a:bodyPr/>
        <a:lstStyle/>
        <a:p>
          <a:endParaRPr lang="en-GB"/>
        </a:p>
      </dgm:t>
    </dgm:pt>
    <dgm:pt modelId="{354B3838-9DB9-478F-860C-C86497F93244}">
      <dgm:prSet phldrT="[Text]" custT="1"/>
      <dgm:spPr>
        <a:xfrm>
          <a:off x="149955" y="1096576"/>
          <a:ext cx="2812748" cy="501840"/>
        </a:xfrm>
        <a:prstGeom prst="roundRect">
          <a:avLst/>
        </a:prstGeom>
        <a:solidFill>
          <a:srgbClr val="4472C4">
            <a:shade val="80000"/>
            <a:hueOff val="174641"/>
            <a:satOff val="-3128"/>
            <a:lumOff val="1329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Calibri" panose="020F0502020204030204"/>
              <a:ea typeface="+mn-ea"/>
              <a:cs typeface="+mn-cs"/>
            </a:rPr>
            <a:t>Level 5 (120 credits)</a:t>
          </a:r>
        </a:p>
      </dgm:t>
    </dgm:pt>
    <dgm:pt modelId="{F0BE5087-2C48-4BFF-ADD2-F085CD68B1B0}" type="parTrans" cxnId="{E730245B-E72C-4621-AAED-34FDFD1B0D74}">
      <dgm:prSet/>
      <dgm:spPr/>
      <dgm:t>
        <a:bodyPr/>
        <a:lstStyle/>
        <a:p>
          <a:endParaRPr lang="en-GB"/>
        </a:p>
      </dgm:t>
    </dgm:pt>
    <dgm:pt modelId="{E1B3AF27-5988-4E50-B6E5-0E82DC19F79F}" type="sibTrans" cxnId="{E730245B-E72C-4621-AAED-34FDFD1B0D74}">
      <dgm:prSet/>
      <dgm:spPr/>
      <dgm:t>
        <a:bodyPr/>
        <a:lstStyle/>
        <a:p>
          <a:endParaRPr lang="en-GB"/>
        </a:p>
      </dgm:t>
    </dgm:pt>
    <dgm:pt modelId="{4099FFD0-3290-4C0F-80E7-65B27A9504DB}">
      <dgm:prSet phldrT="[Text]" custT="1"/>
      <dgm:spPr>
        <a:xfrm>
          <a:off x="149955" y="2175609"/>
          <a:ext cx="2812748" cy="501840"/>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Calibri" panose="020F0502020204030204"/>
              <a:ea typeface="+mn-ea"/>
              <a:cs typeface="+mn-cs"/>
            </a:rPr>
            <a:t>Level 6 (120 credits) </a:t>
          </a:r>
        </a:p>
      </dgm:t>
    </dgm:pt>
    <dgm:pt modelId="{D0647327-FA33-46D2-938C-842C22C768B2}" type="parTrans" cxnId="{60AD6D3E-DDDD-432A-A50A-E95BD2DA15EE}">
      <dgm:prSet/>
      <dgm:spPr/>
      <dgm:t>
        <a:bodyPr/>
        <a:lstStyle/>
        <a:p>
          <a:endParaRPr lang="en-GB"/>
        </a:p>
      </dgm:t>
    </dgm:pt>
    <dgm:pt modelId="{CA53C750-942A-4EE0-BA93-F4FEE49B247B}" type="sibTrans" cxnId="{60AD6D3E-DDDD-432A-A50A-E95BD2DA15EE}">
      <dgm:prSet/>
      <dgm:spPr/>
      <dgm:t>
        <a:bodyPr/>
        <a:lstStyle/>
        <a:p>
          <a:endParaRPr lang="en-GB"/>
        </a:p>
      </dgm:t>
    </dgm:pt>
    <dgm:pt modelId="{CACD5BC4-3C5F-4FCF-81DA-2B4C6D32160A}">
      <dgm:prSet custT="1"/>
      <dgm:spPr>
        <a:xfrm>
          <a:off x="0" y="268464"/>
          <a:ext cx="2999113" cy="736312"/>
        </a:xfrm>
        <a:prstGeom prst="rect">
          <a:avLst/>
        </a:prstGeom>
        <a:solidFill>
          <a:sysClr val="window" lastClr="FFFFFF">
            <a:alpha val="90000"/>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lang="en-GB" sz="1800">
              <a:solidFill>
                <a:sysClr val="windowText" lastClr="000000">
                  <a:hueOff val="0"/>
                  <a:satOff val="0"/>
                  <a:lumOff val="0"/>
                  <a:alphaOff val="0"/>
                </a:sysClr>
              </a:solidFill>
              <a:latin typeface="Calibri" panose="020F0502020204030204"/>
              <a:ea typeface="+mn-ea"/>
              <a:cs typeface="+mn-cs"/>
            </a:rPr>
            <a:t>Traditional Year 1</a:t>
          </a:r>
        </a:p>
      </dgm:t>
    </dgm:pt>
    <dgm:pt modelId="{9F21384D-E6D0-4827-B350-1298B36748D3}" type="parTrans" cxnId="{02E6FEEA-15B6-4946-8A8B-DD514C05EA91}">
      <dgm:prSet/>
      <dgm:spPr/>
      <dgm:t>
        <a:bodyPr/>
        <a:lstStyle/>
        <a:p>
          <a:endParaRPr lang="en-GB"/>
        </a:p>
      </dgm:t>
    </dgm:pt>
    <dgm:pt modelId="{59AE7219-7CEB-476D-8537-9186DA2100B8}" type="sibTrans" cxnId="{02E6FEEA-15B6-4946-8A8B-DD514C05EA91}">
      <dgm:prSet/>
      <dgm:spPr/>
      <dgm:t>
        <a:bodyPr/>
        <a:lstStyle/>
        <a:p>
          <a:endParaRPr lang="en-GB"/>
        </a:p>
      </dgm:t>
    </dgm:pt>
    <dgm:pt modelId="{4FE2A6BA-3232-4B68-8359-EADAFEE803F4}">
      <dgm:prSet custT="1"/>
      <dgm:spPr>
        <a:xfrm>
          <a:off x="0" y="1347496"/>
          <a:ext cx="2999113" cy="736312"/>
        </a:xfrm>
        <a:prstGeom prst="rect">
          <a:avLst/>
        </a:prstGeom>
        <a:solidFill>
          <a:sysClr val="window" lastClr="FFFFFF">
            <a:alpha val="90000"/>
            <a:hueOff val="0"/>
            <a:satOff val="0"/>
            <a:lumOff val="0"/>
            <a:alphaOff val="0"/>
          </a:sysClr>
        </a:solidFill>
        <a:ln w="12700" cap="flat" cmpd="sng" algn="ctr">
          <a:solidFill>
            <a:srgbClr val="4472C4">
              <a:shade val="80000"/>
              <a:hueOff val="174641"/>
              <a:satOff val="-3128"/>
              <a:lumOff val="13293"/>
              <a:alphaOff val="0"/>
            </a:srgbClr>
          </a:solidFill>
          <a:prstDash val="solid"/>
          <a:miter lim="800000"/>
        </a:ln>
        <a:effectLst/>
      </dgm:spPr>
      <dgm:t>
        <a:bodyPr/>
        <a:lstStyle/>
        <a:p>
          <a:pPr>
            <a:buChar char="•"/>
          </a:pPr>
          <a:r>
            <a:rPr lang="en-GB" sz="1800">
              <a:solidFill>
                <a:sysClr val="windowText" lastClr="000000">
                  <a:hueOff val="0"/>
                  <a:satOff val="0"/>
                  <a:lumOff val="0"/>
                  <a:alphaOff val="0"/>
                </a:sysClr>
              </a:solidFill>
              <a:latin typeface="Calibri" panose="020F0502020204030204"/>
              <a:ea typeface="+mn-ea"/>
              <a:cs typeface="+mn-cs"/>
            </a:rPr>
            <a:t>Traditional Year 2</a:t>
          </a:r>
        </a:p>
      </dgm:t>
    </dgm:pt>
    <dgm:pt modelId="{F9BDA779-D207-4255-A93B-005A641B71B0}" type="parTrans" cxnId="{D8334B7A-4C3A-40C7-93F1-02477A9C6DC7}">
      <dgm:prSet/>
      <dgm:spPr/>
      <dgm:t>
        <a:bodyPr/>
        <a:lstStyle/>
        <a:p>
          <a:endParaRPr lang="en-GB"/>
        </a:p>
      </dgm:t>
    </dgm:pt>
    <dgm:pt modelId="{82010963-908D-4BA9-A8DE-81AD9C233E8B}" type="sibTrans" cxnId="{D8334B7A-4C3A-40C7-93F1-02477A9C6DC7}">
      <dgm:prSet/>
      <dgm:spPr/>
      <dgm:t>
        <a:bodyPr/>
        <a:lstStyle/>
        <a:p>
          <a:endParaRPr lang="en-GB"/>
        </a:p>
      </dgm:t>
    </dgm:pt>
    <dgm:pt modelId="{5FD58F0F-4101-4FF7-92BD-C1CC3D316B2B}">
      <dgm:prSet custT="1"/>
      <dgm:spPr>
        <a:xfrm>
          <a:off x="0" y="2426529"/>
          <a:ext cx="2999113" cy="736312"/>
        </a:xfrm>
        <a:prstGeom prst="rect">
          <a:avLst/>
        </a:prstGeom>
        <a:solidFill>
          <a:sysClr val="window" lastClr="FFFFFF">
            <a:alpha val="90000"/>
            <a:hueOff val="0"/>
            <a:satOff val="0"/>
            <a:lumOff val="0"/>
            <a:alphaOff val="0"/>
          </a:sysClr>
        </a:solidFill>
        <a:ln w="12700" cap="flat" cmpd="sng" algn="ctr">
          <a:solidFill>
            <a:srgbClr val="4472C4">
              <a:shade val="80000"/>
              <a:hueOff val="349283"/>
              <a:satOff val="-6256"/>
              <a:lumOff val="26585"/>
              <a:alphaOff val="0"/>
            </a:srgbClr>
          </a:solidFill>
          <a:prstDash val="solid"/>
          <a:miter lim="800000"/>
        </a:ln>
        <a:effectLst/>
      </dgm:spPr>
      <dgm:t>
        <a:bodyPr/>
        <a:lstStyle/>
        <a:p>
          <a:pPr>
            <a:buChar char="•"/>
          </a:pPr>
          <a:r>
            <a:rPr lang="en-GB" sz="1800">
              <a:solidFill>
                <a:sysClr val="windowText" lastClr="000000">
                  <a:hueOff val="0"/>
                  <a:satOff val="0"/>
                  <a:lumOff val="0"/>
                  <a:alphaOff val="0"/>
                </a:sysClr>
              </a:solidFill>
              <a:latin typeface="Calibri" panose="020F0502020204030204"/>
              <a:ea typeface="+mn-ea"/>
              <a:cs typeface="+mn-cs"/>
            </a:rPr>
            <a:t>Traditional Year 3</a:t>
          </a:r>
        </a:p>
      </dgm:t>
    </dgm:pt>
    <dgm:pt modelId="{828F0495-BB0E-4913-8EEC-6D8F6717D709}" type="parTrans" cxnId="{36C9267F-2CC2-4875-B8F1-EF44C7DDECFE}">
      <dgm:prSet/>
      <dgm:spPr/>
      <dgm:t>
        <a:bodyPr/>
        <a:lstStyle/>
        <a:p>
          <a:endParaRPr lang="en-GB"/>
        </a:p>
      </dgm:t>
    </dgm:pt>
    <dgm:pt modelId="{1A008648-DAAD-4EFD-AD68-8EA223F1527C}" type="sibTrans" cxnId="{36C9267F-2CC2-4875-B8F1-EF44C7DDECFE}">
      <dgm:prSet/>
      <dgm:spPr/>
      <dgm:t>
        <a:bodyPr/>
        <a:lstStyle/>
        <a:p>
          <a:endParaRPr lang="en-GB"/>
        </a:p>
      </dgm:t>
    </dgm:pt>
    <dgm:pt modelId="{7C5206CA-BB8D-4F45-B2F5-9F38B3C242EF}" type="pres">
      <dgm:prSet presAssocID="{FAD8A900-B05A-4E6B-B647-5E538B5D5216}" presName="linear" presStyleCnt="0">
        <dgm:presLayoutVars>
          <dgm:dir/>
          <dgm:animLvl val="lvl"/>
          <dgm:resizeHandles val="exact"/>
        </dgm:presLayoutVars>
      </dgm:prSet>
      <dgm:spPr/>
    </dgm:pt>
    <dgm:pt modelId="{0CC91C09-D8DA-4AA2-880C-D785141B1EA9}" type="pres">
      <dgm:prSet presAssocID="{75529A67-D87C-4C43-B491-CAA491A40355}" presName="parentLin" presStyleCnt="0"/>
      <dgm:spPr/>
    </dgm:pt>
    <dgm:pt modelId="{52FE9B51-B3E1-417E-888F-3D41759652C7}" type="pres">
      <dgm:prSet presAssocID="{75529A67-D87C-4C43-B491-CAA491A40355}" presName="parentLeftMargin" presStyleLbl="node1" presStyleIdx="0" presStyleCnt="3"/>
      <dgm:spPr/>
    </dgm:pt>
    <dgm:pt modelId="{F3538E38-5A21-42DB-823F-52B97708504D}" type="pres">
      <dgm:prSet presAssocID="{75529A67-D87C-4C43-B491-CAA491A40355}" presName="parentText" presStyleLbl="node1" presStyleIdx="0" presStyleCnt="3" custScaleX="133980">
        <dgm:presLayoutVars>
          <dgm:chMax val="0"/>
          <dgm:bulletEnabled val="1"/>
        </dgm:presLayoutVars>
      </dgm:prSet>
      <dgm:spPr/>
    </dgm:pt>
    <dgm:pt modelId="{5FF78C57-2CB6-4F92-A6FE-B06B7485913A}" type="pres">
      <dgm:prSet presAssocID="{75529A67-D87C-4C43-B491-CAA491A40355}" presName="negativeSpace" presStyleCnt="0"/>
      <dgm:spPr/>
    </dgm:pt>
    <dgm:pt modelId="{FCCFA209-86B8-4538-9AE0-BE1F1FFB0F97}" type="pres">
      <dgm:prSet presAssocID="{75529A67-D87C-4C43-B491-CAA491A40355}" presName="childText" presStyleLbl="conFgAcc1" presStyleIdx="0" presStyleCnt="3">
        <dgm:presLayoutVars>
          <dgm:bulletEnabled val="1"/>
        </dgm:presLayoutVars>
      </dgm:prSet>
      <dgm:spPr/>
    </dgm:pt>
    <dgm:pt modelId="{63D39BE3-F182-4F46-B3E0-F1EF0A675B2A}" type="pres">
      <dgm:prSet presAssocID="{BB66A730-AD77-45C6-AE14-5A64C711EDFA}" presName="spaceBetweenRectangles" presStyleCnt="0"/>
      <dgm:spPr/>
    </dgm:pt>
    <dgm:pt modelId="{7ED8E54C-2A39-4E0D-8E56-82AB5BF9E8F8}" type="pres">
      <dgm:prSet presAssocID="{354B3838-9DB9-478F-860C-C86497F93244}" presName="parentLin" presStyleCnt="0"/>
      <dgm:spPr/>
    </dgm:pt>
    <dgm:pt modelId="{27016AED-E0CD-4F2A-8586-DE0E6BDC5743}" type="pres">
      <dgm:prSet presAssocID="{354B3838-9DB9-478F-860C-C86497F93244}" presName="parentLeftMargin" presStyleLbl="node1" presStyleIdx="0" presStyleCnt="3"/>
      <dgm:spPr/>
    </dgm:pt>
    <dgm:pt modelId="{C5FC1CD7-C4EE-417E-8A6A-97C1FF91EE6B}" type="pres">
      <dgm:prSet presAssocID="{354B3838-9DB9-478F-860C-C86497F93244}" presName="parentText" presStyleLbl="node1" presStyleIdx="1" presStyleCnt="3" custScaleX="133980">
        <dgm:presLayoutVars>
          <dgm:chMax val="0"/>
          <dgm:bulletEnabled val="1"/>
        </dgm:presLayoutVars>
      </dgm:prSet>
      <dgm:spPr/>
    </dgm:pt>
    <dgm:pt modelId="{17A8EB32-5C39-41C0-955A-A42DFCB5C955}" type="pres">
      <dgm:prSet presAssocID="{354B3838-9DB9-478F-860C-C86497F93244}" presName="negativeSpace" presStyleCnt="0"/>
      <dgm:spPr/>
    </dgm:pt>
    <dgm:pt modelId="{E421BD0A-F290-4308-BC33-F4CF7F73B2EB}" type="pres">
      <dgm:prSet presAssocID="{354B3838-9DB9-478F-860C-C86497F93244}" presName="childText" presStyleLbl="conFgAcc1" presStyleIdx="1" presStyleCnt="3">
        <dgm:presLayoutVars>
          <dgm:bulletEnabled val="1"/>
        </dgm:presLayoutVars>
      </dgm:prSet>
      <dgm:spPr/>
    </dgm:pt>
    <dgm:pt modelId="{4360C3E3-83D5-4478-9424-459F3F8C2159}" type="pres">
      <dgm:prSet presAssocID="{E1B3AF27-5988-4E50-B6E5-0E82DC19F79F}" presName="spaceBetweenRectangles" presStyleCnt="0"/>
      <dgm:spPr/>
    </dgm:pt>
    <dgm:pt modelId="{A2525ACE-9DD4-4157-9050-88800C6E9C6F}" type="pres">
      <dgm:prSet presAssocID="{4099FFD0-3290-4C0F-80E7-65B27A9504DB}" presName="parentLin" presStyleCnt="0"/>
      <dgm:spPr/>
    </dgm:pt>
    <dgm:pt modelId="{ACA23AD4-99A4-47F1-A8D4-F73EECE1ACFA}" type="pres">
      <dgm:prSet presAssocID="{4099FFD0-3290-4C0F-80E7-65B27A9504DB}" presName="parentLeftMargin" presStyleLbl="node1" presStyleIdx="1" presStyleCnt="3"/>
      <dgm:spPr/>
    </dgm:pt>
    <dgm:pt modelId="{89C49604-3B27-453A-87E0-112C5D041994}" type="pres">
      <dgm:prSet presAssocID="{4099FFD0-3290-4C0F-80E7-65B27A9504DB}" presName="parentText" presStyleLbl="node1" presStyleIdx="2" presStyleCnt="3" custScaleX="133980">
        <dgm:presLayoutVars>
          <dgm:chMax val="0"/>
          <dgm:bulletEnabled val="1"/>
        </dgm:presLayoutVars>
      </dgm:prSet>
      <dgm:spPr/>
    </dgm:pt>
    <dgm:pt modelId="{33C14915-54D8-4929-8E5A-ECEA346AF730}" type="pres">
      <dgm:prSet presAssocID="{4099FFD0-3290-4C0F-80E7-65B27A9504DB}" presName="negativeSpace" presStyleCnt="0"/>
      <dgm:spPr/>
    </dgm:pt>
    <dgm:pt modelId="{C3DD6BF5-3A7C-499C-AC21-AFD1D2884FD3}" type="pres">
      <dgm:prSet presAssocID="{4099FFD0-3290-4C0F-80E7-65B27A9504DB}" presName="childText" presStyleLbl="conFgAcc1" presStyleIdx="2" presStyleCnt="3">
        <dgm:presLayoutVars>
          <dgm:bulletEnabled val="1"/>
        </dgm:presLayoutVars>
      </dgm:prSet>
      <dgm:spPr/>
    </dgm:pt>
  </dgm:ptLst>
  <dgm:cxnLst>
    <dgm:cxn modelId="{ADCC2419-19E9-4765-89F5-D8D24067C15B}" type="presOf" srcId="{4099FFD0-3290-4C0F-80E7-65B27A9504DB}" destId="{ACA23AD4-99A4-47F1-A8D4-F73EECE1ACFA}" srcOrd="0" destOrd="0" presId="urn:microsoft.com/office/officeart/2005/8/layout/list1"/>
    <dgm:cxn modelId="{60AD6D3E-DDDD-432A-A50A-E95BD2DA15EE}" srcId="{FAD8A900-B05A-4E6B-B647-5E538B5D5216}" destId="{4099FFD0-3290-4C0F-80E7-65B27A9504DB}" srcOrd="2" destOrd="0" parTransId="{D0647327-FA33-46D2-938C-842C22C768B2}" sibTransId="{CA53C750-942A-4EE0-BA93-F4FEE49B247B}"/>
    <dgm:cxn modelId="{E730245B-E72C-4621-AAED-34FDFD1B0D74}" srcId="{FAD8A900-B05A-4E6B-B647-5E538B5D5216}" destId="{354B3838-9DB9-478F-860C-C86497F93244}" srcOrd="1" destOrd="0" parTransId="{F0BE5087-2C48-4BFF-ADD2-F085CD68B1B0}" sibTransId="{E1B3AF27-5988-4E50-B6E5-0E82DC19F79F}"/>
    <dgm:cxn modelId="{D4B46364-91DD-40A1-B6F5-E0CACA81D767}" type="presOf" srcId="{75529A67-D87C-4C43-B491-CAA491A40355}" destId="{F3538E38-5A21-42DB-823F-52B97708504D}" srcOrd="1" destOrd="0" presId="urn:microsoft.com/office/officeart/2005/8/layout/list1"/>
    <dgm:cxn modelId="{9EE39E4E-28A3-4990-AB80-69A60063C2E3}" type="presOf" srcId="{FAD8A900-B05A-4E6B-B647-5E538B5D5216}" destId="{7C5206CA-BB8D-4F45-B2F5-9F38B3C242EF}" srcOrd="0" destOrd="0" presId="urn:microsoft.com/office/officeart/2005/8/layout/list1"/>
    <dgm:cxn modelId="{6B92E74E-D0BC-47F7-A537-BC0A3B3B7A05}" type="presOf" srcId="{75529A67-D87C-4C43-B491-CAA491A40355}" destId="{52FE9B51-B3E1-417E-888F-3D41759652C7}" srcOrd="0" destOrd="0" presId="urn:microsoft.com/office/officeart/2005/8/layout/list1"/>
    <dgm:cxn modelId="{8A3A5650-00F6-4936-9B0B-AB49EB366402}" type="presOf" srcId="{CACD5BC4-3C5F-4FCF-81DA-2B4C6D32160A}" destId="{FCCFA209-86B8-4538-9AE0-BE1F1FFB0F97}" srcOrd="0" destOrd="0" presId="urn:microsoft.com/office/officeart/2005/8/layout/list1"/>
    <dgm:cxn modelId="{D8334B7A-4C3A-40C7-93F1-02477A9C6DC7}" srcId="{354B3838-9DB9-478F-860C-C86497F93244}" destId="{4FE2A6BA-3232-4B68-8359-EADAFEE803F4}" srcOrd="0" destOrd="0" parTransId="{F9BDA779-D207-4255-A93B-005A641B71B0}" sibTransId="{82010963-908D-4BA9-A8DE-81AD9C233E8B}"/>
    <dgm:cxn modelId="{36C9267F-2CC2-4875-B8F1-EF44C7DDECFE}" srcId="{4099FFD0-3290-4C0F-80E7-65B27A9504DB}" destId="{5FD58F0F-4101-4FF7-92BD-C1CC3D316B2B}" srcOrd="0" destOrd="0" parTransId="{828F0495-BB0E-4913-8EEC-6D8F6717D709}" sibTransId="{1A008648-DAAD-4EFD-AD68-8EA223F1527C}"/>
    <dgm:cxn modelId="{15F11C97-22DB-4B0E-B004-5D75EF9BC12B}" srcId="{FAD8A900-B05A-4E6B-B647-5E538B5D5216}" destId="{75529A67-D87C-4C43-B491-CAA491A40355}" srcOrd="0" destOrd="0" parTransId="{DA0E0348-5BA0-4085-B4F5-C8EBB5ADAA06}" sibTransId="{BB66A730-AD77-45C6-AE14-5A64C711EDFA}"/>
    <dgm:cxn modelId="{C4C929A4-4861-4330-93A2-00A9F44ED801}" type="presOf" srcId="{4FE2A6BA-3232-4B68-8359-EADAFEE803F4}" destId="{E421BD0A-F290-4308-BC33-F4CF7F73B2EB}" srcOrd="0" destOrd="0" presId="urn:microsoft.com/office/officeart/2005/8/layout/list1"/>
    <dgm:cxn modelId="{98D3B8A8-9A08-4230-93B6-9506F1B797F3}" type="presOf" srcId="{354B3838-9DB9-478F-860C-C86497F93244}" destId="{27016AED-E0CD-4F2A-8586-DE0E6BDC5743}" srcOrd="0" destOrd="0" presId="urn:microsoft.com/office/officeart/2005/8/layout/list1"/>
    <dgm:cxn modelId="{C876EDD9-8EC6-45A3-ABA4-43D6133F97C4}" type="presOf" srcId="{354B3838-9DB9-478F-860C-C86497F93244}" destId="{C5FC1CD7-C4EE-417E-8A6A-97C1FF91EE6B}" srcOrd="1" destOrd="0" presId="urn:microsoft.com/office/officeart/2005/8/layout/list1"/>
    <dgm:cxn modelId="{848BB5E3-0C53-4B87-8035-C6D3A1D3ADB7}" type="presOf" srcId="{5FD58F0F-4101-4FF7-92BD-C1CC3D316B2B}" destId="{C3DD6BF5-3A7C-499C-AC21-AFD1D2884FD3}" srcOrd="0" destOrd="0" presId="urn:microsoft.com/office/officeart/2005/8/layout/list1"/>
    <dgm:cxn modelId="{02E6FEEA-15B6-4946-8A8B-DD514C05EA91}" srcId="{75529A67-D87C-4C43-B491-CAA491A40355}" destId="{CACD5BC4-3C5F-4FCF-81DA-2B4C6D32160A}" srcOrd="0" destOrd="0" parTransId="{9F21384D-E6D0-4827-B350-1298B36748D3}" sibTransId="{59AE7219-7CEB-476D-8537-9186DA2100B8}"/>
    <dgm:cxn modelId="{499002F0-8ADB-4EEC-AB35-97BE1873115D}" type="presOf" srcId="{4099FFD0-3290-4C0F-80E7-65B27A9504DB}" destId="{89C49604-3B27-453A-87E0-112C5D041994}" srcOrd="1" destOrd="0" presId="urn:microsoft.com/office/officeart/2005/8/layout/list1"/>
    <dgm:cxn modelId="{7A8F6DE3-3DA9-4B9B-8320-DAD71BEA6A3D}" type="presParOf" srcId="{7C5206CA-BB8D-4F45-B2F5-9F38B3C242EF}" destId="{0CC91C09-D8DA-4AA2-880C-D785141B1EA9}" srcOrd="0" destOrd="0" presId="urn:microsoft.com/office/officeart/2005/8/layout/list1"/>
    <dgm:cxn modelId="{AE2ECAAE-D072-4A7D-86E0-6819147933B3}" type="presParOf" srcId="{0CC91C09-D8DA-4AA2-880C-D785141B1EA9}" destId="{52FE9B51-B3E1-417E-888F-3D41759652C7}" srcOrd="0" destOrd="0" presId="urn:microsoft.com/office/officeart/2005/8/layout/list1"/>
    <dgm:cxn modelId="{7F9044BF-7C44-4D0D-940F-07425061661E}" type="presParOf" srcId="{0CC91C09-D8DA-4AA2-880C-D785141B1EA9}" destId="{F3538E38-5A21-42DB-823F-52B97708504D}" srcOrd="1" destOrd="0" presId="urn:microsoft.com/office/officeart/2005/8/layout/list1"/>
    <dgm:cxn modelId="{7F9D912C-E565-44B8-A021-BB4706CB682A}" type="presParOf" srcId="{7C5206CA-BB8D-4F45-B2F5-9F38B3C242EF}" destId="{5FF78C57-2CB6-4F92-A6FE-B06B7485913A}" srcOrd="1" destOrd="0" presId="urn:microsoft.com/office/officeart/2005/8/layout/list1"/>
    <dgm:cxn modelId="{5C032D1D-2A51-4BA6-8F85-81D8E9143DD9}" type="presParOf" srcId="{7C5206CA-BB8D-4F45-B2F5-9F38B3C242EF}" destId="{FCCFA209-86B8-4538-9AE0-BE1F1FFB0F97}" srcOrd="2" destOrd="0" presId="urn:microsoft.com/office/officeart/2005/8/layout/list1"/>
    <dgm:cxn modelId="{0231EB42-167D-46B5-A8CA-E8AE9D52E237}" type="presParOf" srcId="{7C5206CA-BB8D-4F45-B2F5-9F38B3C242EF}" destId="{63D39BE3-F182-4F46-B3E0-F1EF0A675B2A}" srcOrd="3" destOrd="0" presId="urn:microsoft.com/office/officeart/2005/8/layout/list1"/>
    <dgm:cxn modelId="{723C261F-670D-4778-B342-314435E4BE39}" type="presParOf" srcId="{7C5206CA-BB8D-4F45-B2F5-9F38B3C242EF}" destId="{7ED8E54C-2A39-4E0D-8E56-82AB5BF9E8F8}" srcOrd="4" destOrd="0" presId="urn:microsoft.com/office/officeart/2005/8/layout/list1"/>
    <dgm:cxn modelId="{1849EDB3-6F3F-4589-8D11-9790DB629B59}" type="presParOf" srcId="{7ED8E54C-2A39-4E0D-8E56-82AB5BF9E8F8}" destId="{27016AED-E0CD-4F2A-8586-DE0E6BDC5743}" srcOrd="0" destOrd="0" presId="urn:microsoft.com/office/officeart/2005/8/layout/list1"/>
    <dgm:cxn modelId="{3EA43088-668C-4B39-A803-9E3A16CAE265}" type="presParOf" srcId="{7ED8E54C-2A39-4E0D-8E56-82AB5BF9E8F8}" destId="{C5FC1CD7-C4EE-417E-8A6A-97C1FF91EE6B}" srcOrd="1" destOrd="0" presId="urn:microsoft.com/office/officeart/2005/8/layout/list1"/>
    <dgm:cxn modelId="{7F1B4437-59EA-437A-9F0E-C2B3C477C130}" type="presParOf" srcId="{7C5206CA-BB8D-4F45-B2F5-9F38B3C242EF}" destId="{17A8EB32-5C39-41C0-955A-A42DFCB5C955}" srcOrd="5" destOrd="0" presId="urn:microsoft.com/office/officeart/2005/8/layout/list1"/>
    <dgm:cxn modelId="{3D7B17CB-8D36-41DE-8578-7E9DA5B9C424}" type="presParOf" srcId="{7C5206CA-BB8D-4F45-B2F5-9F38B3C242EF}" destId="{E421BD0A-F290-4308-BC33-F4CF7F73B2EB}" srcOrd="6" destOrd="0" presId="urn:microsoft.com/office/officeart/2005/8/layout/list1"/>
    <dgm:cxn modelId="{193A2B68-668B-4DEC-BA48-3577E449CADA}" type="presParOf" srcId="{7C5206CA-BB8D-4F45-B2F5-9F38B3C242EF}" destId="{4360C3E3-83D5-4478-9424-459F3F8C2159}" srcOrd="7" destOrd="0" presId="urn:microsoft.com/office/officeart/2005/8/layout/list1"/>
    <dgm:cxn modelId="{A53D32DA-C2C5-43A2-8290-E11EDB028479}" type="presParOf" srcId="{7C5206CA-BB8D-4F45-B2F5-9F38B3C242EF}" destId="{A2525ACE-9DD4-4157-9050-88800C6E9C6F}" srcOrd="8" destOrd="0" presId="urn:microsoft.com/office/officeart/2005/8/layout/list1"/>
    <dgm:cxn modelId="{CBBFE496-D21A-4E7F-824E-1D0CE4F6FCBF}" type="presParOf" srcId="{A2525ACE-9DD4-4157-9050-88800C6E9C6F}" destId="{ACA23AD4-99A4-47F1-A8D4-F73EECE1ACFA}" srcOrd="0" destOrd="0" presId="urn:microsoft.com/office/officeart/2005/8/layout/list1"/>
    <dgm:cxn modelId="{6B30018D-CAE1-45FC-A281-43461C77AD59}" type="presParOf" srcId="{A2525ACE-9DD4-4157-9050-88800C6E9C6F}" destId="{89C49604-3B27-453A-87E0-112C5D041994}" srcOrd="1" destOrd="0" presId="urn:microsoft.com/office/officeart/2005/8/layout/list1"/>
    <dgm:cxn modelId="{24516817-10C1-46F0-A715-2F3807F833A2}" type="presParOf" srcId="{7C5206CA-BB8D-4F45-B2F5-9F38B3C242EF}" destId="{33C14915-54D8-4929-8E5A-ECEA346AF730}" srcOrd="9" destOrd="0" presId="urn:microsoft.com/office/officeart/2005/8/layout/list1"/>
    <dgm:cxn modelId="{D4737D11-25A6-46DF-89A5-6E8909680765}" type="presParOf" srcId="{7C5206CA-BB8D-4F45-B2F5-9F38B3C242EF}" destId="{C3DD6BF5-3A7C-499C-AC21-AFD1D2884FD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FA209-86B8-4538-9AE0-BE1F1FFB0F97}">
      <dsp:nvSpPr>
        <dsp:cNvPr id="0" name=""/>
        <dsp:cNvSpPr/>
      </dsp:nvSpPr>
      <dsp:spPr>
        <a:xfrm>
          <a:off x="0" y="268464"/>
          <a:ext cx="2999113" cy="736312"/>
        </a:xfrm>
        <a:prstGeom prst="rect">
          <a:avLst/>
        </a:prstGeom>
        <a:solidFill>
          <a:sysClr val="window" lastClr="FFFFFF">
            <a:alpha val="90000"/>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764" tIns="354076" rIns="23276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ysClr val="windowText" lastClr="000000">
                  <a:hueOff val="0"/>
                  <a:satOff val="0"/>
                  <a:lumOff val="0"/>
                  <a:alphaOff val="0"/>
                </a:sysClr>
              </a:solidFill>
              <a:latin typeface="Calibri" panose="020F0502020204030204"/>
              <a:ea typeface="+mn-ea"/>
              <a:cs typeface="+mn-cs"/>
            </a:rPr>
            <a:t>Traditional Year 1</a:t>
          </a:r>
        </a:p>
      </dsp:txBody>
      <dsp:txXfrm>
        <a:off x="0" y="268464"/>
        <a:ext cx="2999113" cy="736312"/>
      </dsp:txXfrm>
    </dsp:sp>
    <dsp:sp modelId="{F3538E38-5A21-42DB-823F-52B97708504D}">
      <dsp:nvSpPr>
        <dsp:cNvPr id="0" name=""/>
        <dsp:cNvSpPr/>
      </dsp:nvSpPr>
      <dsp:spPr>
        <a:xfrm>
          <a:off x="149955" y="17544"/>
          <a:ext cx="2812748" cy="501840"/>
        </a:xfrm>
        <a:prstGeom prst="roundRect">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52" tIns="0" rIns="79352" bIns="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 lastClr="FFFFFF"/>
              </a:solidFill>
              <a:latin typeface="Calibri" panose="020F0502020204030204"/>
              <a:ea typeface="+mn-ea"/>
              <a:cs typeface="+mn-cs"/>
            </a:rPr>
            <a:t>Level 4 (120 credits)</a:t>
          </a:r>
        </a:p>
      </dsp:txBody>
      <dsp:txXfrm>
        <a:off x="174453" y="42042"/>
        <a:ext cx="2763752" cy="452844"/>
      </dsp:txXfrm>
    </dsp:sp>
    <dsp:sp modelId="{E421BD0A-F290-4308-BC33-F4CF7F73B2EB}">
      <dsp:nvSpPr>
        <dsp:cNvPr id="0" name=""/>
        <dsp:cNvSpPr/>
      </dsp:nvSpPr>
      <dsp:spPr>
        <a:xfrm>
          <a:off x="0" y="1347496"/>
          <a:ext cx="2999113" cy="736312"/>
        </a:xfrm>
        <a:prstGeom prst="rect">
          <a:avLst/>
        </a:prstGeom>
        <a:solidFill>
          <a:sysClr val="window" lastClr="FFFFFF">
            <a:alpha val="90000"/>
            <a:hueOff val="0"/>
            <a:satOff val="0"/>
            <a:lumOff val="0"/>
            <a:alphaOff val="0"/>
          </a:sysClr>
        </a:solidFill>
        <a:ln w="12700" cap="flat" cmpd="sng" algn="ctr">
          <a:solidFill>
            <a:srgbClr val="4472C4">
              <a:shade val="80000"/>
              <a:hueOff val="174641"/>
              <a:satOff val="-3128"/>
              <a:lumOff val="1329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764" tIns="354076" rIns="23276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ysClr val="windowText" lastClr="000000">
                  <a:hueOff val="0"/>
                  <a:satOff val="0"/>
                  <a:lumOff val="0"/>
                  <a:alphaOff val="0"/>
                </a:sysClr>
              </a:solidFill>
              <a:latin typeface="Calibri" panose="020F0502020204030204"/>
              <a:ea typeface="+mn-ea"/>
              <a:cs typeface="+mn-cs"/>
            </a:rPr>
            <a:t>Traditional Year 2</a:t>
          </a:r>
        </a:p>
      </dsp:txBody>
      <dsp:txXfrm>
        <a:off x="0" y="1347496"/>
        <a:ext cx="2999113" cy="736312"/>
      </dsp:txXfrm>
    </dsp:sp>
    <dsp:sp modelId="{C5FC1CD7-C4EE-417E-8A6A-97C1FF91EE6B}">
      <dsp:nvSpPr>
        <dsp:cNvPr id="0" name=""/>
        <dsp:cNvSpPr/>
      </dsp:nvSpPr>
      <dsp:spPr>
        <a:xfrm>
          <a:off x="149955" y="1096576"/>
          <a:ext cx="2812748" cy="501840"/>
        </a:xfrm>
        <a:prstGeom prst="roundRect">
          <a:avLst/>
        </a:prstGeom>
        <a:solidFill>
          <a:srgbClr val="4472C4">
            <a:shade val="80000"/>
            <a:hueOff val="174641"/>
            <a:satOff val="-3128"/>
            <a:lumOff val="1329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52" tIns="0" rIns="79352" bIns="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 lastClr="FFFFFF"/>
              </a:solidFill>
              <a:latin typeface="Calibri" panose="020F0502020204030204"/>
              <a:ea typeface="+mn-ea"/>
              <a:cs typeface="+mn-cs"/>
            </a:rPr>
            <a:t>Level 5 (120 credits)</a:t>
          </a:r>
        </a:p>
      </dsp:txBody>
      <dsp:txXfrm>
        <a:off x="174453" y="1121074"/>
        <a:ext cx="2763752" cy="452844"/>
      </dsp:txXfrm>
    </dsp:sp>
    <dsp:sp modelId="{C3DD6BF5-3A7C-499C-AC21-AFD1D2884FD3}">
      <dsp:nvSpPr>
        <dsp:cNvPr id="0" name=""/>
        <dsp:cNvSpPr/>
      </dsp:nvSpPr>
      <dsp:spPr>
        <a:xfrm>
          <a:off x="0" y="2426529"/>
          <a:ext cx="2999113" cy="736312"/>
        </a:xfrm>
        <a:prstGeom prst="rect">
          <a:avLst/>
        </a:prstGeom>
        <a:solidFill>
          <a:sysClr val="window" lastClr="FFFFFF">
            <a:alpha val="90000"/>
            <a:hueOff val="0"/>
            <a:satOff val="0"/>
            <a:lumOff val="0"/>
            <a:alphaOff val="0"/>
          </a:sysClr>
        </a:solidFill>
        <a:ln w="12700" cap="flat" cmpd="sng" algn="ctr">
          <a:solidFill>
            <a:srgbClr val="4472C4">
              <a:shade val="80000"/>
              <a:hueOff val="349283"/>
              <a:satOff val="-6256"/>
              <a:lumOff val="2658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764" tIns="354076" rIns="23276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ysClr val="windowText" lastClr="000000">
                  <a:hueOff val="0"/>
                  <a:satOff val="0"/>
                  <a:lumOff val="0"/>
                  <a:alphaOff val="0"/>
                </a:sysClr>
              </a:solidFill>
              <a:latin typeface="Calibri" panose="020F0502020204030204"/>
              <a:ea typeface="+mn-ea"/>
              <a:cs typeface="+mn-cs"/>
            </a:rPr>
            <a:t>Traditional Year 3</a:t>
          </a:r>
        </a:p>
      </dsp:txBody>
      <dsp:txXfrm>
        <a:off x="0" y="2426529"/>
        <a:ext cx="2999113" cy="736312"/>
      </dsp:txXfrm>
    </dsp:sp>
    <dsp:sp modelId="{89C49604-3B27-453A-87E0-112C5D041994}">
      <dsp:nvSpPr>
        <dsp:cNvPr id="0" name=""/>
        <dsp:cNvSpPr/>
      </dsp:nvSpPr>
      <dsp:spPr>
        <a:xfrm>
          <a:off x="149955" y="2175609"/>
          <a:ext cx="2812748" cy="501840"/>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52" tIns="0" rIns="79352" bIns="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 lastClr="FFFFFF"/>
              </a:solidFill>
              <a:latin typeface="Calibri" panose="020F0502020204030204"/>
              <a:ea typeface="+mn-ea"/>
              <a:cs typeface="+mn-cs"/>
            </a:rPr>
            <a:t>Level 6 (120 credits) </a:t>
          </a:r>
        </a:p>
      </dsp:txBody>
      <dsp:txXfrm>
        <a:off x="174453" y="2200107"/>
        <a:ext cx="276375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15093A-0013-42B1-B0E2-5D54519BB934}" type="datetimeFigureOut">
              <a:rPr lang="en-GB" smtClean="0"/>
              <a:t>14/04/2025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818C50-08A0-440B-AD4B-849C58ABED32}" type="slidenum">
              <a:rPr lang="en-GB" smtClean="0"/>
              <a:t>‹#›</a:t>
            </a:fld>
            <a:endParaRPr lang="en-GB"/>
          </a:p>
        </p:txBody>
      </p:sp>
    </p:spTree>
    <p:extLst>
      <p:ext uri="{BB962C8B-B14F-4D97-AF65-F5344CB8AC3E}">
        <p14:creationId xmlns:p14="http://schemas.microsoft.com/office/powerpoint/2010/main" val="414220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DE669-0E06-46AD-B419-1625C00BB945}"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29D97-03BD-4D34-9B70-88FA0E020C30}" type="slidenum">
              <a:rPr lang="en-GB" smtClean="0"/>
              <a:t>‹#›</a:t>
            </a:fld>
            <a:endParaRPr lang="en-GB"/>
          </a:p>
        </p:txBody>
      </p:sp>
    </p:spTree>
    <p:extLst>
      <p:ext uri="{BB962C8B-B14F-4D97-AF65-F5344CB8AC3E}">
        <p14:creationId xmlns:p14="http://schemas.microsoft.com/office/powerpoint/2010/main" val="384175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Title Half Imag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20" hasCustomPrompt="1"/>
          </p:nvPr>
        </p:nvSpPr>
        <p:spPr>
          <a:xfrm>
            <a:off x="6096000" y="0"/>
            <a:ext cx="6096000" cy="6858000"/>
          </a:xfrm>
        </p:spPr>
        <p:txBody>
          <a:bodyPr/>
          <a:lstStyle>
            <a:lvl1pPr marL="0" indent="0">
              <a:buNone/>
              <a:defRPr baseline="0"/>
            </a:lvl1pPr>
          </a:lstStyle>
          <a:p>
            <a:r>
              <a:rPr lang="en-GB"/>
              <a:t>Click to add Picture or Colour</a:t>
            </a:r>
          </a:p>
        </p:txBody>
      </p:sp>
      <p:sp>
        <p:nvSpPr>
          <p:cNvPr id="5" name="Picture Placeholder 4"/>
          <p:cNvSpPr>
            <a:spLocks noGrp="1"/>
          </p:cNvSpPr>
          <p:nvPr>
            <p:ph type="pic" sz="quarter" idx="21" hasCustomPrompt="1"/>
          </p:nvPr>
        </p:nvSpPr>
        <p:spPr>
          <a:xfrm>
            <a:off x="6851650" y="800100"/>
            <a:ext cx="4537075" cy="5257800"/>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baseline="0"/>
            </a:lvl1pPr>
          </a:lstStyle>
          <a:p>
            <a:pPr marL="0" marR="0" lvl="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a:pPr>
            <a:r>
              <a:rPr lang="en-GB"/>
              <a:t>Click to add Picture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75" y="800100"/>
            <a:ext cx="3171285" cy="1130259"/>
          </a:xfrm>
          <a:prstGeom prst="rect">
            <a:avLst/>
          </a:prstGeom>
        </p:spPr>
      </p:pic>
      <p:sp>
        <p:nvSpPr>
          <p:cNvPr id="9" name="Title 1"/>
          <p:cNvSpPr>
            <a:spLocks noGrp="1"/>
          </p:cNvSpPr>
          <p:nvPr>
            <p:ph type="title" hasCustomPrompt="1"/>
          </p:nvPr>
        </p:nvSpPr>
        <p:spPr>
          <a:xfrm>
            <a:off x="803275" y="3939156"/>
            <a:ext cx="5292188" cy="1744067"/>
          </a:xfrm>
        </p:spPr>
        <p:txBody>
          <a:bodyPr wrap="square" rIns="46800" anchor="b" anchorCtr="0">
            <a:spAutoFit/>
          </a:bodyPr>
          <a:lstStyle>
            <a:lvl1pPr>
              <a:lnSpc>
                <a:spcPts val="6800"/>
              </a:lnSpc>
              <a:defRPr sz="6600" b="1" baseline="0">
                <a:latin typeface="+mj-lt"/>
              </a:defRPr>
            </a:lvl1pPr>
          </a:lstStyle>
          <a:p>
            <a:r>
              <a:rPr lang="en-US"/>
              <a:t>Click to add title</a:t>
            </a:r>
            <a:endParaRPr lang="en-GB"/>
          </a:p>
        </p:txBody>
      </p:sp>
      <p:sp>
        <p:nvSpPr>
          <p:cNvPr id="44" name="Text Placeholder 1"/>
          <p:cNvSpPr>
            <a:spLocks noGrp="1"/>
          </p:cNvSpPr>
          <p:nvPr>
            <p:ph type="body" sz="quarter" idx="10" hasCustomPrompt="1"/>
          </p:nvPr>
        </p:nvSpPr>
        <p:spPr>
          <a:xfrm>
            <a:off x="803275" y="5675189"/>
            <a:ext cx="5292188" cy="333425"/>
          </a:xfrm>
        </p:spPr>
        <p:txBody>
          <a:bodyPr wrap="square" rIns="46800">
            <a:spAutoFit/>
          </a:bodyPr>
          <a:lstStyle>
            <a:lvl1pPr marL="0" indent="0">
              <a:lnSpc>
                <a:spcPts val="2600"/>
              </a:lnSpc>
              <a:spcBef>
                <a:spcPts val="0"/>
              </a:spcBef>
              <a:buNone/>
              <a:defRPr sz="2400"/>
            </a:lvl1pPr>
          </a:lstStyle>
          <a:p>
            <a:pPr lvl="0"/>
            <a:r>
              <a:rPr lang="en-US"/>
              <a:t>Click to add name or title</a:t>
            </a:r>
            <a:endParaRPr lang="en-GB"/>
          </a:p>
        </p:txBody>
      </p:sp>
    </p:spTree>
    <p:extLst>
      <p:ext uri="{BB962C8B-B14F-4D97-AF65-F5344CB8AC3E}">
        <p14:creationId xmlns:p14="http://schemas.microsoft.com/office/powerpoint/2010/main" val="138882164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Copy/2xImage/Pullout Border">
    <p:bg>
      <p:bgPr>
        <a:solidFill>
          <a:schemeClr val="bg1"/>
        </a:solidFill>
        <a:effectLst/>
      </p:bgPr>
    </p:bg>
    <p:spTree>
      <p:nvGrpSpPr>
        <p:cNvPr id="1" name=""/>
        <p:cNvGrpSpPr/>
        <p:nvPr/>
      </p:nvGrpSpPr>
      <p:grpSpPr>
        <a:xfrm>
          <a:off x="0" y="0"/>
          <a:ext cx="0" cy="0"/>
          <a:chOff x="0" y="0"/>
          <a:chExt cx="0" cy="0"/>
        </a:xfrm>
      </p:grpSpPr>
      <p:sp>
        <p:nvSpPr>
          <p:cNvPr id="12" name="Picture Placeholder 9"/>
          <p:cNvSpPr>
            <a:spLocks noGrp="1"/>
          </p:cNvSpPr>
          <p:nvPr>
            <p:ph type="pic" sz="quarter" idx="30" hasCustomPrompt="1"/>
          </p:nvPr>
        </p:nvSpPr>
        <p:spPr>
          <a:xfrm>
            <a:off x="6096000" y="0"/>
            <a:ext cx="6096000" cy="6858000"/>
          </a:xfrm>
          <a:solidFill>
            <a:schemeClr val="tx2"/>
          </a:solidFill>
        </p:spPr>
        <p:txBody>
          <a:bodyPr/>
          <a:lstStyle>
            <a:lvl1pPr marL="0" indent="0">
              <a:buNone/>
              <a:defRPr/>
            </a:lvl1pPr>
          </a:lstStyle>
          <a:p>
            <a:r>
              <a:rPr lang="en-GB"/>
              <a:t>Click to add Picture or Colour</a:t>
            </a:r>
          </a:p>
        </p:txBody>
      </p:sp>
      <p:sp>
        <p:nvSpPr>
          <p:cNvPr id="13" name="Text Placeholder 1"/>
          <p:cNvSpPr>
            <a:spLocks noGrp="1"/>
          </p:cNvSpPr>
          <p:nvPr>
            <p:ph type="body" sz="quarter" idx="20" hasCustomPrompt="1"/>
          </p:nvPr>
        </p:nvSpPr>
        <p:spPr>
          <a:xfrm>
            <a:off x="803275" y="1296000"/>
            <a:ext cx="4537075" cy="51296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5" name="Content Placeholder 1"/>
          <p:cNvSpPr>
            <a:spLocks noGrp="1"/>
          </p:cNvSpPr>
          <p:nvPr>
            <p:ph sz="quarter" idx="21"/>
          </p:nvPr>
        </p:nvSpPr>
        <p:spPr>
          <a:xfrm>
            <a:off x="803291" y="2070000"/>
            <a:ext cx="4537356"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03275" y="799200"/>
            <a:ext cx="4537075" cy="493340"/>
          </a:xfrm>
        </p:spPr>
        <p:txBody>
          <a:bodyPr rIns="46800"/>
          <a:lstStyle/>
          <a:p>
            <a:r>
              <a:rPr lang="en-US"/>
              <a:t>Click to add title</a:t>
            </a:r>
          </a:p>
        </p:txBody>
      </p:sp>
      <p:sp>
        <p:nvSpPr>
          <p:cNvPr id="17" name="Picture Placeholder 4"/>
          <p:cNvSpPr>
            <a:spLocks noGrp="1"/>
          </p:cNvSpPr>
          <p:nvPr>
            <p:ph type="pic" sz="quarter" idx="31" hasCustomPrompt="1"/>
          </p:nvPr>
        </p:nvSpPr>
        <p:spPr>
          <a:xfrm>
            <a:off x="6851650" y="799200"/>
            <a:ext cx="4537075" cy="2522074"/>
          </a:xfrm>
          <a:solidFill>
            <a:schemeClr val="bg2"/>
          </a:solidFill>
        </p:spPr>
        <p:txBody>
          <a:bodyPr/>
          <a:lstStyle>
            <a:lvl1pPr marL="0" indent="0">
              <a:buNone/>
              <a:defRPr/>
            </a:lvl1pPr>
          </a:lstStyle>
          <a:p>
            <a:r>
              <a:rPr lang="en-GB"/>
              <a:t>Click to add Picture</a:t>
            </a:r>
          </a:p>
        </p:txBody>
      </p:sp>
      <p:sp>
        <p:nvSpPr>
          <p:cNvPr id="20" name="Picture Placeholder 3"/>
          <p:cNvSpPr>
            <a:spLocks noGrp="1"/>
          </p:cNvSpPr>
          <p:nvPr>
            <p:ph type="pic" sz="quarter" idx="32" hasCustomPrompt="1"/>
          </p:nvPr>
        </p:nvSpPr>
        <p:spPr>
          <a:xfrm>
            <a:off x="6851650" y="3536725"/>
            <a:ext cx="4537075" cy="2521175"/>
          </a:xfrm>
          <a:solidFill>
            <a:schemeClr val="bg2"/>
          </a:solidFill>
        </p:spPr>
        <p:txBody>
          <a:bodyPr/>
          <a:lstStyle>
            <a:lvl1pPr marL="0" indent="0">
              <a:buNone/>
              <a:defRPr/>
            </a:lvl1pPr>
          </a:lstStyle>
          <a:p>
            <a:r>
              <a:rPr lang="en-GB"/>
              <a:t>Click to add Picture</a:t>
            </a:r>
          </a:p>
        </p:txBody>
      </p:sp>
      <p:sp>
        <p:nvSpPr>
          <p:cNvPr id="3" name="Footer Placeholder 2"/>
          <p:cNvSpPr>
            <a:spLocks noGrp="1"/>
          </p:cNvSpPr>
          <p:nvPr>
            <p:ph type="ftr" sz="quarter" idx="33"/>
          </p:nvPr>
        </p:nvSpPr>
        <p:spPr>
          <a:xfrm>
            <a:off x="298800" y="229500"/>
            <a:ext cx="5545138" cy="134725"/>
          </a:xfrm>
        </p:spPr>
        <p:txBody>
          <a:bodyPr/>
          <a:lstStyle/>
          <a:p>
            <a:endParaRPr lang="en-GB"/>
          </a:p>
        </p:txBody>
      </p:sp>
      <p:sp>
        <p:nvSpPr>
          <p:cNvPr id="16" name="Source 1"/>
          <p:cNvSpPr>
            <a:spLocks noGrp="1"/>
          </p:cNvSpPr>
          <p:nvPr>
            <p:ph type="body" sz="quarter" idx="22" hasCustomPrompt="1"/>
          </p:nvPr>
        </p:nvSpPr>
        <p:spPr>
          <a:xfrm>
            <a:off x="803275" y="5959201"/>
            <a:ext cx="4537074" cy="128240"/>
          </a:xfrm>
        </p:spPr>
        <p:txBody>
          <a:bodyPr wrap="square">
            <a:spAutoFit/>
          </a:bodyPr>
          <a:lstStyle>
            <a:lvl1pPr marL="0" indent="0">
              <a:lnSpc>
                <a:spcPts val="1000"/>
              </a:lnSpc>
              <a:buNone/>
              <a:defRPr sz="900" baseline="0"/>
            </a:lvl1pPr>
          </a:lstStyle>
          <a:p>
            <a:pPr lvl="0"/>
            <a:r>
              <a:rPr lang="en-US"/>
              <a:t>Click to add source</a:t>
            </a:r>
          </a:p>
        </p:txBody>
      </p:sp>
      <p:sp>
        <p:nvSpPr>
          <p:cNvPr id="19" name="Text Placeholder 7"/>
          <p:cNvSpPr>
            <a:spLocks noGrp="1"/>
          </p:cNvSpPr>
          <p:nvPr>
            <p:ph type="body" sz="quarter" idx="29" hasCustomPrompt="1"/>
          </p:nvPr>
        </p:nvSpPr>
        <p:spPr>
          <a:xfrm>
            <a:off x="804035" y="5464909"/>
            <a:ext cx="4538691"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79541255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Copy/2xImage/Pullout Border">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3"/>
          <p:cNvSpPr>
            <a:spLocks noGrp="1"/>
          </p:cNvSpPr>
          <p:nvPr>
            <p:ph type="pic" sz="quarter" idx="31" hasCustomPrompt="1"/>
          </p:nvPr>
        </p:nvSpPr>
        <p:spPr>
          <a:xfrm>
            <a:off x="803275" y="799200"/>
            <a:ext cx="4537075" cy="2522074"/>
          </a:xfrm>
          <a:solidFill>
            <a:schemeClr val="bg2"/>
          </a:solidFill>
        </p:spPr>
        <p:txBody>
          <a:bodyPr/>
          <a:lstStyle>
            <a:lvl1pPr marL="0" indent="0">
              <a:buNone/>
              <a:defRPr/>
            </a:lvl1pPr>
          </a:lstStyle>
          <a:p>
            <a:r>
              <a:rPr lang="en-GB"/>
              <a:t>Click to add Picture</a:t>
            </a:r>
          </a:p>
        </p:txBody>
      </p:sp>
      <p:sp>
        <p:nvSpPr>
          <p:cNvPr id="20" name="Picture Placeholder 4"/>
          <p:cNvSpPr>
            <a:spLocks noGrp="1"/>
          </p:cNvSpPr>
          <p:nvPr>
            <p:ph type="pic" sz="quarter" idx="32" hasCustomPrompt="1"/>
          </p:nvPr>
        </p:nvSpPr>
        <p:spPr>
          <a:xfrm>
            <a:off x="803275" y="3536725"/>
            <a:ext cx="4537075" cy="2521175"/>
          </a:xfrm>
          <a:solidFill>
            <a:schemeClr val="bg2"/>
          </a:solidFill>
        </p:spPr>
        <p:txBody>
          <a:bodyPr/>
          <a:lstStyle>
            <a:lvl1pPr marL="0" indent="0">
              <a:buNone/>
              <a:defRPr/>
            </a:lvl1pPr>
          </a:lstStyle>
          <a:p>
            <a:r>
              <a:rPr lang="en-GB"/>
              <a:t>Click to add Picture</a:t>
            </a:r>
          </a:p>
        </p:txBody>
      </p:sp>
      <p:sp>
        <p:nvSpPr>
          <p:cNvPr id="13" name="Text Placeholder 1"/>
          <p:cNvSpPr>
            <a:spLocks noGrp="1"/>
          </p:cNvSpPr>
          <p:nvPr>
            <p:ph type="body" sz="quarter" idx="20" hasCustomPrompt="1"/>
          </p:nvPr>
        </p:nvSpPr>
        <p:spPr>
          <a:xfrm>
            <a:off x="6851650" y="1296000"/>
            <a:ext cx="4537075" cy="51296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5" name="Content Placeholder 1"/>
          <p:cNvSpPr>
            <a:spLocks noGrp="1"/>
          </p:cNvSpPr>
          <p:nvPr>
            <p:ph sz="quarter" idx="21"/>
          </p:nvPr>
        </p:nvSpPr>
        <p:spPr>
          <a:xfrm>
            <a:off x="6851604" y="2070000"/>
            <a:ext cx="4537355"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6851650" y="799200"/>
            <a:ext cx="4537075" cy="493340"/>
          </a:xfrm>
        </p:spPr>
        <p:txBody>
          <a:bodyPr wrap="square" lIns="46800" rIns="0">
            <a:spAutoFit/>
          </a:bodyPr>
          <a:lstStyle/>
          <a:p>
            <a:r>
              <a:rPr lang="en-US"/>
              <a:t>Click to add title</a:t>
            </a:r>
          </a:p>
        </p:txBody>
      </p:sp>
      <p:sp>
        <p:nvSpPr>
          <p:cNvPr id="3" name="Footer Placeholder 2"/>
          <p:cNvSpPr>
            <a:spLocks noGrp="1"/>
          </p:cNvSpPr>
          <p:nvPr>
            <p:ph type="ftr" sz="quarter" idx="33"/>
          </p:nvPr>
        </p:nvSpPr>
        <p:spPr>
          <a:xfrm>
            <a:off x="298800" y="229500"/>
            <a:ext cx="5545138" cy="134725"/>
          </a:xfrm>
        </p:spPr>
        <p:txBody>
          <a:bodyPr/>
          <a:lstStyle/>
          <a:p>
            <a:endParaRPr lang="en-GB"/>
          </a:p>
        </p:txBody>
      </p:sp>
      <p:sp>
        <p:nvSpPr>
          <p:cNvPr id="18" name="Source 1"/>
          <p:cNvSpPr>
            <a:spLocks noGrp="1"/>
          </p:cNvSpPr>
          <p:nvPr>
            <p:ph type="body" sz="quarter" idx="22" hasCustomPrompt="1"/>
          </p:nvPr>
        </p:nvSpPr>
        <p:spPr>
          <a:xfrm>
            <a:off x="6852142" y="5983282"/>
            <a:ext cx="4537355"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16" name="Text Placeholder 7"/>
          <p:cNvSpPr>
            <a:spLocks noGrp="1"/>
          </p:cNvSpPr>
          <p:nvPr>
            <p:ph type="body" sz="quarter" idx="29" hasCustomPrompt="1"/>
          </p:nvPr>
        </p:nvSpPr>
        <p:spPr>
          <a:xfrm>
            <a:off x="6851537" y="5464909"/>
            <a:ext cx="4536156"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59408579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Copy/4xImage/Pullout">
    <p:bg>
      <p:bgPr>
        <a:solidFill>
          <a:schemeClr val="bg1"/>
        </a:solidFill>
        <a:effectLst/>
      </p:bgPr>
    </p:bg>
    <p:spTree>
      <p:nvGrpSpPr>
        <p:cNvPr id="1" name=""/>
        <p:cNvGrpSpPr/>
        <p:nvPr/>
      </p:nvGrpSpPr>
      <p:grpSpPr>
        <a:xfrm>
          <a:off x="0" y="0"/>
          <a:ext cx="0" cy="0"/>
          <a:chOff x="0" y="0"/>
          <a:chExt cx="0" cy="0"/>
        </a:xfrm>
      </p:grpSpPr>
      <p:sp>
        <p:nvSpPr>
          <p:cNvPr id="17" name="Picture Placeholder 9"/>
          <p:cNvSpPr>
            <a:spLocks noGrp="1"/>
          </p:cNvSpPr>
          <p:nvPr>
            <p:ph type="pic" sz="quarter" idx="32" hasCustomPrompt="1"/>
          </p:nvPr>
        </p:nvSpPr>
        <p:spPr>
          <a:xfrm>
            <a:off x="6096000" y="0"/>
            <a:ext cx="6096000" cy="6858000"/>
          </a:xfrm>
          <a:solidFill>
            <a:schemeClr val="tx2"/>
          </a:solidFill>
        </p:spPr>
        <p:txBody>
          <a:bodyPr/>
          <a:lstStyle>
            <a:lvl1pPr marL="0" indent="0">
              <a:buNone/>
              <a:defRPr/>
            </a:lvl1pPr>
          </a:lstStyle>
          <a:p>
            <a:r>
              <a:rPr lang="en-GB"/>
              <a:t>Click to add Picture or Colour</a:t>
            </a:r>
          </a:p>
        </p:txBody>
      </p:sp>
      <p:sp>
        <p:nvSpPr>
          <p:cNvPr id="25" name="Picture Placeholder 3"/>
          <p:cNvSpPr>
            <a:spLocks noGrp="1"/>
          </p:cNvSpPr>
          <p:nvPr>
            <p:ph type="pic" sz="quarter" idx="31" hasCustomPrompt="1"/>
          </p:nvPr>
        </p:nvSpPr>
        <p:spPr>
          <a:xfrm>
            <a:off x="5591175" y="799199"/>
            <a:ext cx="5797550" cy="3430191"/>
          </a:xfrm>
          <a:solidFill>
            <a:schemeClr val="bg2"/>
          </a:solidFill>
        </p:spPr>
        <p:txBody>
          <a:bodyPr/>
          <a:lstStyle>
            <a:lvl1pPr marL="0" indent="0">
              <a:buNone/>
              <a:defRPr/>
            </a:lvl1pPr>
          </a:lstStyle>
          <a:p>
            <a:r>
              <a:rPr lang="en-GB"/>
              <a:t>Click to add Picture</a:t>
            </a:r>
          </a:p>
        </p:txBody>
      </p:sp>
      <p:sp>
        <p:nvSpPr>
          <p:cNvPr id="26" name="Picture Placeholder 3"/>
          <p:cNvSpPr>
            <a:spLocks noGrp="1"/>
          </p:cNvSpPr>
          <p:nvPr>
            <p:ph type="pic" sz="quarter" idx="33" hasCustomPrompt="1"/>
          </p:nvPr>
        </p:nvSpPr>
        <p:spPr>
          <a:xfrm>
            <a:off x="5591175" y="4417408"/>
            <a:ext cx="1765300" cy="1639454"/>
          </a:xfrm>
          <a:solidFill>
            <a:schemeClr val="bg2"/>
          </a:solidFill>
        </p:spPr>
        <p:txBody>
          <a:bodyPr/>
          <a:lstStyle>
            <a:lvl1pPr marL="0" indent="0">
              <a:buNone/>
              <a:defRPr/>
            </a:lvl1pPr>
          </a:lstStyle>
          <a:p>
            <a:r>
              <a:rPr lang="en-GB"/>
              <a:t>Click to add Picture</a:t>
            </a:r>
          </a:p>
        </p:txBody>
      </p:sp>
      <p:sp>
        <p:nvSpPr>
          <p:cNvPr id="27" name="Picture Placeholder 3"/>
          <p:cNvSpPr>
            <a:spLocks noGrp="1"/>
          </p:cNvSpPr>
          <p:nvPr>
            <p:ph type="pic" sz="quarter" idx="34" hasCustomPrompt="1"/>
          </p:nvPr>
        </p:nvSpPr>
        <p:spPr>
          <a:xfrm>
            <a:off x="7608888" y="4417408"/>
            <a:ext cx="1763712" cy="1639454"/>
          </a:xfrm>
          <a:solidFill>
            <a:schemeClr val="bg2"/>
          </a:solidFill>
        </p:spPr>
        <p:txBody>
          <a:bodyPr/>
          <a:lstStyle>
            <a:lvl1pPr marL="0" indent="0">
              <a:buNone/>
              <a:defRPr/>
            </a:lvl1pPr>
          </a:lstStyle>
          <a:p>
            <a:r>
              <a:rPr lang="en-GB"/>
              <a:t>Click to add Picture</a:t>
            </a:r>
          </a:p>
        </p:txBody>
      </p:sp>
      <p:sp>
        <p:nvSpPr>
          <p:cNvPr id="28" name="Picture Placeholder 3"/>
          <p:cNvSpPr>
            <a:spLocks noGrp="1"/>
          </p:cNvSpPr>
          <p:nvPr>
            <p:ph type="pic" sz="quarter" idx="35" hasCustomPrompt="1"/>
          </p:nvPr>
        </p:nvSpPr>
        <p:spPr>
          <a:xfrm>
            <a:off x="9625013" y="4417408"/>
            <a:ext cx="1763712" cy="1639454"/>
          </a:xfrm>
          <a:solidFill>
            <a:schemeClr val="bg2"/>
          </a:solidFill>
        </p:spPr>
        <p:txBody>
          <a:bodyPr/>
          <a:lstStyle>
            <a:lvl1pPr marL="0" indent="0">
              <a:buNone/>
              <a:defRPr/>
            </a:lvl1pPr>
          </a:lstStyle>
          <a:p>
            <a:r>
              <a:rPr lang="en-GB"/>
              <a:t>Click to add Picture</a:t>
            </a:r>
          </a:p>
        </p:txBody>
      </p:sp>
      <p:sp>
        <p:nvSpPr>
          <p:cNvPr id="13" name="Text Placeholder 1"/>
          <p:cNvSpPr>
            <a:spLocks noGrp="1"/>
          </p:cNvSpPr>
          <p:nvPr>
            <p:ph type="body" sz="quarter" idx="20" hasCustomPrompt="1"/>
          </p:nvPr>
        </p:nvSpPr>
        <p:spPr>
          <a:xfrm>
            <a:off x="833876" y="1296000"/>
            <a:ext cx="4001649" cy="76944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5" name="Content Placeholder 1"/>
          <p:cNvSpPr>
            <a:spLocks noGrp="1"/>
          </p:cNvSpPr>
          <p:nvPr>
            <p:ph sz="quarter" idx="21"/>
          </p:nvPr>
        </p:nvSpPr>
        <p:spPr>
          <a:xfrm>
            <a:off x="833876" y="2318400"/>
            <a:ext cx="4001897"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33876" y="799200"/>
            <a:ext cx="4001649" cy="493340"/>
          </a:xfrm>
        </p:spPr>
        <p:txBody>
          <a:bodyPr rIns="46800"/>
          <a:lstStyle/>
          <a:p>
            <a:r>
              <a:rPr lang="en-US"/>
              <a:t>Click to add title</a:t>
            </a:r>
          </a:p>
        </p:txBody>
      </p:sp>
      <p:sp>
        <p:nvSpPr>
          <p:cNvPr id="3" name="Footer Placeholder 2"/>
          <p:cNvSpPr>
            <a:spLocks noGrp="1"/>
          </p:cNvSpPr>
          <p:nvPr>
            <p:ph type="ftr" sz="quarter" idx="36"/>
          </p:nvPr>
        </p:nvSpPr>
        <p:spPr>
          <a:xfrm>
            <a:off x="298800" y="229500"/>
            <a:ext cx="5545138" cy="134725"/>
          </a:xfrm>
        </p:spPr>
        <p:txBody>
          <a:bodyPr/>
          <a:lstStyle/>
          <a:p>
            <a:endParaRPr lang="en-GB"/>
          </a:p>
        </p:txBody>
      </p:sp>
      <p:sp>
        <p:nvSpPr>
          <p:cNvPr id="14" name="Source 1"/>
          <p:cNvSpPr>
            <a:spLocks noGrp="1"/>
          </p:cNvSpPr>
          <p:nvPr>
            <p:ph type="body" sz="quarter" idx="22" hasCustomPrompt="1"/>
          </p:nvPr>
        </p:nvSpPr>
        <p:spPr>
          <a:xfrm>
            <a:off x="833876" y="5872992"/>
            <a:ext cx="4001649" cy="128240"/>
          </a:xfrm>
        </p:spPr>
        <p:txBody>
          <a:bodyPr wrap="square">
            <a:spAutoFit/>
          </a:bodyPr>
          <a:lstStyle>
            <a:lvl1pPr marL="0" indent="0">
              <a:lnSpc>
                <a:spcPts val="1000"/>
              </a:lnSpc>
              <a:buNone/>
              <a:defRPr sz="900" baseline="0"/>
            </a:lvl1pPr>
          </a:lstStyle>
          <a:p>
            <a:pPr lvl="0"/>
            <a:r>
              <a:rPr lang="en-US"/>
              <a:t>Click to add source</a:t>
            </a:r>
          </a:p>
        </p:txBody>
      </p:sp>
      <p:sp>
        <p:nvSpPr>
          <p:cNvPr id="19" name="Text Placeholder 7"/>
          <p:cNvSpPr>
            <a:spLocks noGrp="1"/>
          </p:cNvSpPr>
          <p:nvPr>
            <p:ph type="body" sz="quarter" idx="29" hasCustomPrompt="1"/>
          </p:nvPr>
        </p:nvSpPr>
        <p:spPr>
          <a:xfrm>
            <a:off x="834546" y="5336136"/>
            <a:ext cx="4000984"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1"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4276767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Copy/4xImage/Pullout">
    <p:bg>
      <p:bgPr>
        <a:solidFill>
          <a:schemeClr val="tx2"/>
        </a:solidFill>
        <a:effectLst/>
      </p:bgPr>
    </p:bg>
    <p:spTree>
      <p:nvGrpSpPr>
        <p:cNvPr id="1" name=""/>
        <p:cNvGrpSpPr/>
        <p:nvPr/>
      </p:nvGrpSpPr>
      <p:grpSpPr>
        <a:xfrm>
          <a:off x="0" y="0"/>
          <a:ext cx="0" cy="0"/>
          <a:chOff x="0" y="0"/>
          <a:chExt cx="0" cy="0"/>
        </a:xfrm>
      </p:grpSpPr>
      <p:sp>
        <p:nvSpPr>
          <p:cNvPr id="18" name="Rectangle 17"/>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3"/>
          <p:cNvSpPr>
            <a:spLocks noGrp="1"/>
          </p:cNvSpPr>
          <p:nvPr>
            <p:ph type="pic" sz="quarter" idx="31" hasCustomPrompt="1"/>
          </p:nvPr>
        </p:nvSpPr>
        <p:spPr>
          <a:xfrm>
            <a:off x="820027" y="800100"/>
            <a:ext cx="5780798" cy="3434708"/>
          </a:xfrm>
          <a:solidFill>
            <a:schemeClr val="bg2"/>
          </a:solidFill>
        </p:spPr>
        <p:txBody>
          <a:bodyPr/>
          <a:lstStyle>
            <a:lvl1pPr marL="0" indent="0">
              <a:buNone/>
              <a:defRPr/>
            </a:lvl1pPr>
          </a:lstStyle>
          <a:p>
            <a:r>
              <a:rPr lang="en-GB"/>
              <a:t>Click to add Picture</a:t>
            </a:r>
          </a:p>
        </p:txBody>
      </p:sp>
      <p:sp>
        <p:nvSpPr>
          <p:cNvPr id="17" name="Picture Placeholder 3"/>
          <p:cNvSpPr>
            <a:spLocks noGrp="1"/>
          </p:cNvSpPr>
          <p:nvPr>
            <p:ph type="pic" sz="quarter" idx="33" hasCustomPrompt="1"/>
          </p:nvPr>
        </p:nvSpPr>
        <p:spPr>
          <a:xfrm>
            <a:off x="820027" y="4422825"/>
            <a:ext cx="1764000" cy="1639454"/>
          </a:xfrm>
          <a:solidFill>
            <a:schemeClr val="bg2"/>
          </a:solidFill>
        </p:spPr>
        <p:txBody>
          <a:bodyPr/>
          <a:lstStyle>
            <a:lvl1pPr marL="0" indent="0">
              <a:buNone/>
              <a:defRPr/>
            </a:lvl1pPr>
          </a:lstStyle>
          <a:p>
            <a:r>
              <a:rPr lang="en-GB"/>
              <a:t>Click to add Picture</a:t>
            </a:r>
          </a:p>
        </p:txBody>
      </p:sp>
      <p:sp>
        <p:nvSpPr>
          <p:cNvPr id="22" name="Picture Placeholder 3"/>
          <p:cNvSpPr>
            <a:spLocks noGrp="1"/>
          </p:cNvSpPr>
          <p:nvPr>
            <p:ph type="pic" sz="quarter" idx="34" hasCustomPrompt="1"/>
          </p:nvPr>
        </p:nvSpPr>
        <p:spPr>
          <a:xfrm>
            <a:off x="2827776" y="4422825"/>
            <a:ext cx="1764000" cy="1639454"/>
          </a:xfrm>
          <a:solidFill>
            <a:schemeClr val="bg2"/>
          </a:solidFill>
        </p:spPr>
        <p:txBody>
          <a:bodyPr/>
          <a:lstStyle>
            <a:lvl1pPr marL="0" indent="0">
              <a:buNone/>
              <a:defRPr/>
            </a:lvl1pPr>
          </a:lstStyle>
          <a:p>
            <a:r>
              <a:rPr lang="en-GB"/>
              <a:t>Click to add Picture</a:t>
            </a:r>
          </a:p>
        </p:txBody>
      </p:sp>
      <p:sp>
        <p:nvSpPr>
          <p:cNvPr id="23" name="Picture Placeholder 3"/>
          <p:cNvSpPr>
            <a:spLocks noGrp="1"/>
          </p:cNvSpPr>
          <p:nvPr>
            <p:ph type="pic" sz="quarter" idx="35" hasCustomPrompt="1"/>
          </p:nvPr>
        </p:nvSpPr>
        <p:spPr>
          <a:xfrm>
            <a:off x="4835525" y="4422825"/>
            <a:ext cx="1764000" cy="1639454"/>
          </a:xfrm>
          <a:solidFill>
            <a:schemeClr val="bg2"/>
          </a:solidFill>
        </p:spPr>
        <p:txBody>
          <a:bodyPr/>
          <a:lstStyle>
            <a:lvl1pPr marL="0" indent="0">
              <a:buNone/>
              <a:defRPr/>
            </a:lvl1pPr>
          </a:lstStyle>
          <a:p>
            <a:r>
              <a:rPr lang="en-GB"/>
              <a:t>Click to add Picture</a:t>
            </a:r>
          </a:p>
        </p:txBody>
      </p:sp>
      <p:sp>
        <p:nvSpPr>
          <p:cNvPr id="13" name="Text Placeholder 1"/>
          <p:cNvSpPr>
            <a:spLocks noGrp="1"/>
          </p:cNvSpPr>
          <p:nvPr>
            <p:ph type="body" sz="quarter" idx="20" hasCustomPrompt="1"/>
          </p:nvPr>
        </p:nvSpPr>
        <p:spPr>
          <a:xfrm>
            <a:off x="7379637" y="1296000"/>
            <a:ext cx="4009088" cy="76944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5" name="Content Placeholder 1"/>
          <p:cNvSpPr>
            <a:spLocks noGrp="1"/>
          </p:cNvSpPr>
          <p:nvPr>
            <p:ph sz="quarter" idx="21"/>
          </p:nvPr>
        </p:nvSpPr>
        <p:spPr>
          <a:xfrm>
            <a:off x="7379637" y="2318400"/>
            <a:ext cx="4009337" cy="1551707"/>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level5.84</a:t>
            </a:r>
          </a:p>
          <a:p>
            <a:pPr lvl="2"/>
            <a:endParaRPr lang="en-US"/>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7379637" y="799200"/>
            <a:ext cx="4009088" cy="493340"/>
          </a:xfrm>
        </p:spPr>
        <p:txBody>
          <a:bodyPr lIns="46800" rIns="0"/>
          <a:lstStyle/>
          <a:p>
            <a:r>
              <a:rPr lang="en-US"/>
              <a:t>Click to add title</a:t>
            </a:r>
          </a:p>
        </p:txBody>
      </p:sp>
      <p:sp>
        <p:nvSpPr>
          <p:cNvPr id="3" name="Footer Placeholder 2"/>
          <p:cNvSpPr>
            <a:spLocks noGrp="1"/>
          </p:cNvSpPr>
          <p:nvPr>
            <p:ph type="ftr" sz="quarter" idx="36"/>
          </p:nvPr>
        </p:nvSpPr>
        <p:spPr>
          <a:xfrm>
            <a:off x="314913" y="229500"/>
            <a:ext cx="5545138" cy="134725"/>
          </a:xfrm>
        </p:spPr>
        <p:txBody>
          <a:bodyPr/>
          <a:lstStyle/>
          <a:p>
            <a:endParaRPr lang="en-GB"/>
          </a:p>
        </p:txBody>
      </p:sp>
      <p:sp>
        <p:nvSpPr>
          <p:cNvPr id="16" name="Source 1"/>
          <p:cNvSpPr>
            <a:spLocks noGrp="1"/>
          </p:cNvSpPr>
          <p:nvPr>
            <p:ph type="body" sz="quarter" idx="22" hasCustomPrompt="1"/>
          </p:nvPr>
        </p:nvSpPr>
        <p:spPr>
          <a:xfrm>
            <a:off x="7379637" y="5856901"/>
            <a:ext cx="4009337"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20" name="Text Placeholder 7"/>
          <p:cNvSpPr>
            <a:spLocks noGrp="1"/>
          </p:cNvSpPr>
          <p:nvPr>
            <p:ph type="body" sz="quarter" idx="29" hasCustomPrompt="1"/>
          </p:nvPr>
        </p:nvSpPr>
        <p:spPr>
          <a:xfrm>
            <a:off x="7379637" y="5336136"/>
            <a:ext cx="4008422"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5"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38080329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Copy/4xImage/Pullout Border">
    <p:bg>
      <p:bgPr>
        <a:solidFill>
          <a:schemeClr val="bg1"/>
        </a:solidFill>
        <a:effectLst/>
      </p:bgPr>
    </p:bg>
    <p:spTree>
      <p:nvGrpSpPr>
        <p:cNvPr id="1" name=""/>
        <p:cNvGrpSpPr/>
        <p:nvPr/>
      </p:nvGrpSpPr>
      <p:grpSpPr>
        <a:xfrm>
          <a:off x="0" y="0"/>
          <a:ext cx="0" cy="0"/>
          <a:chOff x="0" y="0"/>
          <a:chExt cx="0" cy="0"/>
        </a:xfrm>
      </p:grpSpPr>
      <p:sp>
        <p:nvSpPr>
          <p:cNvPr id="17" name="Picture Placeholder 9"/>
          <p:cNvSpPr>
            <a:spLocks noGrp="1"/>
          </p:cNvSpPr>
          <p:nvPr>
            <p:ph type="pic" sz="quarter" idx="32" hasCustomPrompt="1"/>
          </p:nvPr>
        </p:nvSpPr>
        <p:spPr>
          <a:xfrm>
            <a:off x="6096000" y="0"/>
            <a:ext cx="6096000" cy="6858000"/>
          </a:xfrm>
          <a:solidFill>
            <a:schemeClr val="tx2"/>
          </a:solidFill>
        </p:spPr>
        <p:txBody>
          <a:bodyPr/>
          <a:lstStyle>
            <a:lvl1pPr marL="0" indent="0">
              <a:buNone/>
              <a:defRPr/>
            </a:lvl1pPr>
          </a:lstStyle>
          <a:p>
            <a:r>
              <a:rPr lang="en-GB"/>
              <a:t>Click to add Picture or Colour</a:t>
            </a:r>
          </a:p>
        </p:txBody>
      </p:sp>
      <p:sp>
        <p:nvSpPr>
          <p:cNvPr id="25" name="Picture Placeholder 3"/>
          <p:cNvSpPr>
            <a:spLocks noGrp="1"/>
          </p:cNvSpPr>
          <p:nvPr>
            <p:ph type="pic" sz="quarter" idx="31" hasCustomPrompt="1"/>
          </p:nvPr>
        </p:nvSpPr>
        <p:spPr>
          <a:xfrm>
            <a:off x="6851650" y="799199"/>
            <a:ext cx="4537075" cy="3242575"/>
          </a:xfrm>
          <a:solidFill>
            <a:schemeClr val="bg2"/>
          </a:solidFill>
        </p:spPr>
        <p:txBody>
          <a:bodyPr/>
          <a:lstStyle>
            <a:lvl1pPr marL="0" indent="0">
              <a:buNone/>
              <a:defRPr/>
            </a:lvl1pPr>
          </a:lstStyle>
          <a:p>
            <a:r>
              <a:rPr lang="en-GB"/>
              <a:t>Click to add Picture</a:t>
            </a:r>
          </a:p>
        </p:txBody>
      </p:sp>
      <p:sp>
        <p:nvSpPr>
          <p:cNvPr id="26" name="Picture Placeholder 3"/>
          <p:cNvSpPr>
            <a:spLocks noGrp="1"/>
          </p:cNvSpPr>
          <p:nvPr>
            <p:ph type="pic" sz="quarter" idx="33" hasCustomPrompt="1"/>
          </p:nvPr>
        </p:nvSpPr>
        <p:spPr>
          <a:xfrm>
            <a:off x="6851649" y="4292600"/>
            <a:ext cx="1345141" cy="1785842"/>
          </a:xfrm>
          <a:solidFill>
            <a:schemeClr val="bg2"/>
          </a:solidFill>
        </p:spPr>
        <p:txBody>
          <a:bodyPr/>
          <a:lstStyle>
            <a:lvl1pPr marL="0" indent="0">
              <a:buNone/>
              <a:defRPr/>
            </a:lvl1pPr>
          </a:lstStyle>
          <a:p>
            <a:r>
              <a:rPr lang="en-GB"/>
              <a:t>Click to add Picture</a:t>
            </a:r>
          </a:p>
        </p:txBody>
      </p:sp>
      <p:sp>
        <p:nvSpPr>
          <p:cNvPr id="27" name="Picture Placeholder 3"/>
          <p:cNvSpPr>
            <a:spLocks noGrp="1"/>
          </p:cNvSpPr>
          <p:nvPr>
            <p:ph type="pic" sz="quarter" idx="34" hasCustomPrompt="1"/>
          </p:nvPr>
        </p:nvSpPr>
        <p:spPr>
          <a:xfrm>
            <a:off x="8447614" y="4292600"/>
            <a:ext cx="1345144" cy="1785842"/>
          </a:xfrm>
          <a:solidFill>
            <a:schemeClr val="bg2"/>
          </a:solidFill>
        </p:spPr>
        <p:txBody>
          <a:bodyPr/>
          <a:lstStyle>
            <a:lvl1pPr marL="0" indent="0">
              <a:buNone/>
              <a:defRPr/>
            </a:lvl1pPr>
          </a:lstStyle>
          <a:p>
            <a:r>
              <a:rPr lang="en-GB"/>
              <a:t>Click to add Picture</a:t>
            </a:r>
          </a:p>
        </p:txBody>
      </p:sp>
      <p:sp>
        <p:nvSpPr>
          <p:cNvPr id="28" name="Picture Placeholder 3"/>
          <p:cNvSpPr>
            <a:spLocks noGrp="1"/>
          </p:cNvSpPr>
          <p:nvPr>
            <p:ph type="pic" sz="quarter" idx="35" hasCustomPrompt="1"/>
          </p:nvPr>
        </p:nvSpPr>
        <p:spPr>
          <a:xfrm>
            <a:off x="10043580" y="4292600"/>
            <a:ext cx="1345145" cy="1785842"/>
          </a:xfrm>
          <a:solidFill>
            <a:schemeClr val="bg2"/>
          </a:solidFill>
        </p:spPr>
        <p:txBody>
          <a:bodyPr/>
          <a:lstStyle>
            <a:lvl1pPr marL="0" indent="0">
              <a:buNone/>
              <a:defRPr/>
            </a:lvl1pPr>
          </a:lstStyle>
          <a:p>
            <a:r>
              <a:rPr lang="en-GB"/>
              <a:t>Click to add Picture</a:t>
            </a:r>
          </a:p>
        </p:txBody>
      </p:sp>
      <p:sp>
        <p:nvSpPr>
          <p:cNvPr id="13" name="Text Placeholder 1"/>
          <p:cNvSpPr>
            <a:spLocks noGrp="1"/>
          </p:cNvSpPr>
          <p:nvPr>
            <p:ph type="body" sz="quarter" idx="20" hasCustomPrompt="1"/>
          </p:nvPr>
        </p:nvSpPr>
        <p:spPr>
          <a:xfrm>
            <a:off x="803275" y="1296000"/>
            <a:ext cx="4537075" cy="51296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5" name="Content Placeholder 1"/>
          <p:cNvSpPr>
            <a:spLocks noGrp="1"/>
          </p:cNvSpPr>
          <p:nvPr>
            <p:ph sz="quarter" idx="21"/>
          </p:nvPr>
        </p:nvSpPr>
        <p:spPr>
          <a:xfrm>
            <a:off x="803291" y="2070000"/>
            <a:ext cx="4537356"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03275" y="799200"/>
            <a:ext cx="4537075" cy="493340"/>
          </a:xfrm>
        </p:spPr>
        <p:txBody>
          <a:bodyPr rIns="46800"/>
          <a:lstStyle/>
          <a:p>
            <a:r>
              <a:rPr lang="en-US"/>
              <a:t>Click to add title</a:t>
            </a:r>
          </a:p>
        </p:txBody>
      </p:sp>
      <p:sp>
        <p:nvSpPr>
          <p:cNvPr id="3" name="Footer Placeholder 2"/>
          <p:cNvSpPr>
            <a:spLocks noGrp="1"/>
          </p:cNvSpPr>
          <p:nvPr>
            <p:ph type="ftr" sz="quarter" idx="36"/>
          </p:nvPr>
        </p:nvSpPr>
        <p:spPr>
          <a:xfrm>
            <a:off x="298450" y="229500"/>
            <a:ext cx="5545138" cy="134725"/>
          </a:xfrm>
        </p:spPr>
        <p:txBody>
          <a:bodyPr/>
          <a:lstStyle/>
          <a:p>
            <a:endParaRPr lang="en-GB"/>
          </a:p>
        </p:txBody>
      </p:sp>
      <p:sp>
        <p:nvSpPr>
          <p:cNvPr id="20" name="Source 1"/>
          <p:cNvSpPr>
            <a:spLocks noGrp="1"/>
          </p:cNvSpPr>
          <p:nvPr>
            <p:ph type="body" sz="quarter" idx="22" hasCustomPrompt="1"/>
          </p:nvPr>
        </p:nvSpPr>
        <p:spPr>
          <a:xfrm>
            <a:off x="803094" y="5950202"/>
            <a:ext cx="4533831" cy="128240"/>
          </a:xfrm>
        </p:spPr>
        <p:txBody>
          <a:bodyPr wrap="square">
            <a:spAutoFit/>
          </a:bodyPr>
          <a:lstStyle>
            <a:lvl1pPr marL="0" indent="0">
              <a:lnSpc>
                <a:spcPts val="1000"/>
              </a:lnSpc>
              <a:buNone/>
              <a:defRPr sz="900" baseline="0"/>
            </a:lvl1pPr>
          </a:lstStyle>
          <a:p>
            <a:pPr lvl="0"/>
            <a:r>
              <a:rPr lang="en-US"/>
              <a:t>Click to add source</a:t>
            </a:r>
          </a:p>
        </p:txBody>
      </p:sp>
      <p:sp>
        <p:nvSpPr>
          <p:cNvPr id="18" name="Text Placeholder 7"/>
          <p:cNvSpPr>
            <a:spLocks noGrp="1"/>
          </p:cNvSpPr>
          <p:nvPr>
            <p:ph type="body" sz="quarter" idx="29" hasCustomPrompt="1"/>
          </p:nvPr>
        </p:nvSpPr>
        <p:spPr>
          <a:xfrm>
            <a:off x="803854" y="5464909"/>
            <a:ext cx="4535448"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346845579"/>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Copy/4xImage/Pullout Border">
    <p:bg>
      <p:bgPr>
        <a:solidFill>
          <a:schemeClr val="tx2"/>
        </a:solidFill>
        <a:effectLst/>
      </p:bgPr>
    </p:bg>
    <p:spTree>
      <p:nvGrpSpPr>
        <p:cNvPr id="1" name=""/>
        <p:cNvGrpSpPr/>
        <p:nvPr/>
      </p:nvGrpSpPr>
      <p:grpSpPr>
        <a:xfrm>
          <a:off x="0" y="0"/>
          <a:ext cx="0" cy="0"/>
          <a:chOff x="0" y="0"/>
          <a:chExt cx="0" cy="0"/>
        </a:xfrm>
      </p:grpSpPr>
      <p:sp>
        <p:nvSpPr>
          <p:cNvPr id="17" name="Rectangle 16"/>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
          <p:cNvSpPr>
            <a:spLocks noGrp="1"/>
          </p:cNvSpPr>
          <p:nvPr>
            <p:ph type="body" sz="quarter" idx="20" hasCustomPrompt="1"/>
          </p:nvPr>
        </p:nvSpPr>
        <p:spPr>
          <a:xfrm>
            <a:off x="6851650" y="1296000"/>
            <a:ext cx="4537075" cy="51296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5" name="Content Placeholder 1"/>
          <p:cNvSpPr>
            <a:spLocks noGrp="1"/>
          </p:cNvSpPr>
          <p:nvPr>
            <p:ph sz="quarter" idx="21"/>
          </p:nvPr>
        </p:nvSpPr>
        <p:spPr>
          <a:xfrm>
            <a:off x="6851604" y="2070000"/>
            <a:ext cx="4537356"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6851650" y="799200"/>
            <a:ext cx="4537075" cy="493340"/>
          </a:xfrm>
        </p:spPr>
        <p:txBody>
          <a:bodyPr lIns="46800" rIns="0"/>
          <a:lstStyle/>
          <a:p>
            <a:r>
              <a:rPr lang="en-US"/>
              <a:t>Click to add title</a:t>
            </a:r>
          </a:p>
        </p:txBody>
      </p:sp>
      <p:sp>
        <p:nvSpPr>
          <p:cNvPr id="18" name="Picture Placeholder 3"/>
          <p:cNvSpPr>
            <a:spLocks noGrp="1"/>
          </p:cNvSpPr>
          <p:nvPr>
            <p:ph type="pic" sz="quarter" idx="31" hasCustomPrompt="1"/>
          </p:nvPr>
        </p:nvSpPr>
        <p:spPr>
          <a:xfrm>
            <a:off x="803275" y="799199"/>
            <a:ext cx="4537075" cy="3242575"/>
          </a:xfrm>
          <a:solidFill>
            <a:schemeClr val="bg2"/>
          </a:solidFill>
        </p:spPr>
        <p:txBody>
          <a:bodyPr/>
          <a:lstStyle>
            <a:lvl1pPr marL="0" indent="0">
              <a:buNone/>
              <a:defRPr/>
            </a:lvl1pPr>
          </a:lstStyle>
          <a:p>
            <a:r>
              <a:rPr lang="en-GB"/>
              <a:t>Click to add Picture</a:t>
            </a:r>
          </a:p>
        </p:txBody>
      </p:sp>
      <p:sp>
        <p:nvSpPr>
          <p:cNvPr id="19" name="Picture Placeholder 3"/>
          <p:cNvSpPr>
            <a:spLocks noGrp="1"/>
          </p:cNvSpPr>
          <p:nvPr>
            <p:ph type="pic" sz="quarter" idx="33" hasCustomPrompt="1"/>
          </p:nvPr>
        </p:nvSpPr>
        <p:spPr>
          <a:xfrm>
            <a:off x="803275" y="4292600"/>
            <a:ext cx="1346400" cy="1765300"/>
          </a:xfrm>
          <a:solidFill>
            <a:schemeClr val="bg2"/>
          </a:solidFill>
        </p:spPr>
        <p:txBody>
          <a:bodyPr/>
          <a:lstStyle>
            <a:lvl1pPr marL="0" indent="0">
              <a:buNone/>
              <a:defRPr/>
            </a:lvl1pPr>
          </a:lstStyle>
          <a:p>
            <a:r>
              <a:rPr lang="en-GB"/>
              <a:t>Click to add Picture</a:t>
            </a:r>
          </a:p>
        </p:txBody>
      </p:sp>
      <p:sp>
        <p:nvSpPr>
          <p:cNvPr id="20" name="Picture Placeholder 3"/>
          <p:cNvSpPr>
            <a:spLocks noGrp="1"/>
          </p:cNvSpPr>
          <p:nvPr>
            <p:ph type="pic" sz="quarter" idx="34" hasCustomPrompt="1"/>
          </p:nvPr>
        </p:nvSpPr>
        <p:spPr>
          <a:xfrm>
            <a:off x="2398612" y="4292600"/>
            <a:ext cx="1346400" cy="1765300"/>
          </a:xfrm>
          <a:solidFill>
            <a:schemeClr val="bg2"/>
          </a:solidFill>
        </p:spPr>
        <p:txBody>
          <a:bodyPr/>
          <a:lstStyle>
            <a:lvl1pPr marL="0" indent="0">
              <a:buNone/>
              <a:defRPr/>
            </a:lvl1pPr>
          </a:lstStyle>
          <a:p>
            <a:r>
              <a:rPr lang="en-GB"/>
              <a:t>Click to add Picture</a:t>
            </a:r>
          </a:p>
        </p:txBody>
      </p:sp>
      <p:sp>
        <p:nvSpPr>
          <p:cNvPr id="21" name="Picture Placeholder 3"/>
          <p:cNvSpPr>
            <a:spLocks noGrp="1"/>
          </p:cNvSpPr>
          <p:nvPr>
            <p:ph type="pic" sz="quarter" idx="35" hasCustomPrompt="1"/>
          </p:nvPr>
        </p:nvSpPr>
        <p:spPr>
          <a:xfrm>
            <a:off x="3993950" y="4292600"/>
            <a:ext cx="1346400" cy="1765300"/>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a:lvl1pPr>
          </a:lstStyle>
          <a:p>
            <a:pPr marL="0" marR="0" lvl="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a:pPr>
            <a:r>
              <a:rPr lang="en-GB"/>
              <a:t>Click to add Picture</a:t>
            </a:r>
          </a:p>
        </p:txBody>
      </p:sp>
      <p:sp>
        <p:nvSpPr>
          <p:cNvPr id="3" name="Footer Placeholder 2"/>
          <p:cNvSpPr>
            <a:spLocks noGrp="1"/>
          </p:cNvSpPr>
          <p:nvPr>
            <p:ph type="ftr" sz="quarter" idx="36"/>
          </p:nvPr>
        </p:nvSpPr>
        <p:spPr>
          <a:xfrm>
            <a:off x="298800" y="229500"/>
            <a:ext cx="5545138" cy="134725"/>
          </a:xfrm>
        </p:spPr>
        <p:txBody>
          <a:bodyPr/>
          <a:lstStyle/>
          <a:p>
            <a:endParaRPr lang="en-GB"/>
          </a:p>
        </p:txBody>
      </p:sp>
      <p:sp>
        <p:nvSpPr>
          <p:cNvPr id="16" name="Source 1"/>
          <p:cNvSpPr>
            <a:spLocks noGrp="1"/>
          </p:cNvSpPr>
          <p:nvPr>
            <p:ph type="body" sz="quarter" idx="22" hasCustomPrompt="1"/>
          </p:nvPr>
        </p:nvSpPr>
        <p:spPr>
          <a:xfrm>
            <a:off x="6852056" y="5916462"/>
            <a:ext cx="4536928"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23" name="Text Placeholder 7"/>
          <p:cNvSpPr>
            <a:spLocks noGrp="1"/>
          </p:cNvSpPr>
          <p:nvPr>
            <p:ph type="body" sz="quarter" idx="29" hasCustomPrompt="1"/>
          </p:nvPr>
        </p:nvSpPr>
        <p:spPr>
          <a:xfrm>
            <a:off x="6850830" y="5387591"/>
            <a:ext cx="4535728"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6"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68840423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mage/One Col">
    <p:spTree>
      <p:nvGrpSpPr>
        <p:cNvPr id="1" name=""/>
        <p:cNvGrpSpPr/>
        <p:nvPr/>
      </p:nvGrpSpPr>
      <p:grpSpPr>
        <a:xfrm>
          <a:off x="0" y="0"/>
          <a:ext cx="0" cy="0"/>
          <a:chOff x="0" y="0"/>
          <a:chExt cx="0" cy="0"/>
        </a:xfrm>
      </p:grpSpPr>
      <p:sp>
        <p:nvSpPr>
          <p:cNvPr id="21" name="Picture Placeholder 9"/>
          <p:cNvSpPr>
            <a:spLocks noGrp="1"/>
          </p:cNvSpPr>
          <p:nvPr>
            <p:ph type="pic" sz="quarter" idx="30" hasCustomPrompt="1"/>
          </p:nvPr>
        </p:nvSpPr>
        <p:spPr>
          <a:xfrm>
            <a:off x="0" y="0"/>
            <a:ext cx="12192000" cy="2060575"/>
          </a:xfrm>
          <a:solidFill>
            <a:schemeClr val="tx2"/>
          </a:solidFill>
        </p:spPr>
        <p:txBody>
          <a:bodyPr/>
          <a:lstStyle>
            <a:lvl1pPr marL="0" indent="0">
              <a:buNone/>
              <a:defRPr/>
            </a:lvl1pPr>
          </a:lstStyle>
          <a:p>
            <a:r>
              <a:rPr lang="en-GB"/>
              <a:t>Click to add Picture or Colour</a:t>
            </a:r>
          </a:p>
        </p:txBody>
      </p:sp>
      <p:sp>
        <p:nvSpPr>
          <p:cNvPr id="22" name="Picture Placeholder 3"/>
          <p:cNvSpPr>
            <a:spLocks noGrp="1"/>
          </p:cNvSpPr>
          <p:nvPr>
            <p:ph type="pic" sz="quarter" idx="31" hasCustomPrompt="1"/>
          </p:nvPr>
        </p:nvSpPr>
        <p:spPr>
          <a:xfrm>
            <a:off x="803274" y="800099"/>
            <a:ext cx="10585452" cy="2416761"/>
          </a:xfrm>
          <a:solidFill>
            <a:schemeClr val="bg2"/>
          </a:solidFill>
        </p:spPr>
        <p:txBody>
          <a:bodyPr/>
          <a:lstStyle>
            <a:lvl1pPr marL="0" indent="0">
              <a:buNone/>
              <a:defRPr/>
            </a:lvl1pPr>
          </a:lstStyle>
          <a:p>
            <a:r>
              <a:rPr lang="en-GB"/>
              <a:t>Click to add Picture</a:t>
            </a:r>
          </a:p>
        </p:txBody>
      </p:sp>
      <p:sp>
        <p:nvSpPr>
          <p:cNvPr id="23" name="Title 1"/>
          <p:cNvSpPr>
            <a:spLocks noGrp="1"/>
          </p:cNvSpPr>
          <p:nvPr>
            <p:ph type="title" hasCustomPrompt="1"/>
          </p:nvPr>
        </p:nvSpPr>
        <p:spPr>
          <a:xfrm>
            <a:off x="803276" y="3496818"/>
            <a:ext cx="8064498" cy="498598"/>
          </a:xfrm>
        </p:spPr>
        <p:txBody>
          <a:bodyPr wrap="square">
            <a:spAutoFit/>
          </a:bodyPr>
          <a:lstStyle>
            <a:lvl1pPr>
              <a:defRPr sz="3600"/>
            </a:lvl1pPr>
          </a:lstStyle>
          <a:p>
            <a:r>
              <a:rPr lang="en-US"/>
              <a:t>Click to add title</a:t>
            </a:r>
            <a:endParaRPr lang="en-GB"/>
          </a:p>
        </p:txBody>
      </p:sp>
      <p:sp>
        <p:nvSpPr>
          <p:cNvPr id="24" name="Text Placeholder 1"/>
          <p:cNvSpPr>
            <a:spLocks noGrp="1"/>
          </p:cNvSpPr>
          <p:nvPr>
            <p:ph type="body" sz="quarter" idx="13" hasCustomPrompt="1"/>
          </p:nvPr>
        </p:nvSpPr>
        <p:spPr>
          <a:xfrm>
            <a:off x="803274" y="4027543"/>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5" name="Footer Placeholder 1"/>
          <p:cNvSpPr>
            <a:spLocks noGrp="1"/>
          </p:cNvSpPr>
          <p:nvPr>
            <p:ph type="ftr" sz="quarter" idx="32"/>
          </p:nvPr>
        </p:nvSpPr>
        <p:spPr>
          <a:xfrm>
            <a:off x="300038" y="229500"/>
            <a:ext cx="5545138" cy="134725"/>
          </a:xfrm>
        </p:spPr>
        <p:txBody>
          <a:bodyPr/>
          <a:lstStyle/>
          <a:p>
            <a:endParaRPr lang="en-GB"/>
          </a:p>
        </p:txBody>
      </p:sp>
      <p:sp>
        <p:nvSpPr>
          <p:cNvPr id="27" name="Source 1"/>
          <p:cNvSpPr>
            <a:spLocks noGrp="1"/>
          </p:cNvSpPr>
          <p:nvPr>
            <p:ph type="body" sz="quarter" idx="22" hasCustomPrompt="1"/>
          </p:nvPr>
        </p:nvSpPr>
        <p:spPr>
          <a:xfrm>
            <a:off x="805176" y="5976660"/>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9" name="Content Placeholder 4"/>
          <p:cNvSpPr>
            <a:spLocks noGrp="1"/>
          </p:cNvSpPr>
          <p:nvPr>
            <p:ph sz="quarter" idx="34"/>
          </p:nvPr>
        </p:nvSpPr>
        <p:spPr>
          <a:xfrm>
            <a:off x="803274" y="4540503"/>
            <a:ext cx="8064499"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222122232"/>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mage/Two Col">
    <p:spTree>
      <p:nvGrpSpPr>
        <p:cNvPr id="1" name=""/>
        <p:cNvGrpSpPr/>
        <p:nvPr/>
      </p:nvGrpSpPr>
      <p:grpSpPr>
        <a:xfrm>
          <a:off x="0" y="0"/>
          <a:ext cx="0" cy="0"/>
          <a:chOff x="0" y="0"/>
          <a:chExt cx="0" cy="0"/>
        </a:xfrm>
      </p:grpSpPr>
      <p:sp>
        <p:nvSpPr>
          <p:cNvPr id="28" name="Picture Placeholder 9"/>
          <p:cNvSpPr>
            <a:spLocks noGrp="1"/>
          </p:cNvSpPr>
          <p:nvPr>
            <p:ph type="pic" sz="quarter" idx="30" hasCustomPrompt="1"/>
          </p:nvPr>
        </p:nvSpPr>
        <p:spPr>
          <a:xfrm>
            <a:off x="0" y="0"/>
            <a:ext cx="12192000" cy="2060575"/>
          </a:xfrm>
          <a:solidFill>
            <a:schemeClr val="tx2"/>
          </a:solidFill>
        </p:spPr>
        <p:txBody>
          <a:bodyPr/>
          <a:lstStyle>
            <a:lvl1pPr marL="0" indent="0">
              <a:buNone/>
              <a:defRPr/>
            </a:lvl1pPr>
          </a:lstStyle>
          <a:p>
            <a:r>
              <a:rPr lang="en-GB"/>
              <a:t>Click to add Picture or Colour</a:t>
            </a:r>
          </a:p>
        </p:txBody>
      </p:sp>
      <p:sp>
        <p:nvSpPr>
          <p:cNvPr id="29" name="Picture Placeholder 3"/>
          <p:cNvSpPr>
            <a:spLocks noGrp="1"/>
          </p:cNvSpPr>
          <p:nvPr>
            <p:ph type="pic" sz="quarter" idx="31" hasCustomPrompt="1"/>
          </p:nvPr>
        </p:nvSpPr>
        <p:spPr>
          <a:xfrm>
            <a:off x="803274" y="800099"/>
            <a:ext cx="10585452" cy="2416761"/>
          </a:xfrm>
          <a:solidFill>
            <a:schemeClr val="bg2"/>
          </a:solidFill>
        </p:spPr>
        <p:txBody>
          <a:bodyPr/>
          <a:lstStyle>
            <a:lvl1pPr marL="0" indent="0">
              <a:buNone/>
              <a:defRPr/>
            </a:lvl1pPr>
          </a:lstStyle>
          <a:p>
            <a:r>
              <a:rPr lang="en-GB"/>
              <a:t>Click to add Picture</a:t>
            </a:r>
          </a:p>
        </p:txBody>
      </p:sp>
      <p:sp>
        <p:nvSpPr>
          <p:cNvPr id="30" name="Title 1"/>
          <p:cNvSpPr>
            <a:spLocks noGrp="1"/>
          </p:cNvSpPr>
          <p:nvPr>
            <p:ph type="title" hasCustomPrompt="1"/>
          </p:nvPr>
        </p:nvSpPr>
        <p:spPr>
          <a:xfrm>
            <a:off x="803276" y="3496818"/>
            <a:ext cx="8064498" cy="498598"/>
          </a:xfrm>
        </p:spPr>
        <p:txBody>
          <a:bodyPr wrap="square">
            <a:spAutoFit/>
          </a:bodyPr>
          <a:lstStyle>
            <a:lvl1pPr>
              <a:defRPr sz="3600"/>
            </a:lvl1pPr>
          </a:lstStyle>
          <a:p>
            <a:r>
              <a:rPr lang="en-US"/>
              <a:t>Click to add title</a:t>
            </a:r>
            <a:endParaRPr lang="en-GB"/>
          </a:p>
        </p:txBody>
      </p:sp>
      <p:sp>
        <p:nvSpPr>
          <p:cNvPr id="31" name="Text Placeholder 1"/>
          <p:cNvSpPr>
            <a:spLocks noGrp="1"/>
          </p:cNvSpPr>
          <p:nvPr>
            <p:ph type="body" sz="quarter" idx="13" hasCustomPrompt="1"/>
          </p:nvPr>
        </p:nvSpPr>
        <p:spPr>
          <a:xfrm>
            <a:off x="803274" y="4027543"/>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32" name="Footer Placeholder 1"/>
          <p:cNvSpPr>
            <a:spLocks noGrp="1"/>
          </p:cNvSpPr>
          <p:nvPr>
            <p:ph type="ftr" sz="quarter" idx="32"/>
          </p:nvPr>
        </p:nvSpPr>
        <p:spPr>
          <a:xfrm>
            <a:off x="300038" y="229500"/>
            <a:ext cx="5545138" cy="134725"/>
          </a:xfrm>
        </p:spPr>
        <p:txBody>
          <a:bodyPr/>
          <a:lstStyle/>
          <a:p>
            <a:endParaRPr lang="en-GB"/>
          </a:p>
        </p:txBody>
      </p:sp>
      <p:sp>
        <p:nvSpPr>
          <p:cNvPr id="34" name="Source 1"/>
          <p:cNvSpPr>
            <a:spLocks noGrp="1"/>
          </p:cNvSpPr>
          <p:nvPr>
            <p:ph type="body" sz="quarter" idx="22" hasCustomPrompt="1"/>
          </p:nvPr>
        </p:nvSpPr>
        <p:spPr>
          <a:xfrm>
            <a:off x="805176" y="5976660"/>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36" name="Content Placeholder 4"/>
          <p:cNvSpPr>
            <a:spLocks noGrp="1"/>
          </p:cNvSpPr>
          <p:nvPr>
            <p:ph sz="quarter" idx="34"/>
          </p:nvPr>
        </p:nvSpPr>
        <p:spPr>
          <a:xfrm>
            <a:off x="803274" y="4540503"/>
            <a:ext cx="3906249"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4"/>
          <p:cNvSpPr>
            <a:spLocks noGrp="1"/>
          </p:cNvSpPr>
          <p:nvPr>
            <p:ph sz="quarter" idx="35"/>
          </p:nvPr>
        </p:nvSpPr>
        <p:spPr>
          <a:xfrm>
            <a:off x="4961524" y="4540503"/>
            <a:ext cx="3906250"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413351826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ne Col/Imag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2"/>
            <a:ext cx="12192000" cy="479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3"/>
          <p:cNvSpPr>
            <a:spLocks noGrp="1"/>
          </p:cNvSpPr>
          <p:nvPr>
            <p:ph type="pic" sz="quarter" idx="31" hasCustomPrompt="1"/>
          </p:nvPr>
        </p:nvSpPr>
        <p:spPr>
          <a:xfrm>
            <a:off x="803274" y="3614869"/>
            <a:ext cx="10585452" cy="2443031"/>
          </a:xfrm>
          <a:solidFill>
            <a:schemeClr val="bg2"/>
          </a:solidFill>
        </p:spPr>
        <p:txBody>
          <a:bodyPr/>
          <a:lstStyle>
            <a:lvl1pPr marL="0" indent="0">
              <a:buNone/>
              <a:defRPr/>
            </a:lvl1pPr>
          </a:lstStyle>
          <a:p>
            <a:r>
              <a:rPr lang="en-GB"/>
              <a:t>Click to add Picture</a:t>
            </a:r>
          </a:p>
        </p:txBody>
      </p:sp>
      <p:sp>
        <p:nvSpPr>
          <p:cNvPr id="21" name="Footer Placeholder 1"/>
          <p:cNvSpPr>
            <a:spLocks noGrp="1"/>
          </p:cNvSpPr>
          <p:nvPr>
            <p:ph type="ftr" sz="quarter" idx="32"/>
          </p:nvPr>
        </p:nvSpPr>
        <p:spPr>
          <a:xfrm>
            <a:off x="300038" y="229500"/>
            <a:ext cx="5545138" cy="134725"/>
          </a:xfrm>
        </p:spPr>
        <p:txBody>
          <a:bodyPr/>
          <a:lstStyle/>
          <a:p>
            <a:endParaRPr lang="en-GB"/>
          </a:p>
        </p:txBody>
      </p:sp>
      <p:sp>
        <p:nvSpPr>
          <p:cNvPr id="26"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27" name="Text Placeholder 1"/>
          <p:cNvSpPr>
            <a:spLocks noGrp="1"/>
          </p:cNvSpPr>
          <p:nvPr>
            <p:ph type="body" sz="quarter" idx="13" hasCustomPrompt="1"/>
          </p:nvPr>
        </p:nvSpPr>
        <p:spPr>
          <a:xfrm>
            <a:off x="803274"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8" name="Source 1"/>
          <p:cNvSpPr>
            <a:spLocks noGrp="1"/>
          </p:cNvSpPr>
          <p:nvPr>
            <p:ph type="body" sz="quarter" idx="22" hasCustomPrompt="1"/>
          </p:nvPr>
        </p:nvSpPr>
        <p:spPr>
          <a:xfrm>
            <a:off x="805176" y="3286169"/>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9" name="Content Placeholder 4"/>
          <p:cNvSpPr>
            <a:spLocks noGrp="1"/>
          </p:cNvSpPr>
          <p:nvPr>
            <p:ph sz="quarter" idx="34"/>
          </p:nvPr>
        </p:nvSpPr>
        <p:spPr>
          <a:xfrm>
            <a:off x="803274" y="1846800"/>
            <a:ext cx="8064499"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51543113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Two Col/Image">
    <p:bg>
      <p:bgPr>
        <a:solidFill>
          <a:schemeClr val="tx2"/>
        </a:solidFill>
        <a:effectLst/>
      </p:bgPr>
    </p:bg>
    <p:spTree>
      <p:nvGrpSpPr>
        <p:cNvPr id="1" name=""/>
        <p:cNvGrpSpPr/>
        <p:nvPr/>
      </p:nvGrpSpPr>
      <p:grpSpPr>
        <a:xfrm>
          <a:off x="0" y="0"/>
          <a:ext cx="0" cy="0"/>
          <a:chOff x="0" y="0"/>
          <a:chExt cx="0" cy="0"/>
        </a:xfrm>
      </p:grpSpPr>
      <p:sp>
        <p:nvSpPr>
          <p:cNvPr id="12" name="Rectangle 11"/>
          <p:cNvSpPr/>
          <p:nvPr userDrawn="1"/>
        </p:nvSpPr>
        <p:spPr>
          <a:xfrm>
            <a:off x="0" y="2"/>
            <a:ext cx="12192000" cy="479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3"/>
          <p:cNvSpPr>
            <a:spLocks noGrp="1"/>
          </p:cNvSpPr>
          <p:nvPr>
            <p:ph type="pic" sz="quarter" idx="31" hasCustomPrompt="1"/>
          </p:nvPr>
        </p:nvSpPr>
        <p:spPr>
          <a:xfrm>
            <a:off x="803274" y="3614869"/>
            <a:ext cx="10585452" cy="2443031"/>
          </a:xfrm>
          <a:solidFill>
            <a:schemeClr val="bg2"/>
          </a:solidFill>
        </p:spPr>
        <p:txBody>
          <a:bodyPr/>
          <a:lstStyle>
            <a:lvl1pPr marL="0" indent="0">
              <a:buNone/>
              <a:defRPr/>
            </a:lvl1pPr>
          </a:lstStyle>
          <a:p>
            <a:r>
              <a:rPr lang="en-GB"/>
              <a:t>Click to add Picture</a:t>
            </a:r>
          </a:p>
        </p:txBody>
      </p:sp>
      <p:sp>
        <p:nvSpPr>
          <p:cNvPr id="15" name="Footer Placeholder 1"/>
          <p:cNvSpPr>
            <a:spLocks noGrp="1"/>
          </p:cNvSpPr>
          <p:nvPr>
            <p:ph type="ftr" sz="quarter" idx="32"/>
          </p:nvPr>
        </p:nvSpPr>
        <p:spPr>
          <a:xfrm>
            <a:off x="300038" y="229500"/>
            <a:ext cx="5545138" cy="134725"/>
          </a:xfrm>
        </p:spPr>
        <p:txBody>
          <a:bodyPr/>
          <a:lstStyle/>
          <a:p>
            <a:endParaRPr lang="en-GB"/>
          </a:p>
        </p:txBody>
      </p:sp>
      <p:sp>
        <p:nvSpPr>
          <p:cNvPr id="23" name="Text Placeholder 1"/>
          <p:cNvSpPr>
            <a:spLocks noGrp="1"/>
          </p:cNvSpPr>
          <p:nvPr>
            <p:ph type="body" sz="quarter" idx="13" hasCustomPrompt="1"/>
          </p:nvPr>
        </p:nvSpPr>
        <p:spPr>
          <a:xfrm>
            <a:off x="803274" y="1336001"/>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4" name="Source 1"/>
          <p:cNvSpPr>
            <a:spLocks noGrp="1"/>
          </p:cNvSpPr>
          <p:nvPr>
            <p:ph type="body" sz="quarter" idx="22" hasCustomPrompt="1"/>
          </p:nvPr>
        </p:nvSpPr>
        <p:spPr>
          <a:xfrm>
            <a:off x="805176" y="3285118"/>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5" name="Content Placeholder 4"/>
          <p:cNvSpPr>
            <a:spLocks noGrp="1"/>
          </p:cNvSpPr>
          <p:nvPr>
            <p:ph sz="quarter" idx="34"/>
          </p:nvPr>
        </p:nvSpPr>
        <p:spPr>
          <a:xfrm>
            <a:off x="803274" y="1846800"/>
            <a:ext cx="3906000"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35"/>
          </p:nvPr>
        </p:nvSpPr>
        <p:spPr>
          <a:xfrm>
            <a:off x="4961773" y="1846800"/>
            <a:ext cx="3906000"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19"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78081695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Spades">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75" y="800100"/>
            <a:ext cx="3171285" cy="1130259"/>
          </a:xfrm>
          <a:prstGeom prst="rect">
            <a:avLst/>
          </a:prstGeom>
        </p:spPr>
      </p:pic>
      <p:sp>
        <p:nvSpPr>
          <p:cNvPr id="9" name="Title 1"/>
          <p:cNvSpPr>
            <a:spLocks noGrp="1"/>
          </p:cNvSpPr>
          <p:nvPr>
            <p:ph type="title" hasCustomPrompt="1"/>
          </p:nvPr>
        </p:nvSpPr>
        <p:spPr>
          <a:xfrm>
            <a:off x="803275" y="3939156"/>
            <a:ext cx="5292188" cy="1744067"/>
          </a:xfrm>
        </p:spPr>
        <p:txBody>
          <a:bodyPr wrap="square" rIns="46800" anchor="b" anchorCtr="0">
            <a:spAutoFit/>
          </a:bodyPr>
          <a:lstStyle>
            <a:lvl1pPr>
              <a:lnSpc>
                <a:spcPts val="6800"/>
              </a:lnSpc>
              <a:defRPr sz="6600" b="1" baseline="0">
                <a:latin typeface="+mj-lt"/>
              </a:defRPr>
            </a:lvl1pPr>
          </a:lstStyle>
          <a:p>
            <a:r>
              <a:rPr lang="en-US"/>
              <a:t>Click to add title</a:t>
            </a:r>
            <a:endParaRPr lang="en-GB"/>
          </a:p>
        </p:txBody>
      </p:sp>
      <p:sp>
        <p:nvSpPr>
          <p:cNvPr id="44" name="Text Placeholder 1"/>
          <p:cNvSpPr>
            <a:spLocks noGrp="1"/>
          </p:cNvSpPr>
          <p:nvPr>
            <p:ph type="body" sz="quarter" idx="10" hasCustomPrompt="1"/>
          </p:nvPr>
        </p:nvSpPr>
        <p:spPr>
          <a:xfrm>
            <a:off x="803275" y="5675189"/>
            <a:ext cx="5292188" cy="333425"/>
          </a:xfrm>
        </p:spPr>
        <p:txBody>
          <a:bodyPr wrap="square" rIns="46800">
            <a:spAutoFit/>
          </a:bodyPr>
          <a:lstStyle>
            <a:lvl1pPr marL="0" indent="0">
              <a:lnSpc>
                <a:spcPts val="2600"/>
              </a:lnSpc>
              <a:spcBef>
                <a:spcPts val="0"/>
              </a:spcBef>
              <a:buNone/>
              <a:defRPr sz="2400"/>
            </a:lvl1pPr>
          </a:lstStyle>
          <a:p>
            <a:pPr lvl="0"/>
            <a:r>
              <a:rPr lang="en-US"/>
              <a:t>Click to add name or title</a:t>
            </a:r>
            <a:endParaRPr lang="en-GB"/>
          </a:p>
        </p:txBody>
      </p:sp>
      <p:pic>
        <p:nvPicPr>
          <p:cNvPr id="7" name="Picture Placeholder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831" t="8343" r="31329" b="13695"/>
          <a:stretch/>
        </p:blipFill>
        <p:spPr>
          <a:xfrm>
            <a:off x="6096000" y="0"/>
            <a:ext cx="6096000" cy="6858000"/>
          </a:xfrm>
          <a:prstGeom prst="rect">
            <a:avLst/>
          </a:prstGeom>
        </p:spPr>
      </p:pic>
    </p:spTree>
    <p:extLst>
      <p:ext uri="{BB962C8B-B14F-4D97-AF65-F5344CB8AC3E}">
        <p14:creationId xmlns:p14="http://schemas.microsoft.com/office/powerpoint/2010/main" val="17376068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1"/>
          <p:cNvSpPr>
            <a:spLocks noGrp="1"/>
          </p:cNvSpPr>
          <p:nvPr>
            <p:ph type="ftr" sz="quarter" idx="32"/>
          </p:nvPr>
        </p:nvSpPr>
        <p:spPr>
          <a:xfrm>
            <a:off x="300038" y="229500"/>
            <a:ext cx="5545138" cy="134725"/>
          </a:xfrm>
        </p:spPr>
        <p:txBody>
          <a:bodyPr/>
          <a:lstStyle/>
          <a:p>
            <a:endParaRPr lang="en-GB"/>
          </a:p>
        </p:txBody>
      </p:sp>
      <p:sp>
        <p:nvSpPr>
          <p:cNvPr id="21"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22" name="Text Placeholder 1"/>
          <p:cNvSpPr>
            <a:spLocks noGrp="1"/>
          </p:cNvSpPr>
          <p:nvPr>
            <p:ph type="body" sz="quarter" idx="13" hasCustomPrompt="1"/>
          </p:nvPr>
        </p:nvSpPr>
        <p:spPr>
          <a:xfrm>
            <a:off x="803274"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3"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4" name="Content Placeholder 4"/>
          <p:cNvSpPr>
            <a:spLocks noGrp="1"/>
          </p:cNvSpPr>
          <p:nvPr>
            <p:ph sz="quarter" idx="34"/>
          </p:nvPr>
        </p:nvSpPr>
        <p:spPr>
          <a:xfrm>
            <a:off x="803274" y="1846800"/>
            <a:ext cx="10585451"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51881932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userDrawn="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oter Placeholder 1"/>
          <p:cNvSpPr>
            <a:spLocks noGrp="1"/>
          </p:cNvSpPr>
          <p:nvPr>
            <p:ph type="ftr" sz="quarter" idx="32"/>
          </p:nvPr>
        </p:nvSpPr>
        <p:spPr>
          <a:xfrm>
            <a:off x="300038" y="229500"/>
            <a:ext cx="5545138" cy="134725"/>
          </a:xfrm>
        </p:spPr>
        <p:txBody>
          <a:bodyPr/>
          <a:lstStyle/>
          <a:p>
            <a:endParaRPr lang="en-GB"/>
          </a:p>
        </p:txBody>
      </p:sp>
      <p:sp>
        <p:nvSpPr>
          <p:cNvPr id="16"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18" name="Text Placeholder 1"/>
          <p:cNvSpPr>
            <a:spLocks noGrp="1"/>
          </p:cNvSpPr>
          <p:nvPr>
            <p:ph type="body" sz="quarter" idx="13" hasCustomPrompt="1"/>
          </p:nvPr>
        </p:nvSpPr>
        <p:spPr>
          <a:xfrm>
            <a:off x="803274"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2"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3" name="Content Placeholder 4"/>
          <p:cNvSpPr>
            <a:spLocks noGrp="1"/>
          </p:cNvSpPr>
          <p:nvPr>
            <p:ph sz="quarter" idx="34"/>
          </p:nvPr>
        </p:nvSpPr>
        <p:spPr>
          <a:xfrm>
            <a:off x="803274" y="1846800"/>
            <a:ext cx="5157511"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4"/>
          <p:cNvSpPr>
            <a:spLocks noGrp="1"/>
          </p:cNvSpPr>
          <p:nvPr>
            <p:ph sz="quarter" idx="35"/>
          </p:nvPr>
        </p:nvSpPr>
        <p:spPr>
          <a:xfrm>
            <a:off x="6221273" y="1846800"/>
            <a:ext cx="5158800"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115691972"/>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tx2"/>
        </a:solidFill>
        <a:effectLst/>
      </p:bgPr>
    </p:bg>
    <p:spTree>
      <p:nvGrpSpPr>
        <p:cNvPr id="1" name=""/>
        <p:cNvGrpSpPr/>
        <p:nvPr/>
      </p:nvGrpSpPr>
      <p:grpSpPr>
        <a:xfrm>
          <a:off x="0" y="0"/>
          <a:ext cx="0" cy="0"/>
          <a:chOff x="0" y="0"/>
          <a:chExt cx="0" cy="0"/>
        </a:xfrm>
      </p:grpSpPr>
      <p:sp>
        <p:nvSpPr>
          <p:cNvPr id="16" name="Rectangle 15"/>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ooter Placeholder 1"/>
          <p:cNvSpPr>
            <a:spLocks noGrp="1"/>
          </p:cNvSpPr>
          <p:nvPr>
            <p:ph type="ftr" sz="quarter" idx="32"/>
          </p:nvPr>
        </p:nvSpPr>
        <p:spPr>
          <a:xfrm>
            <a:off x="300038" y="229500"/>
            <a:ext cx="5545138" cy="134725"/>
          </a:xfrm>
        </p:spPr>
        <p:txBody>
          <a:bodyPr/>
          <a:lstStyle/>
          <a:p>
            <a:endParaRPr lang="en-GB"/>
          </a:p>
        </p:txBody>
      </p:sp>
      <p:sp>
        <p:nvSpPr>
          <p:cNvPr id="21"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22"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3"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4" name="Content Placeholder 4"/>
          <p:cNvSpPr>
            <a:spLocks noGrp="1"/>
          </p:cNvSpPr>
          <p:nvPr>
            <p:ph sz="quarter" idx="34"/>
          </p:nvPr>
        </p:nvSpPr>
        <p:spPr>
          <a:xfrm>
            <a:off x="803273" y="1846800"/>
            <a:ext cx="3358800"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4"/>
          <p:cNvSpPr>
            <a:spLocks noGrp="1"/>
          </p:cNvSpPr>
          <p:nvPr>
            <p:ph sz="quarter" idx="35"/>
          </p:nvPr>
        </p:nvSpPr>
        <p:spPr>
          <a:xfrm>
            <a:off x="4416750" y="1846800"/>
            <a:ext cx="3358501"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4"/>
          <p:cNvSpPr>
            <a:spLocks noGrp="1"/>
          </p:cNvSpPr>
          <p:nvPr>
            <p:ph sz="quarter" idx="36"/>
          </p:nvPr>
        </p:nvSpPr>
        <p:spPr>
          <a:xfrm>
            <a:off x="8027876" y="1846800"/>
            <a:ext cx="3358800"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134646863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Desc/Image/Media/Process">
    <p:bg>
      <p:bgPr>
        <a:solidFill>
          <a:schemeClr val="tx2"/>
        </a:solidFill>
        <a:effectLst/>
      </p:bgPr>
    </p:bg>
    <p:spTree>
      <p:nvGrpSpPr>
        <p:cNvPr id="1" name=""/>
        <p:cNvGrpSpPr/>
        <p:nvPr/>
      </p:nvGrpSpPr>
      <p:grpSpPr>
        <a:xfrm>
          <a:off x="0" y="0"/>
          <a:ext cx="0" cy="0"/>
          <a:chOff x="0" y="0"/>
          <a:chExt cx="0" cy="0"/>
        </a:xfrm>
      </p:grpSpPr>
      <p:sp>
        <p:nvSpPr>
          <p:cNvPr id="18" name="Rectangle 17"/>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ooter Placeholder 1"/>
          <p:cNvSpPr>
            <a:spLocks noGrp="1"/>
          </p:cNvSpPr>
          <p:nvPr>
            <p:ph type="ftr" sz="quarter" idx="32"/>
          </p:nvPr>
        </p:nvSpPr>
        <p:spPr>
          <a:xfrm>
            <a:off x="300038" y="229500"/>
            <a:ext cx="5545138" cy="134725"/>
          </a:xfrm>
        </p:spPr>
        <p:txBody>
          <a:bodyPr/>
          <a:lstStyle/>
          <a:p>
            <a:endParaRPr lang="en-GB"/>
          </a:p>
        </p:txBody>
      </p:sp>
      <p:sp>
        <p:nvSpPr>
          <p:cNvPr id="33"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34"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35"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36" name="Content Placeholder 4"/>
          <p:cNvSpPr>
            <a:spLocks noGrp="1"/>
          </p:cNvSpPr>
          <p:nvPr>
            <p:ph sz="quarter" idx="34"/>
          </p:nvPr>
        </p:nvSpPr>
        <p:spPr>
          <a:xfrm>
            <a:off x="803273" y="1846800"/>
            <a:ext cx="3358800" cy="19908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4"/>
          <p:cNvSpPr>
            <a:spLocks noGrp="1"/>
          </p:cNvSpPr>
          <p:nvPr>
            <p:ph sz="quarter" idx="35"/>
          </p:nvPr>
        </p:nvSpPr>
        <p:spPr>
          <a:xfrm>
            <a:off x="4414698" y="1846800"/>
            <a:ext cx="3358501" cy="19908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4"/>
          <p:cNvSpPr>
            <a:spLocks noGrp="1"/>
          </p:cNvSpPr>
          <p:nvPr>
            <p:ph sz="quarter" idx="36"/>
          </p:nvPr>
        </p:nvSpPr>
        <p:spPr>
          <a:xfrm>
            <a:off x="8027876" y="1846800"/>
            <a:ext cx="3358800" cy="19908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
          <p:cNvSpPr>
            <a:spLocks noGrp="1"/>
          </p:cNvSpPr>
          <p:nvPr>
            <p:ph type="body" sz="quarter" idx="24" hasCustomPrompt="1"/>
          </p:nvPr>
        </p:nvSpPr>
        <p:spPr>
          <a:xfrm>
            <a:off x="803273" y="1846800"/>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40" name="Text Placeholder 3"/>
          <p:cNvSpPr>
            <a:spLocks noGrp="1"/>
          </p:cNvSpPr>
          <p:nvPr>
            <p:ph type="body" sz="quarter" idx="37" hasCustomPrompt="1"/>
          </p:nvPr>
        </p:nvSpPr>
        <p:spPr>
          <a:xfrm>
            <a:off x="4416750" y="1846800"/>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41" name="Text Placeholder 3"/>
          <p:cNvSpPr>
            <a:spLocks noGrp="1"/>
          </p:cNvSpPr>
          <p:nvPr>
            <p:ph type="body" sz="quarter" idx="38" hasCustomPrompt="1"/>
          </p:nvPr>
        </p:nvSpPr>
        <p:spPr>
          <a:xfrm>
            <a:off x="8027876" y="1846800"/>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42" name="Content Placeholder 2"/>
          <p:cNvSpPr>
            <a:spLocks noGrp="1"/>
          </p:cNvSpPr>
          <p:nvPr>
            <p:ph sz="quarter" idx="14" hasCustomPrompt="1"/>
          </p:nvPr>
        </p:nvSpPr>
        <p:spPr>
          <a:xfrm>
            <a:off x="803274" y="3837600"/>
            <a:ext cx="3358799" cy="1463063"/>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3" name="Content Placeholder 2"/>
          <p:cNvSpPr>
            <a:spLocks noGrp="1"/>
          </p:cNvSpPr>
          <p:nvPr>
            <p:ph sz="quarter" idx="29" hasCustomPrompt="1"/>
          </p:nvPr>
        </p:nvSpPr>
        <p:spPr>
          <a:xfrm>
            <a:off x="4414698" y="3837600"/>
            <a:ext cx="3360016" cy="1463063"/>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4" name="Content Placeholder 2"/>
          <p:cNvSpPr>
            <a:spLocks noGrp="1"/>
          </p:cNvSpPr>
          <p:nvPr>
            <p:ph sz="quarter" idx="31" hasCustomPrompt="1"/>
          </p:nvPr>
        </p:nvSpPr>
        <p:spPr>
          <a:xfrm>
            <a:off x="8027876" y="3837600"/>
            <a:ext cx="3358800" cy="1463063"/>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21"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20945874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Desc/Image/Media/Process">
    <p:bg>
      <p:bgPr>
        <a:solidFill>
          <a:schemeClr val="tx2"/>
        </a:solidFill>
        <a:effectLst/>
      </p:bgPr>
    </p:bg>
    <p:spTree>
      <p:nvGrpSpPr>
        <p:cNvPr id="1" name=""/>
        <p:cNvGrpSpPr/>
        <p:nvPr/>
      </p:nvGrpSpPr>
      <p:grpSpPr>
        <a:xfrm>
          <a:off x="0" y="0"/>
          <a:ext cx="0" cy="0"/>
          <a:chOff x="0" y="0"/>
          <a:chExt cx="0" cy="0"/>
        </a:xfrm>
      </p:grpSpPr>
      <p:sp>
        <p:nvSpPr>
          <p:cNvPr id="26" name="Rectangle 25"/>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ooter Placeholder 1"/>
          <p:cNvSpPr>
            <a:spLocks noGrp="1"/>
          </p:cNvSpPr>
          <p:nvPr>
            <p:ph type="ftr" sz="quarter" idx="32"/>
          </p:nvPr>
        </p:nvSpPr>
        <p:spPr>
          <a:xfrm>
            <a:off x="300038" y="229500"/>
            <a:ext cx="5545138" cy="134725"/>
          </a:xfrm>
        </p:spPr>
        <p:txBody>
          <a:bodyPr/>
          <a:lstStyle/>
          <a:p>
            <a:endParaRPr lang="en-GB"/>
          </a:p>
        </p:txBody>
      </p:sp>
      <p:sp>
        <p:nvSpPr>
          <p:cNvPr id="30"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31"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32"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33" name="Content Placeholder 4"/>
          <p:cNvSpPr>
            <a:spLocks noGrp="1"/>
          </p:cNvSpPr>
          <p:nvPr>
            <p:ph sz="quarter" idx="34"/>
          </p:nvPr>
        </p:nvSpPr>
        <p:spPr>
          <a:xfrm>
            <a:off x="803273" y="1846800"/>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3"/>
          <p:cNvSpPr>
            <a:spLocks noGrp="1"/>
          </p:cNvSpPr>
          <p:nvPr>
            <p:ph type="body" sz="quarter" idx="24" hasCustomPrompt="1"/>
          </p:nvPr>
        </p:nvSpPr>
        <p:spPr>
          <a:xfrm>
            <a:off x="803273" y="1846800"/>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39" name="Content Placeholder 2"/>
          <p:cNvSpPr>
            <a:spLocks noGrp="1"/>
          </p:cNvSpPr>
          <p:nvPr>
            <p:ph sz="quarter" idx="14" hasCustomPrompt="1"/>
          </p:nvPr>
        </p:nvSpPr>
        <p:spPr>
          <a:xfrm>
            <a:off x="2819273" y="1846800"/>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2" name="Content Placeholder 4"/>
          <p:cNvSpPr>
            <a:spLocks noGrp="1"/>
          </p:cNvSpPr>
          <p:nvPr>
            <p:ph sz="quarter" idx="35"/>
          </p:nvPr>
        </p:nvSpPr>
        <p:spPr>
          <a:xfrm>
            <a:off x="803273" y="3686263"/>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3"/>
          <p:cNvSpPr>
            <a:spLocks noGrp="1"/>
          </p:cNvSpPr>
          <p:nvPr>
            <p:ph type="body" sz="quarter" idx="36" hasCustomPrompt="1"/>
          </p:nvPr>
        </p:nvSpPr>
        <p:spPr>
          <a:xfrm>
            <a:off x="803273" y="3686263"/>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44" name="Content Placeholder 2"/>
          <p:cNvSpPr>
            <a:spLocks noGrp="1"/>
          </p:cNvSpPr>
          <p:nvPr>
            <p:ph sz="quarter" idx="37" hasCustomPrompt="1"/>
          </p:nvPr>
        </p:nvSpPr>
        <p:spPr>
          <a:xfrm>
            <a:off x="2819273" y="3686263"/>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5" name="Content Placeholder 4"/>
          <p:cNvSpPr>
            <a:spLocks noGrp="1"/>
          </p:cNvSpPr>
          <p:nvPr>
            <p:ph sz="quarter" idx="38"/>
          </p:nvPr>
        </p:nvSpPr>
        <p:spPr>
          <a:xfrm>
            <a:off x="6266338" y="1846800"/>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ext Placeholder 3"/>
          <p:cNvSpPr>
            <a:spLocks noGrp="1"/>
          </p:cNvSpPr>
          <p:nvPr>
            <p:ph type="body" sz="quarter" idx="39" hasCustomPrompt="1"/>
          </p:nvPr>
        </p:nvSpPr>
        <p:spPr>
          <a:xfrm>
            <a:off x="6266338" y="1846800"/>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47" name="Content Placeholder 2"/>
          <p:cNvSpPr>
            <a:spLocks noGrp="1"/>
          </p:cNvSpPr>
          <p:nvPr>
            <p:ph sz="quarter" idx="40" hasCustomPrompt="1"/>
          </p:nvPr>
        </p:nvSpPr>
        <p:spPr>
          <a:xfrm>
            <a:off x="8282338" y="1846800"/>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8" name="Content Placeholder 4"/>
          <p:cNvSpPr>
            <a:spLocks noGrp="1"/>
          </p:cNvSpPr>
          <p:nvPr>
            <p:ph sz="quarter" idx="41"/>
          </p:nvPr>
        </p:nvSpPr>
        <p:spPr>
          <a:xfrm>
            <a:off x="6266338" y="3686263"/>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3"/>
          <p:cNvSpPr>
            <a:spLocks noGrp="1"/>
          </p:cNvSpPr>
          <p:nvPr>
            <p:ph type="body" sz="quarter" idx="42" hasCustomPrompt="1"/>
          </p:nvPr>
        </p:nvSpPr>
        <p:spPr>
          <a:xfrm>
            <a:off x="6266338" y="3686263"/>
            <a:ext cx="569601" cy="569601"/>
          </a:xfrm>
          <a:solidFill>
            <a:schemeClr val="tx2"/>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tx1"/>
                </a:solidFill>
              </a:defRPr>
            </a:lvl1pPr>
          </a:lstStyle>
          <a:p>
            <a:pPr lvl="0"/>
            <a:r>
              <a:rPr lang="en-US"/>
              <a:t>XX</a:t>
            </a:r>
            <a:endParaRPr lang="en-GB"/>
          </a:p>
        </p:txBody>
      </p:sp>
      <p:sp>
        <p:nvSpPr>
          <p:cNvPr id="50" name="Content Placeholder 2"/>
          <p:cNvSpPr>
            <a:spLocks noGrp="1"/>
          </p:cNvSpPr>
          <p:nvPr>
            <p:ph sz="quarter" idx="43" hasCustomPrompt="1"/>
          </p:nvPr>
        </p:nvSpPr>
        <p:spPr>
          <a:xfrm>
            <a:off x="8282338" y="3686263"/>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2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177440284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bg1"/>
        </a:solidFill>
        <a:effectLst/>
      </p:bgPr>
    </p:bg>
    <p:spTree>
      <p:nvGrpSpPr>
        <p:cNvPr id="1" name=""/>
        <p:cNvGrpSpPr/>
        <p:nvPr/>
      </p:nvGrpSpPr>
      <p:grpSpPr>
        <a:xfrm>
          <a:off x="0" y="0"/>
          <a:ext cx="0" cy="0"/>
          <a:chOff x="0" y="0"/>
          <a:chExt cx="0" cy="0"/>
        </a:xfrm>
      </p:grpSpPr>
      <p:sp>
        <p:nvSpPr>
          <p:cNvPr id="48" name="Content Placeholder 7"/>
          <p:cNvSpPr>
            <a:spLocks noGrp="1"/>
          </p:cNvSpPr>
          <p:nvPr>
            <p:ph sz="quarter" idx="28" hasCustomPrompt="1"/>
          </p:nvPr>
        </p:nvSpPr>
        <p:spPr>
          <a:xfrm>
            <a:off x="803273" y="810000"/>
            <a:ext cx="3358800" cy="2504700"/>
          </a:xfrm>
          <a:solidFill>
            <a:schemeClr val="tx2"/>
          </a:solidFill>
        </p:spPr>
        <p:txBody>
          <a:bodyPr lIns="504000" tIns="504000" rIns="504000" bIns="504000">
            <a:noAutofit/>
          </a:bodyPr>
          <a:lstStyle>
            <a:lvl1pPr>
              <a:defRPr sz="1600"/>
            </a:lvl1pPr>
            <a:lvl2pPr>
              <a:defRPr sz="1600"/>
            </a:lvl2pPr>
            <a:lvl3pPr>
              <a:defRPr sz="1600"/>
            </a:lvl3pPr>
            <a:lvl4pPr>
              <a:defRPr sz="1600"/>
            </a:lvl4pPr>
            <a:lvl5pPr>
              <a:defRPr sz="1600"/>
            </a:lvl5pPr>
          </a:lstStyle>
          <a:p>
            <a:pPr lvl="0"/>
            <a:r>
              <a:rPr lang="en-US"/>
              <a:t>Click to add text</a:t>
            </a:r>
          </a:p>
        </p:txBody>
      </p:sp>
      <p:sp>
        <p:nvSpPr>
          <p:cNvPr id="49" name="Content Placeholder 7"/>
          <p:cNvSpPr>
            <a:spLocks noGrp="1"/>
          </p:cNvSpPr>
          <p:nvPr>
            <p:ph sz="quarter" idx="29" hasCustomPrompt="1"/>
          </p:nvPr>
        </p:nvSpPr>
        <p:spPr>
          <a:xfrm>
            <a:off x="803273" y="3553200"/>
            <a:ext cx="3358800"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50" name="Content Placeholder 7"/>
          <p:cNvSpPr>
            <a:spLocks noGrp="1"/>
          </p:cNvSpPr>
          <p:nvPr>
            <p:ph sz="quarter" idx="30" hasCustomPrompt="1"/>
          </p:nvPr>
        </p:nvSpPr>
        <p:spPr>
          <a:xfrm>
            <a:off x="4400549" y="810000"/>
            <a:ext cx="3358800"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51" name="Content Placeholder 7"/>
          <p:cNvSpPr>
            <a:spLocks noGrp="1"/>
          </p:cNvSpPr>
          <p:nvPr>
            <p:ph sz="quarter" idx="31" hasCustomPrompt="1"/>
          </p:nvPr>
        </p:nvSpPr>
        <p:spPr>
          <a:xfrm>
            <a:off x="4400549" y="3553200"/>
            <a:ext cx="3358800" cy="2504700"/>
          </a:xfrm>
          <a:solidFill>
            <a:schemeClr val="tx2"/>
          </a:solidFill>
        </p:spPr>
        <p:txBody>
          <a:bodyPr lIns="504000" tIns="504000" rIns="504000" bIns="50400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add text</a:t>
            </a:r>
          </a:p>
        </p:txBody>
      </p:sp>
      <p:sp>
        <p:nvSpPr>
          <p:cNvPr id="52" name="Content Placeholder 7"/>
          <p:cNvSpPr>
            <a:spLocks noGrp="1"/>
          </p:cNvSpPr>
          <p:nvPr>
            <p:ph sz="quarter" idx="34" hasCustomPrompt="1"/>
          </p:nvPr>
        </p:nvSpPr>
        <p:spPr>
          <a:xfrm>
            <a:off x="7997825" y="810000"/>
            <a:ext cx="3358800" cy="2504700"/>
          </a:xfrm>
          <a:solidFill>
            <a:schemeClr val="tx2"/>
          </a:solidFill>
        </p:spPr>
        <p:txBody>
          <a:bodyPr lIns="504000" tIns="504000" rIns="504000" bIns="504000">
            <a:noAutofit/>
          </a:bodyPr>
          <a:lstStyle>
            <a:lvl1pPr>
              <a:defRPr sz="1600"/>
            </a:lvl1pPr>
            <a:lvl2pPr>
              <a:defRPr sz="1600"/>
            </a:lvl2pPr>
            <a:lvl3pPr>
              <a:defRPr sz="1600"/>
            </a:lvl3pPr>
            <a:lvl4pPr>
              <a:defRPr sz="1600"/>
            </a:lvl4pPr>
            <a:lvl5pPr>
              <a:defRPr sz="1600"/>
            </a:lvl5pPr>
          </a:lstStyle>
          <a:p>
            <a:pPr lvl="0"/>
            <a:r>
              <a:rPr lang="en-US"/>
              <a:t>Click to add text</a:t>
            </a:r>
          </a:p>
        </p:txBody>
      </p:sp>
      <p:sp>
        <p:nvSpPr>
          <p:cNvPr id="53" name="Content Placeholder 7"/>
          <p:cNvSpPr>
            <a:spLocks noGrp="1"/>
          </p:cNvSpPr>
          <p:nvPr>
            <p:ph sz="quarter" idx="35" hasCustomPrompt="1"/>
          </p:nvPr>
        </p:nvSpPr>
        <p:spPr>
          <a:xfrm>
            <a:off x="7997825" y="3553200"/>
            <a:ext cx="3358800" cy="2504700"/>
          </a:xfrm>
          <a:solidFill>
            <a:schemeClr val="bg1"/>
          </a:solidFill>
        </p:spPr>
        <p:txBody>
          <a:bodyPr lIns="504000" tIns="504000" rIns="504000" bIns="504000">
            <a:noAutofit/>
          </a:bodyPr>
          <a:lstStyle>
            <a:lvl1pPr>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54" name="Footer Placeholder 1"/>
          <p:cNvSpPr>
            <a:spLocks noGrp="1"/>
          </p:cNvSpPr>
          <p:nvPr>
            <p:ph type="ftr" sz="quarter" idx="32"/>
          </p:nvPr>
        </p:nvSpPr>
        <p:spPr>
          <a:xfrm>
            <a:off x="300038" y="229500"/>
            <a:ext cx="5545138" cy="134725"/>
          </a:xfrm>
        </p:spPr>
        <p:txBody>
          <a:bodyPr/>
          <a:lstStyle/>
          <a:p>
            <a:endParaRPr lang="en-GB"/>
          </a:p>
        </p:txBody>
      </p:sp>
      <p:sp>
        <p:nvSpPr>
          <p:cNvPr id="57" name="Title 1"/>
          <p:cNvSpPr>
            <a:spLocks noGrp="1"/>
          </p:cNvSpPr>
          <p:nvPr>
            <p:ph type="title" hasCustomPrompt="1"/>
          </p:nvPr>
        </p:nvSpPr>
        <p:spPr>
          <a:xfrm>
            <a:off x="1015822" y="1150238"/>
            <a:ext cx="2933701" cy="974626"/>
          </a:xfrm>
        </p:spPr>
        <p:txBody>
          <a:bodyPr wrap="square">
            <a:spAutoFit/>
          </a:bodyPr>
          <a:lstStyle>
            <a:lvl1pPr>
              <a:defRPr sz="3600"/>
            </a:lvl1pPr>
          </a:lstStyle>
          <a:p>
            <a:r>
              <a:rPr lang="en-US"/>
              <a:t>Click to add title</a:t>
            </a:r>
            <a:endParaRPr lang="en-GB"/>
          </a:p>
        </p:txBody>
      </p:sp>
      <p:sp>
        <p:nvSpPr>
          <p:cNvPr id="1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23082933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Content">
    <p:bg>
      <p:bgPr>
        <a:solidFill>
          <a:schemeClr val="bg1"/>
        </a:solidFill>
        <a:effectLst/>
      </p:bgPr>
    </p:bg>
    <p:spTree>
      <p:nvGrpSpPr>
        <p:cNvPr id="1" name=""/>
        <p:cNvGrpSpPr/>
        <p:nvPr/>
      </p:nvGrpSpPr>
      <p:grpSpPr>
        <a:xfrm>
          <a:off x="0" y="0"/>
          <a:ext cx="0" cy="0"/>
          <a:chOff x="0" y="0"/>
          <a:chExt cx="0" cy="0"/>
        </a:xfrm>
      </p:grpSpPr>
      <p:sp>
        <p:nvSpPr>
          <p:cNvPr id="32" name="Content Placeholder 7"/>
          <p:cNvSpPr>
            <a:spLocks noGrp="1"/>
          </p:cNvSpPr>
          <p:nvPr>
            <p:ph sz="quarter" idx="28" hasCustomPrompt="1"/>
          </p:nvPr>
        </p:nvSpPr>
        <p:spPr>
          <a:xfrm>
            <a:off x="803273" y="808225"/>
            <a:ext cx="2457113" cy="2504700"/>
          </a:xfrm>
          <a:solidFill>
            <a:schemeClr val="tx2"/>
          </a:solidFill>
        </p:spPr>
        <p:txBody>
          <a:bodyPr lIns="504000" tIns="504000" rIns="504000" bIns="504000">
            <a:noAutofit/>
          </a:bodyPr>
          <a:lstStyle>
            <a:lvl1pPr>
              <a:defRPr sz="1600"/>
            </a:lvl1pPr>
            <a:lvl2pPr>
              <a:defRPr sz="1600"/>
            </a:lvl2pPr>
            <a:lvl3pPr>
              <a:defRPr sz="1600"/>
            </a:lvl3pPr>
            <a:lvl4pPr>
              <a:defRPr sz="1600"/>
            </a:lvl4pPr>
            <a:lvl5pPr>
              <a:defRPr sz="1600"/>
            </a:lvl5pPr>
          </a:lstStyle>
          <a:p>
            <a:pPr lvl="0"/>
            <a:r>
              <a:rPr lang="en-US"/>
              <a:t>Click to add text</a:t>
            </a:r>
          </a:p>
        </p:txBody>
      </p:sp>
      <p:sp>
        <p:nvSpPr>
          <p:cNvPr id="33" name="Content Placeholder 7"/>
          <p:cNvSpPr>
            <a:spLocks noGrp="1"/>
          </p:cNvSpPr>
          <p:nvPr>
            <p:ph sz="quarter" idx="29" hasCustomPrompt="1"/>
          </p:nvPr>
        </p:nvSpPr>
        <p:spPr>
          <a:xfrm>
            <a:off x="803273" y="3553200"/>
            <a:ext cx="2458800"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34" name="Content Placeholder 7"/>
          <p:cNvSpPr>
            <a:spLocks noGrp="1"/>
          </p:cNvSpPr>
          <p:nvPr>
            <p:ph sz="quarter" idx="30" hasCustomPrompt="1"/>
          </p:nvPr>
        </p:nvSpPr>
        <p:spPr>
          <a:xfrm>
            <a:off x="3512796" y="808225"/>
            <a:ext cx="2457113"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35" name="Content Placeholder 7"/>
          <p:cNvSpPr>
            <a:spLocks noGrp="1"/>
          </p:cNvSpPr>
          <p:nvPr>
            <p:ph sz="quarter" idx="31" hasCustomPrompt="1"/>
          </p:nvPr>
        </p:nvSpPr>
        <p:spPr>
          <a:xfrm>
            <a:off x="3512796" y="3553200"/>
            <a:ext cx="2458800" cy="2504700"/>
          </a:xfrm>
          <a:solidFill>
            <a:schemeClr val="tx2"/>
          </a:solidFill>
        </p:spPr>
        <p:txBody>
          <a:bodyPr lIns="504000" tIns="504000" rIns="504000" bIns="50400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add text</a:t>
            </a:r>
          </a:p>
        </p:txBody>
      </p:sp>
      <p:sp>
        <p:nvSpPr>
          <p:cNvPr id="36" name="Content Placeholder 7"/>
          <p:cNvSpPr>
            <a:spLocks noGrp="1"/>
          </p:cNvSpPr>
          <p:nvPr>
            <p:ph sz="quarter" idx="34" hasCustomPrompt="1"/>
          </p:nvPr>
        </p:nvSpPr>
        <p:spPr>
          <a:xfrm>
            <a:off x="6222319" y="808225"/>
            <a:ext cx="2457113" cy="2504700"/>
          </a:xfrm>
          <a:solidFill>
            <a:schemeClr val="tx2"/>
          </a:solidFill>
        </p:spPr>
        <p:txBody>
          <a:bodyPr lIns="504000" tIns="504000" rIns="504000" bIns="504000">
            <a:noAutofit/>
          </a:bodyPr>
          <a:lstStyle>
            <a:lvl1pPr>
              <a:defRPr sz="1600"/>
            </a:lvl1pPr>
            <a:lvl2pPr>
              <a:defRPr sz="1600"/>
            </a:lvl2pPr>
            <a:lvl3pPr>
              <a:defRPr sz="1600"/>
            </a:lvl3pPr>
            <a:lvl4pPr>
              <a:defRPr sz="1600"/>
            </a:lvl4pPr>
            <a:lvl5pPr>
              <a:defRPr sz="1600"/>
            </a:lvl5pPr>
          </a:lstStyle>
          <a:p>
            <a:pPr lvl="0"/>
            <a:r>
              <a:rPr lang="en-US"/>
              <a:t>Click to add text</a:t>
            </a:r>
          </a:p>
        </p:txBody>
      </p:sp>
      <p:sp>
        <p:nvSpPr>
          <p:cNvPr id="37" name="Content Placeholder 7"/>
          <p:cNvSpPr>
            <a:spLocks noGrp="1"/>
          </p:cNvSpPr>
          <p:nvPr>
            <p:ph sz="quarter" idx="35" hasCustomPrompt="1"/>
          </p:nvPr>
        </p:nvSpPr>
        <p:spPr>
          <a:xfrm>
            <a:off x="6222319" y="3553200"/>
            <a:ext cx="2458800" cy="2504700"/>
          </a:xfrm>
          <a:solidFill>
            <a:schemeClr val="bg1"/>
          </a:solidFill>
        </p:spPr>
        <p:txBody>
          <a:bodyPr lIns="504000" tIns="504000" rIns="504000" bIns="504000">
            <a:noAutofit/>
          </a:bodyPr>
          <a:lstStyle>
            <a:lvl1pPr>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38" name="Footer Placeholder 1"/>
          <p:cNvSpPr>
            <a:spLocks noGrp="1"/>
          </p:cNvSpPr>
          <p:nvPr>
            <p:ph type="ftr" sz="quarter" idx="32"/>
          </p:nvPr>
        </p:nvSpPr>
        <p:spPr>
          <a:xfrm>
            <a:off x="300038" y="229500"/>
            <a:ext cx="5545138" cy="134725"/>
          </a:xfrm>
        </p:spPr>
        <p:txBody>
          <a:bodyPr/>
          <a:lstStyle/>
          <a:p>
            <a:endParaRPr lang="en-GB"/>
          </a:p>
        </p:txBody>
      </p:sp>
      <p:sp>
        <p:nvSpPr>
          <p:cNvPr id="41" name="Title 1"/>
          <p:cNvSpPr>
            <a:spLocks noGrp="1"/>
          </p:cNvSpPr>
          <p:nvPr>
            <p:ph type="title" hasCustomPrompt="1"/>
          </p:nvPr>
        </p:nvSpPr>
        <p:spPr>
          <a:xfrm>
            <a:off x="1015823" y="1150238"/>
            <a:ext cx="1995392" cy="974626"/>
          </a:xfrm>
        </p:spPr>
        <p:txBody>
          <a:bodyPr wrap="square">
            <a:spAutoFit/>
          </a:bodyPr>
          <a:lstStyle>
            <a:lvl1pPr>
              <a:defRPr sz="3600"/>
            </a:lvl1pPr>
          </a:lstStyle>
          <a:p>
            <a:r>
              <a:rPr lang="en-US"/>
              <a:t>Click to add title</a:t>
            </a:r>
            <a:endParaRPr lang="en-GB"/>
          </a:p>
        </p:txBody>
      </p:sp>
      <p:sp>
        <p:nvSpPr>
          <p:cNvPr id="42" name="Content Placeholder 7"/>
          <p:cNvSpPr>
            <a:spLocks noGrp="1"/>
          </p:cNvSpPr>
          <p:nvPr>
            <p:ph sz="quarter" idx="36" hasCustomPrompt="1"/>
          </p:nvPr>
        </p:nvSpPr>
        <p:spPr>
          <a:xfrm>
            <a:off x="8931841" y="808225"/>
            <a:ext cx="2457115" cy="2504700"/>
          </a:xfrm>
          <a:noFill/>
        </p:spPr>
        <p:txBody>
          <a:bodyPr lIns="504000" tIns="504000" rIns="504000" bIns="504000">
            <a:noAutofit/>
          </a:bodyPr>
          <a:lstStyle>
            <a:lvl1pPr>
              <a:defRPr sz="1600"/>
            </a:lvl1pPr>
            <a:lvl2pPr>
              <a:defRPr sz="1600"/>
            </a:lvl2pPr>
            <a:lvl3pPr>
              <a:defRPr sz="1600"/>
            </a:lvl3pPr>
            <a:lvl4pPr>
              <a:defRPr sz="1600"/>
            </a:lvl4pPr>
            <a:lvl5pPr>
              <a:defRPr sz="1600"/>
            </a:lvl5pPr>
          </a:lstStyle>
          <a:p>
            <a:pPr lvl="0"/>
            <a:r>
              <a:rPr lang="en-US"/>
              <a:t>Click to add text</a:t>
            </a:r>
          </a:p>
        </p:txBody>
      </p:sp>
      <p:sp>
        <p:nvSpPr>
          <p:cNvPr id="43" name="Content Placeholder 7"/>
          <p:cNvSpPr>
            <a:spLocks noGrp="1"/>
          </p:cNvSpPr>
          <p:nvPr>
            <p:ph sz="quarter" idx="37" hasCustomPrompt="1"/>
          </p:nvPr>
        </p:nvSpPr>
        <p:spPr>
          <a:xfrm>
            <a:off x="8930156" y="3553200"/>
            <a:ext cx="2458800" cy="2504700"/>
          </a:xfrm>
          <a:solidFill>
            <a:schemeClr val="tx2"/>
          </a:solidFill>
        </p:spPr>
        <p:txBody>
          <a:bodyPr lIns="504000" tIns="504000" rIns="504000" bIns="504000">
            <a:noAutofit/>
          </a:bodyPr>
          <a:lstStyle>
            <a:lvl1pPr>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16"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119788870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Three Column">
    <p:spTree>
      <p:nvGrpSpPr>
        <p:cNvPr id="1" name=""/>
        <p:cNvGrpSpPr/>
        <p:nvPr/>
      </p:nvGrpSpPr>
      <p:grpSpPr>
        <a:xfrm>
          <a:off x="0" y="0"/>
          <a:ext cx="0" cy="0"/>
          <a:chOff x="0" y="0"/>
          <a:chExt cx="0" cy="0"/>
        </a:xfrm>
      </p:grpSpPr>
      <p:sp>
        <p:nvSpPr>
          <p:cNvPr id="13" name="Content Placeholder 1"/>
          <p:cNvSpPr>
            <a:spLocks noGrp="1"/>
          </p:cNvSpPr>
          <p:nvPr>
            <p:ph sz="quarter" idx="12"/>
          </p:nvPr>
        </p:nvSpPr>
        <p:spPr>
          <a:xfrm>
            <a:off x="1460498" y="1800000"/>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3" name="Picture Placeholder 2"/>
          <p:cNvSpPr>
            <a:spLocks noGrp="1"/>
          </p:cNvSpPr>
          <p:nvPr>
            <p:ph type="pic" sz="quarter" idx="18" hasCustomPrompt="1"/>
          </p:nvPr>
        </p:nvSpPr>
        <p:spPr>
          <a:xfrm>
            <a:off x="803273" y="1800225"/>
            <a:ext cx="657225" cy="627063"/>
          </a:xfrm>
        </p:spPr>
        <p:txBody>
          <a:bodyPr/>
          <a:lstStyle>
            <a:lvl1pPr marL="0" indent="0">
              <a:buNone/>
              <a:defRPr/>
            </a:lvl1pPr>
          </a:lstStyle>
          <a:p>
            <a:r>
              <a:rPr lang="en-GB"/>
              <a:t>Add Icon</a:t>
            </a:r>
          </a:p>
        </p:txBody>
      </p:sp>
      <p:sp>
        <p:nvSpPr>
          <p:cNvPr id="16" name="Content Placeholder 2"/>
          <p:cNvSpPr>
            <a:spLocks noGrp="1"/>
          </p:cNvSpPr>
          <p:nvPr>
            <p:ph sz="quarter" idx="19"/>
          </p:nvPr>
        </p:nvSpPr>
        <p:spPr>
          <a:xfrm>
            <a:off x="1460498" y="2764709"/>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7" name="Picture Placeholder 2"/>
          <p:cNvSpPr>
            <a:spLocks noGrp="1"/>
          </p:cNvSpPr>
          <p:nvPr>
            <p:ph type="pic" sz="quarter" idx="20" hasCustomPrompt="1"/>
          </p:nvPr>
        </p:nvSpPr>
        <p:spPr>
          <a:xfrm>
            <a:off x="803273" y="2764934"/>
            <a:ext cx="657225" cy="627063"/>
          </a:xfrm>
        </p:spPr>
        <p:txBody>
          <a:bodyPr/>
          <a:lstStyle>
            <a:lvl1pPr marL="0" indent="0">
              <a:buNone/>
              <a:defRPr/>
            </a:lvl1pPr>
          </a:lstStyle>
          <a:p>
            <a:r>
              <a:rPr lang="en-GB"/>
              <a:t>Add Icon</a:t>
            </a:r>
          </a:p>
        </p:txBody>
      </p:sp>
      <p:sp>
        <p:nvSpPr>
          <p:cNvPr id="18" name="Content Placeholder 3"/>
          <p:cNvSpPr>
            <a:spLocks noGrp="1"/>
          </p:cNvSpPr>
          <p:nvPr>
            <p:ph sz="quarter" idx="21"/>
          </p:nvPr>
        </p:nvSpPr>
        <p:spPr>
          <a:xfrm>
            <a:off x="1460498" y="3729418"/>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9" name="Picture Placeholder 3"/>
          <p:cNvSpPr>
            <a:spLocks noGrp="1"/>
          </p:cNvSpPr>
          <p:nvPr>
            <p:ph type="pic" sz="quarter" idx="22" hasCustomPrompt="1"/>
          </p:nvPr>
        </p:nvSpPr>
        <p:spPr>
          <a:xfrm>
            <a:off x="803273" y="3729643"/>
            <a:ext cx="657225" cy="627063"/>
          </a:xfrm>
        </p:spPr>
        <p:txBody>
          <a:bodyPr/>
          <a:lstStyle>
            <a:lvl1pPr marL="0" indent="0">
              <a:buNone/>
              <a:defRPr/>
            </a:lvl1pPr>
          </a:lstStyle>
          <a:p>
            <a:r>
              <a:rPr lang="en-GB"/>
              <a:t>Add Icon</a:t>
            </a:r>
          </a:p>
        </p:txBody>
      </p:sp>
      <p:sp>
        <p:nvSpPr>
          <p:cNvPr id="20" name="Content Placeholder 4"/>
          <p:cNvSpPr>
            <a:spLocks noGrp="1"/>
          </p:cNvSpPr>
          <p:nvPr>
            <p:ph sz="quarter" idx="23"/>
          </p:nvPr>
        </p:nvSpPr>
        <p:spPr>
          <a:xfrm>
            <a:off x="1460498" y="4694127"/>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1" name="Picture Placeholder 4"/>
          <p:cNvSpPr>
            <a:spLocks noGrp="1"/>
          </p:cNvSpPr>
          <p:nvPr>
            <p:ph type="pic" sz="quarter" idx="24" hasCustomPrompt="1"/>
          </p:nvPr>
        </p:nvSpPr>
        <p:spPr>
          <a:xfrm>
            <a:off x="803273" y="4694352"/>
            <a:ext cx="657225" cy="627063"/>
          </a:xfrm>
        </p:spPr>
        <p:txBody>
          <a:bodyPr/>
          <a:lstStyle>
            <a:lvl1pPr marL="0" indent="0">
              <a:buNone/>
              <a:defRPr/>
            </a:lvl1pPr>
          </a:lstStyle>
          <a:p>
            <a:r>
              <a:rPr lang="en-GB"/>
              <a:t>Add Icon</a:t>
            </a:r>
          </a:p>
        </p:txBody>
      </p:sp>
      <p:sp>
        <p:nvSpPr>
          <p:cNvPr id="2" name="Footer Placeholder 1"/>
          <p:cNvSpPr>
            <a:spLocks noGrp="1"/>
          </p:cNvSpPr>
          <p:nvPr>
            <p:ph type="ftr" sz="quarter" idx="46"/>
          </p:nvPr>
        </p:nvSpPr>
        <p:spPr>
          <a:xfrm>
            <a:off x="300038" y="229500"/>
            <a:ext cx="5545138" cy="134725"/>
          </a:xfrm>
        </p:spPr>
        <p:txBody>
          <a:bodyPr/>
          <a:lstStyle/>
          <a:p>
            <a:endParaRPr lang="en-GB"/>
          </a:p>
        </p:txBody>
      </p:sp>
      <p:sp>
        <p:nvSpPr>
          <p:cNvPr id="52"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53"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106" name="Content Placeholder 1"/>
          <p:cNvSpPr>
            <a:spLocks noGrp="1"/>
          </p:cNvSpPr>
          <p:nvPr>
            <p:ph sz="quarter" idx="48"/>
          </p:nvPr>
        </p:nvSpPr>
        <p:spPr>
          <a:xfrm>
            <a:off x="5072063" y="1800000"/>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7" name="Picture Placeholder 2"/>
          <p:cNvSpPr>
            <a:spLocks noGrp="1"/>
          </p:cNvSpPr>
          <p:nvPr>
            <p:ph type="pic" sz="quarter" idx="49" hasCustomPrompt="1"/>
          </p:nvPr>
        </p:nvSpPr>
        <p:spPr>
          <a:xfrm>
            <a:off x="4414838" y="1800225"/>
            <a:ext cx="657225" cy="627063"/>
          </a:xfrm>
        </p:spPr>
        <p:txBody>
          <a:bodyPr/>
          <a:lstStyle>
            <a:lvl1pPr marL="0" indent="0">
              <a:buNone/>
              <a:defRPr/>
            </a:lvl1pPr>
          </a:lstStyle>
          <a:p>
            <a:r>
              <a:rPr lang="en-GB"/>
              <a:t>Add Icon</a:t>
            </a:r>
          </a:p>
        </p:txBody>
      </p:sp>
      <p:sp>
        <p:nvSpPr>
          <p:cNvPr id="108" name="Content Placeholder 2"/>
          <p:cNvSpPr>
            <a:spLocks noGrp="1"/>
          </p:cNvSpPr>
          <p:nvPr>
            <p:ph sz="quarter" idx="50"/>
          </p:nvPr>
        </p:nvSpPr>
        <p:spPr>
          <a:xfrm>
            <a:off x="5072063" y="2764709"/>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9" name="Picture Placeholder 2"/>
          <p:cNvSpPr>
            <a:spLocks noGrp="1"/>
          </p:cNvSpPr>
          <p:nvPr>
            <p:ph type="pic" sz="quarter" idx="51" hasCustomPrompt="1"/>
          </p:nvPr>
        </p:nvSpPr>
        <p:spPr>
          <a:xfrm>
            <a:off x="4414838" y="2764934"/>
            <a:ext cx="657225" cy="627063"/>
          </a:xfrm>
        </p:spPr>
        <p:txBody>
          <a:bodyPr/>
          <a:lstStyle>
            <a:lvl1pPr marL="0" indent="0">
              <a:buNone/>
              <a:defRPr/>
            </a:lvl1pPr>
          </a:lstStyle>
          <a:p>
            <a:r>
              <a:rPr lang="en-GB"/>
              <a:t>Add Icon</a:t>
            </a:r>
          </a:p>
        </p:txBody>
      </p:sp>
      <p:sp>
        <p:nvSpPr>
          <p:cNvPr id="110" name="Content Placeholder 3"/>
          <p:cNvSpPr>
            <a:spLocks noGrp="1"/>
          </p:cNvSpPr>
          <p:nvPr>
            <p:ph sz="quarter" idx="52"/>
          </p:nvPr>
        </p:nvSpPr>
        <p:spPr>
          <a:xfrm>
            <a:off x="5072063" y="3729418"/>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11" name="Picture Placeholder 3"/>
          <p:cNvSpPr>
            <a:spLocks noGrp="1"/>
          </p:cNvSpPr>
          <p:nvPr>
            <p:ph type="pic" sz="quarter" idx="53" hasCustomPrompt="1"/>
          </p:nvPr>
        </p:nvSpPr>
        <p:spPr>
          <a:xfrm>
            <a:off x="4414838" y="3729643"/>
            <a:ext cx="657225" cy="627063"/>
          </a:xfrm>
        </p:spPr>
        <p:txBody>
          <a:bodyPr/>
          <a:lstStyle>
            <a:lvl1pPr marL="0" indent="0">
              <a:buNone/>
              <a:defRPr/>
            </a:lvl1pPr>
          </a:lstStyle>
          <a:p>
            <a:r>
              <a:rPr lang="en-GB"/>
              <a:t>Add Icon</a:t>
            </a:r>
          </a:p>
        </p:txBody>
      </p:sp>
      <p:sp>
        <p:nvSpPr>
          <p:cNvPr id="112" name="Content Placeholder 4"/>
          <p:cNvSpPr>
            <a:spLocks noGrp="1"/>
          </p:cNvSpPr>
          <p:nvPr>
            <p:ph sz="quarter" idx="54"/>
          </p:nvPr>
        </p:nvSpPr>
        <p:spPr>
          <a:xfrm>
            <a:off x="5072063" y="4694127"/>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13" name="Picture Placeholder 4"/>
          <p:cNvSpPr>
            <a:spLocks noGrp="1"/>
          </p:cNvSpPr>
          <p:nvPr>
            <p:ph type="pic" sz="quarter" idx="55" hasCustomPrompt="1"/>
          </p:nvPr>
        </p:nvSpPr>
        <p:spPr>
          <a:xfrm>
            <a:off x="4414838" y="4694352"/>
            <a:ext cx="657225" cy="627063"/>
          </a:xfrm>
        </p:spPr>
        <p:txBody>
          <a:bodyPr/>
          <a:lstStyle>
            <a:lvl1pPr marL="0" indent="0">
              <a:buNone/>
              <a:defRPr/>
            </a:lvl1pPr>
          </a:lstStyle>
          <a:p>
            <a:r>
              <a:rPr lang="en-GB"/>
              <a:t>Add Icon</a:t>
            </a:r>
          </a:p>
        </p:txBody>
      </p:sp>
      <p:sp>
        <p:nvSpPr>
          <p:cNvPr id="115" name="Content Placeholder 1"/>
          <p:cNvSpPr>
            <a:spLocks noGrp="1"/>
          </p:cNvSpPr>
          <p:nvPr>
            <p:ph sz="quarter" idx="56"/>
          </p:nvPr>
        </p:nvSpPr>
        <p:spPr>
          <a:xfrm>
            <a:off x="8670925" y="1800000"/>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16" name="Picture Placeholder 2"/>
          <p:cNvSpPr>
            <a:spLocks noGrp="1"/>
          </p:cNvSpPr>
          <p:nvPr>
            <p:ph type="pic" sz="quarter" idx="57" hasCustomPrompt="1"/>
          </p:nvPr>
        </p:nvSpPr>
        <p:spPr>
          <a:xfrm>
            <a:off x="8013700" y="1800225"/>
            <a:ext cx="657225" cy="627063"/>
          </a:xfrm>
        </p:spPr>
        <p:txBody>
          <a:bodyPr/>
          <a:lstStyle>
            <a:lvl1pPr marL="0" indent="0">
              <a:buNone/>
              <a:defRPr/>
            </a:lvl1pPr>
          </a:lstStyle>
          <a:p>
            <a:r>
              <a:rPr lang="en-GB"/>
              <a:t>Add Icon</a:t>
            </a:r>
          </a:p>
        </p:txBody>
      </p:sp>
      <p:sp>
        <p:nvSpPr>
          <p:cNvPr id="117" name="Content Placeholder 2"/>
          <p:cNvSpPr>
            <a:spLocks noGrp="1"/>
          </p:cNvSpPr>
          <p:nvPr>
            <p:ph sz="quarter" idx="58"/>
          </p:nvPr>
        </p:nvSpPr>
        <p:spPr>
          <a:xfrm>
            <a:off x="8670925" y="2764709"/>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18" name="Picture Placeholder 2"/>
          <p:cNvSpPr>
            <a:spLocks noGrp="1"/>
          </p:cNvSpPr>
          <p:nvPr>
            <p:ph type="pic" sz="quarter" idx="59" hasCustomPrompt="1"/>
          </p:nvPr>
        </p:nvSpPr>
        <p:spPr>
          <a:xfrm>
            <a:off x="8013700" y="2764934"/>
            <a:ext cx="657225" cy="627063"/>
          </a:xfrm>
        </p:spPr>
        <p:txBody>
          <a:bodyPr/>
          <a:lstStyle>
            <a:lvl1pPr marL="0" indent="0">
              <a:buNone/>
              <a:defRPr/>
            </a:lvl1pPr>
          </a:lstStyle>
          <a:p>
            <a:r>
              <a:rPr lang="en-GB"/>
              <a:t>Add Icon</a:t>
            </a:r>
          </a:p>
        </p:txBody>
      </p:sp>
      <p:sp>
        <p:nvSpPr>
          <p:cNvPr id="119" name="Content Placeholder 3"/>
          <p:cNvSpPr>
            <a:spLocks noGrp="1"/>
          </p:cNvSpPr>
          <p:nvPr>
            <p:ph sz="quarter" idx="60"/>
          </p:nvPr>
        </p:nvSpPr>
        <p:spPr>
          <a:xfrm>
            <a:off x="8670925" y="3729418"/>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20" name="Picture Placeholder 3"/>
          <p:cNvSpPr>
            <a:spLocks noGrp="1"/>
          </p:cNvSpPr>
          <p:nvPr>
            <p:ph type="pic" sz="quarter" idx="61" hasCustomPrompt="1"/>
          </p:nvPr>
        </p:nvSpPr>
        <p:spPr>
          <a:xfrm>
            <a:off x="8013700" y="3729643"/>
            <a:ext cx="657225" cy="627063"/>
          </a:xfrm>
        </p:spPr>
        <p:txBody>
          <a:bodyPr/>
          <a:lstStyle>
            <a:lvl1pPr marL="0" indent="0">
              <a:buNone/>
              <a:defRPr/>
            </a:lvl1pPr>
          </a:lstStyle>
          <a:p>
            <a:r>
              <a:rPr lang="en-GB"/>
              <a:t>Add Icon</a:t>
            </a:r>
          </a:p>
        </p:txBody>
      </p:sp>
      <p:sp>
        <p:nvSpPr>
          <p:cNvPr id="121" name="Content Placeholder 4"/>
          <p:cNvSpPr>
            <a:spLocks noGrp="1"/>
          </p:cNvSpPr>
          <p:nvPr>
            <p:ph sz="quarter" idx="62"/>
          </p:nvPr>
        </p:nvSpPr>
        <p:spPr>
          <a:xfrm>
            <a:off x="8670925" y="4694127"/>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22" name="Picture Placeholder 4"/>
          <p:cNvSpPr>
            <a:spLocks noGrp="1"/>
          </p:cNvSpPr>
          <p:nvPr>
            <p:ph type="pic" sz="quarter" idx="63" hasCustomPrompt="1"/>
          </p:nvPr>
        </p:nvSpPr>
        <p:spPr>
          <a:xfrm>
            <a:off x="8013700" y="4694352"/>
            <a:ext cx="657225" cy="627063"/>
          </a:xfrm>
        </p:spPr>
        <p:txBody>
          <a:bodyPr/>
          <a:lstStyle>
            <a:lvl1pPr marL="0" indent="0">
              <a:buNone/>
              <a:defRPr/>
            </a:lvl1pPr>
          </a:lstStyle>
          <a:p>
            <a:r>
              <a:rPr lang="en-GB"/>
              <a:t>Add Icon</a:t>
            </a:r>
          </a:p>
        </p:txBody>
      </p:sp>
      <p:sp>
        <p:nvSpPr>
          <p:cNvPr id="3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70916034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 Light">
    <p:spTree>
      <p:nvGrpSpPr>
        <p:cNvPr id="1" name=""/>
        <p:cNvGrpSpPr/>
        <p:nvPr/>
      </p:nvGrpSpPr>
      <p:grpSpPr>
        <a:xfrm>
          <a:off x="0" y="0"/>
          <a:ext cx="0" cy="0"/>
          <a:chOff x="0" y="0"/>
          <a:chExt cx="0" cy="0"/>
        </a:xfrm>
      </p:grpSpPr>
      <p:grpSp>
        <p:nvGrpSpPr>
          <p:cNvPr id="7" name="!!Pattern-BLU02"/>
          <p:cNvGrpSpPr/>
          <p:nvPr/>
        </p:nvGrpSpPr>
        <p:grpSpPr>
          <a:xfrm>
            <a:off x="0" y="4698000"/>
            <a:ext cx="12200401" cy="2169902"/>
            <a:chOff x="0" y="4698000"/>
            <a:chExt cx="12200401" cy="2169902"/>
          </a:xfrm>
          <a:solidFill>
            <a:schemeClr val="tx2"/>
          </a:solidFill>
        </p:grpSpPr>
        <p:sp>
          <p:nvSpPr>
            <p:cNvPr id="8" name="Freeform 7"/>
            <p:cNvSpPr/>
            <p:nvPr/>
          </p:nvSpPr>
          <p:spPr>
            <a:xfrm>
              <a:off x="0" y="4698001"/>
              <a:ext cx="306840" cy="306841"/>
            </a:xfrm>
            <a:custGeom>
              <a:avLst/>
              <a:gdLst>
                <a:gd name="connsiteX0" fmla="*/ 172024 w 306840"/>
                <a:gd name="connsiteY0" fmla="*/ 0 h 306841"/>
                <a:gd name="connsiteX1" fmla="*/ 306840 w 306840"/>
                <a:gd name="connsiteY1" fmla="*/ 0 h 306841"/>
                <a:gd name="connsiteX2" fmla="*/ 0 w 306840"/>
                <a:gd name="connsiteY2" fmla="*/ 306841 h 306841"/>
                <a:gd name="connsiteX3" fmla="*/ 0 w 306840"/>
                <a:gd name="connsiteY3" fmla="*/ 172024 h 306841"/>
                <a:gd name="connsiteX4" fmla="*/ 172024 w 306840"/>
                <a:gd name="connsiteY4" fmla="*/ 0 h 30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40" h="306841">
                  <a:moveTo>
                    <a:pt x="172024" y="0"/>
                  </a:moveTo>
                  <a:lnTo>
                    <a:pt x="306840" y="0"/>
                  </a:lnTo>
                  <a:lnTo>
                    <a:pt x="0" y="306841"/>
                  </a:lnTo>
                  <a:lnTo>
                    <a:pt x="0" y="172024"/>
                  </a:lnTo>
                  <a:lnTo>
                    <a:pt x="1720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37883" y="4698001"/>
              <a:ext cx="172203" cy="104795"/>
            </a:xfrm>
            <a:custGeom>
              <a:avLst/>
              <a:gdLst>
                <a:gd name="connsiteX0" fmla="*/ 37386 w 172203"/>
                <a:gd name="connsiteY0" fmla="*/ 0 h 104795"/>
                <a:gd name="connsiteX1" fmla="*/ 172203 w 172203"/>
                <a:gd name="connsiteY1" fmla="*/ 0 h 104795"/>
                <a:gd name="connsiteX2" fmla="*/ 67408 w 172203"/>
                <a:gd name="connsiteY2" fmla="*/ 104795 h 104795"/>
                <a:gd name="connsiteX3" fmla="*/ 0 w 172203"/>
                <a:gd name="connsiteY3" fmla="*/ 37386 h 104795"/>
                <a:gd name="connsiteX4" fmla="*/ 37386 w 172203"/>
                <a:gd name="connsiteY4" fmla="*/ 0 h 10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03" h="104795">
                  <a:moveTo>
                    <a:pt x="37386" y="0"/>
                  </a:moveTo>
                  <a:lnTo>
                    <a:pt x="172203" y="0"/>
                  </a:lnTo>
                  <a:lnTo>
                    <a:pt x="67408" y="104795"/>
                  </a:lnTo>
                  <a:lnTo>
                    <a:pt x="0" y="37386"/>
                  </a:lnTo>
                  <a:lnTo>
                    <a:pt x="3738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889504" y="4698001"/>
              <a:ext cx="423824" cy="356417"/>
            </a:xfrm>
            <a:custGeom>
              <a:avLst/>
              <a:gdLst>
                <a:gd name="connsiteX0" fmla="*/ 289008 w 423824"/>
                <a:gd name="connsiteY0" fmla="*/ 0 h 356417"/>
                <a:gd name="connsiteX1" fmla="*/ 423824 w 423824"/>
                <a:gd name="connsiteY1" fmla="*/ 0 h 356417"/>
                <a:gd name="connsiteX2" fmla="*/ 67408 w 423824"/>
                <a:gd name="connsiteY2" fmla="*/ 356417 h 356417"/>
                <a:gd name="connsiteX3" fmla="*/ 0 w 423824"/>
                <a:gd name="connsiteY3" fmla="*/ 289008 h 356417"/>
                <a:gd name="connsiteX4" fmla="*/ 289008 w 423824"/>
                <a:gd name="connsiteY4" fmla="*/ 0 h 35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24" h="356417">
                  <a:moveTo>
                    <a:pt x="289008" y="0"/>
                  </a:moveTo>
                  <a:lnTo>
                    <a:pt x="423824" y="0"/>
                  </a:lnTo>
                  <a:lnTo>
                    <a:pt x="67408" y="356417"/>
                  </a:lnTo>
                  <a:lnTo>
                    <a:pt x="0" y="289008"/>
                  </a:lnTo>
                  <a:lnTo>
                    <a:pt x="2890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1141126" y="4698001"/>
              <a:ext cx="640378" cy="608039"/>
            </a:xfrm>
            <a:custGeom>
              <a:avLst/>
              <a:gdLst>
                <a:gd name="connsiteX0" fmla="*/ 540630 w 640378"/>
                <a:gd name="connsiteY0" fmla="*/ 0 h 608039"/>
                <a:gd name="connsiteX1" fmla="*/ 605310 w 640378"/>
                <a:gd name="connsiteY1" fmla="*/ 0 h 608039"/>
                <a:gd name="connsiteX2" fmla="*/ 640378 w 640378"/>
                <a:gd name="connsiteY2" fmla="*/ 35068 h 608039"/>
                <a:gd name="connsiteX3" fmla="*/ 67408 w 640378"/>
                <a:gd name="connsiteY3" fmla="*/ 608039 h 608039"/>
                <a:gd name="connsiteX4" fmla="*/ 0 w 640378"/>
                <a:gd name="connsiteY4" fmla="*/ 540630 h 608039"/>
                <a:gd name="connsiteX5" fmla="*/ 540630 w 640378"/>
                <a:gd name="connsiteY5" fmla="*/ 0 h 60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08039">
                  <a:moveTo>
                    <a:pt x="540630" y="0"/>
                  </a:moveTo>
                  <a:lnTo>
                    <a:pt x="605310" y="0"/>
                  </a:lnTo>
                  <a:lnTo>
                    <a:pt x="640378" y="35068"/>
                  </a:lnTo>
                  <a:lnTo>
                    <a:pt x="67408" y="608039"/>
                  </a:lnTo>
                  <a:lnTo>
                    <a:pt x="0" y="540630"/>
                  </a:lnTo>
                  <a:lnTo>
                    <a:pt x="5406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095480" y="4698001"/>
              <a:ext cx="224335" cy="156927"/>
            </a:xfrm>
            <a:custGeom>
              <a:avLst/>
              <a:gdLst>
                <a:gd name="connsiteX0" fmla="*/ 89518 w 224335"/>
                <a:gd name="connsiteY0" fmla="*/ 0 h 156927"/>
                <a:gd name="connsiteX1" fmla="*/ 224335 w 224335"/>
                <a:gd name="connsiteY1" fmla="*/ 0 h 156927"/>
                <a:gd name="connsiteX2" fmla="*/ 67408 w 224335"/>
                <a:gd name="connsiteY2" fmla="*/ 156927 h 156927"/>
                <a:gd name="connsiteX3" fmla="*/ 0 w 224335"/>
                <a:gd name="connsiteY3" fmla="*/ 89518 h 156927"/>
                <a:gd name="connsiteX4" fmla="*/ 89518 w 224335"/>
                <a:gd name="connsiteY4" fmla="*/ 0 h 15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35" h="156927">
                  <a:moveTo>
                    <a:pt x="89518" y="0"/>
                  </a:moveTo>
                  <a:lnTo>
                    <a:pt x="224335" y="0"/>
                  </a:lnTo>
                  <a:lnTo>
                    <a:pt x="67408" y="156927"/>
                  </a:lnTo>
                  <a:lnTo>
                    <a:pt x="0" y="89518"/>
                  </a:lnTo>
                  <a:lnTo>
                    <a:pt x="895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2347101" y="4698001"/>
              <a:ext cx="475956" cy="408549"/>
            </a:xfrm>
            <a:custGeom>
              <a:avLst/>
              <a:gdLst>
                <a:gd name="connsiteX0" fmla="*/ 341140 w 475956"/>
                <a:gd name="connsiteY0" fmla="*/ 0 h 408549"/>
                <a:gd name="connsiteX1" fmla="*/ 475956 w 475956"/>
                <a:gd name="connsiteY1" fmla="*/ 0 h 408549"/>
                <a:gd name="connsiteX2" fmla="*/ 67408 w 475956"/>
                <a:gd name="connsiteY2" fmla="*/ 408549 h 408549"/>
                <a:gd name="connsiteX3" fmla="*/ 0 w 475956"/>
                <a:gd name="connsiteY3" fmla="*/ 341140 h 408549"/>
                <a:gd name="connsiteX4" fmla="*/ 341140 w 475956"/>
                <a:gd name="connsiteY4" fmla="*/ 0 h 40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56" h="408549">
                  <a:moveTo>
                    <a:pt x="341140" y="0"/>
                  </a:moveTo>
                  <a:lnTo>
                    <a:pt x="475956" y="0"/>
                  </a:lnTo>
                  <a:lnTo>
                    <a:pt x="67408" y="408549"/>
                  </a:lnTo>
                  <a:lnTo>
                    <a:pt x="0" y="341140"/>
                  </a:lnTo>
                  <a:lnTo>
                    <a:pt x="3411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553078" y="4698001"/>
              <a:ext cx="276469" cy="209061"/>
            </a:xfrm>
            <a:custGeom>
              <a:avLst/>
              <a:gdLst>
                <a:gd name="connsiteX0" fmla="*/ 141652 w 276469"/>
                <a:gd name="connsiteY0" fmla="*/ 0 h 209061"/>
                <a:gd name="connsiteX1" fmla="*/ 276469 w 276469"/>
                <a:gd name="connsiteY1" fmla="*/ 0 h 209061"/>
                <a:gd name="connsiteX2" fmla="*/ 67408 w 276469"/>
                <a:gd name="connsiteY2" fmla="*/ 209061 h 209061"/>
                <a:gd name="connsiteX3" fmla="*/ 0 w 276469"/>
                <a:gd name="connsiteY3" fmla="*/ 141652 h 209061"/>
                <a:gd name="connsiteX4" fmla="*/ 141652 w 276469"/>
                <a:gd name="connsiteY4" fmla="*/ 0 h 2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69" h="209061">
                  <a:moveTo>
                    <a:pt x="141652" y="0"/>
                  </a:moveTo>
                  <a:lnTo>
                    <a:pt x="276469" y="0"/>
                  </a:lnTo>
                  <a:lnTo>
                    <a:pt x="67408" y="209061"/>
                  </a:lnTo>
                  <a:lnTo>
                    <a:pt x="0" y="141652"/>
                  </a:lnTo>
                  <a:lnTo>
                    <a:pt x="141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804698" y="4698000"/>
              <a:ext cx="528090" cy="460682"/>
            </a:xfrm>
            <a:custGeom>
              <a:avLst/>
              <a:gdLst>
                <a:gd name="connsiteX0" fmla="*/ 393273 w 528090"/>
                <a:gd name="connsiteY0" fmla="*/ 0 h 460682"/>
                <a:gd name="connsiteX1" fmla="*/ 528090 w 528090"/>
                <a:gd name="connsiteY1" fmla="*/ 0 h 460682"/>
                <a:gd name="connsiteX2" fmla="*/ 67408 w 528090"/>
                <a:gd name="connsiteY2" fmla="*/ 460682 h 460682"/>
                <a:gd name="connsiteX3" fmla="*/ 0 w 528090"/>
                <a:gd name="connsiteY3" fmla="*/ 393273 h 460682"/>
                <a:gd name="connsiteX4" fmla="*/ 393273 w 528090"/>
                <a:gd name="connsiteY4" fmla="*/ 0 h 46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090" h="460682">
                  <a:moveTo>
                    <a:pt x="393273" y="0"/>
                  </a:moveTo>
                  <a:lnTo>
                    <a:pt x="528090" y="0"/>
                  </a:lnTo>
                  <a:lnTo>
                    <a:pt x="67408" y="460682"/>
                  </a:lnTo>
                  <a:lnTo>
                    <a:pt x="0" y="393273"/>
                  </a:lnTo>
                  <a:lnTo>
                    <a:pt x="3932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10674" y="4698000"/>
              <a:ext cx="328602" cy="261194"/>
            </a:xfrm>
            <a:custGeom>
              <a:avLst/>
              <a:gdLst>
                <a:gd name="connsiteX0" fmla="*/ 193785 w 328602"/>
                <a:gd name="connsiteY0" fmla="*/ 0 h 261194"/>
                <a:gd name="connsiteX1" fmla="*/ 328602 w 328602"/>
                <a:gd name="connsiteY1" fmla="*/ 0 h 261194"/>
                <a:gd name="connsiteX2" fmla="*/ 67408 w 328602"/>
                <a:gd name="connsiteY2" fmla="*/ 261194 h 261194"/>
                <a:gd name="connsiteX3" fmla="*/ 0 w 328602"/>
                <a:gd name="connsiteY3" fmla="*/ 193785 h 261194"/>
                <a:gd name="connsiteX4" fmla="*/ 193785 w 328602"/>
                <a:gd name="connsiteY4" fmla="*/ 0 h 26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02" h="261194">
                  <a:moveTo>
                    <a:pt x="193785" y="0"/>
                  </a:moveTo>
                  <a:lnTo>
                    <a:pt x="328602" y="0"/>
                  </a:lnTo>
                  <a:lnTo>
                    <a:pt x="67408" y="261194"/>
                  </a:lnTo>
                  <a:lnTo>
                    <a:pt x="0" y="193785"/>
                  </a:lnTo>
                  <a:lnTo>
                    <a:pt x="1937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262296" y="4698000"/>
              <a:ext cx="580224" cy="512816"/>
            </a:xfrm>
            <a:custGeom>
              <a:avLst/>
              <a:gdLst>
                <a:gd name="connsiteX0" fmla="*/ 445407 w 580224"/>
                <a:gd name="connsiteY0" fmla="*/ 0 h 512816"/>
                <a:gd name="connsiteX1" fmla="*/ 580224 w 580224"/>
                <a:gd name="connsiteY1" fmla="*/ 0 h 512816"/>
                <a:gd name="connsiteX2" fmla="*/ 67408 w 580224"/>
                <a:gd name="connsiteY2" fmla="*/ 512816 h 512816"/>
                <a:gd name="connsiteX3" fmla="*/ 0 w 580224"/>
                <a:gd name="connsiteY3" fmla="*/ 445407 h 512816"/>
                <a:gd name="connsiteX4" fmla="*/ 445407 w 580224"/>
                <a:gd name="connsiteY4" fmla="*/ 0 h 51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4" h="512816">
                  <a:moveTo>
                    <a:pt x="445407" y="0"/>
                  </a:moveTo>
                  <a:lnTo>
                    <a:pt x="580224" y="0"/>
                  </a:lnTo>
                  <a:lnTo>
                    <a:pt x="67408" y="512816"/>
                  </a:lnTo>
                  <a:lnTo>
                    <a:pt x="0" y="445407"/>
                  </a:lnTo>
                  <a:lnTo>
                    <a:pt x="4454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222354" y="4698001"/>
              <a:ext cx="123409" cy="61705"/>
            </a:xfrm>
            <a:custGeom>
              <a:avLst/>
              <a:gdLst>
                <a:gd name="connsiteX0" fmla="*/ 0 w 123409"/>
                <a:gd name="connsiteY0" fmla="*/ 0 h 61705"/>
                <a:gd name="connsiteX1" fmla="*/ 123409 w 123409"/>
                <a:gd name="connsiteY1" fmla="*/ 0 h 61705"/>
                <a:gd name="connsiteX2" fmla="*/ 61704 w 123409"/>
                <a:gd name="connsiteY2" fmla="*/ 61705 h 61705"/>
                <a:gd name="connsiteX3" fmla="*/ 0 w 123409"/>
                <a:gd name="connsiteY3" fmla="*/ 0 h 61705"/>
              </a:gdLst>
              <a:ahLst/>
              <a:cxnLst>
                <a:cxn ang="0">
                  <a:pos x="connsiteX0" y="connsiteY0"/>
                </a:cxn>
                <a:cxn ang="0">
                  <a:pos x="connsiteX1" y="connsiteY1"/>
                </a:cxn>
                <a:cxn ang="0">
                  <a:pos x="connsiteX2" y="connsiteY2"/>
                </a:cxn>
                <a:cxn ang="0">
                  <a:pos x="connsiteX3" y="connsiteY3"/>
                </a:cxn>
              </a:cxnLst>
              <a:rect l="l" t="t" r="r" b="b"/>
              <a:pathLst>
                <a:path w="123409" h="61705">
                  <a:moveTo>
                    <a:pt x="0" y="0"/>
                  </a:moveTo>
                  <a:lnTo>
                    <a:pt x="123409" y="0"/>
                  </a:lnTo>
                  <a:lnTo>
                    <a:pt x="61704" y="617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468272" y="4698001"/>
              <a:ext cx="380735" cy="313327"/>
            </a:xfrm>
            <a:custGeom>
              <a:avLst/>
              <a:gdLst>
                <a:gd name="connsiteX0" fmla="*/ 245918 w 380735"/>
                <a:gd name="connsiteY0" fmla="*/ 0 h 313327"/>
                <a:gd name="connsiteX1" fmla="*/ 380735 w 380735"/>
                <a:gd name="connsiteY1" fmla="*/ 0 h 313327"/>
                <a:gd name="connsiteX2" fmla="*/ 67408 w 380735"/>
                <a:gd name="connsiteY2" fmla="*/ 313327 h 313327"/>
                <a:gd name="connsiteX3" fmla="*/ 0 w 380735"/>
                <a:gd name="connsiteY3" fmla="*/ 245918 h 313327"/>
                <a:gd name="connsiteX4" fmla="*/ 245918 w 380735"/>
                <a:gd name="connsiteY4" fmla="*/ 0 h 31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35" h="313327">
                  <a:moveTo>
                    <a:pt x="245918" y="0"/>
                  </a:moveTo>
                  <a:lnTo>
                    <a:pt x="380735" y="0"/>
                  </a:lnTo>
                  <a:lnTo>
                    <a:pt x="67408" y="313327"/>
                  </a:lnTo>
                  <a:lnTo>
                    <a:pt x="0" y="245918"/>
                  </a:lnTo>
                  <a:lnTo>
                    <a:pt x="2459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719894" y="4698001"/>
              <a:ext cx="632357" cy="564949"/>
            </a:xfrm>
            <a:custGeom>
              <a:avLst/>
              <a:gdLst>
                <a:gd name="connsiteX0" fmla="*/ 497540 w 632357"/>
                <a:gd name="connsiteY0" fmla="*/ 0 h 564949"/>
                <a:gd name="connsiteX1" fmla="*/ 632357 w 632357"/>
                <a:gd name="connsiteY1" fmla="*/ 0 h 564949"/>
                <a:gd name="connsiteX2" fmla="*/ 67408 w 632357"/>
                <a:gd name="connsiteY2" fmla="*/ 564949 h 564949"/>
                <a:gd name="connsiteX3" fmla="*/ 0 w 632357"/>
                <a:gd name="connsiteY3" fmla="*/ 497540 h 564949"/>
                <a:gd name="connsiteX4" fmla="*/ 497540 w 632357"/>
                <a:gd name="connsiteY4" fmla="*/ 0 h 5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57" h="564949">
                  <a:moveTo>
                    <a:pt x="497540" y="0"/>
                  </a:moveTo>
                  <a:lnTo>
                    <a:pt x="632357" y="0"/>
                  </a:lnTo>
                  <a:lnTo>
                    <a:pt x="67408" y="564949"/>
                  </a:lnTo>
                  <a:lnTo>
                    <a:pt x="0" y="497540"/>
                  </a:lnTo>
                  <a:lnTo>
                    <a:pt x="497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674248" y="4698001"/>
              <a:ext cx="181247" cy="113839"/>
            </a:xfrm>
            <a:custGeom>
              <a:avLst/>
              <a:gdLst>
                <a:gd name="connsiteX0" fmla="*/ 46430 w 181247"/>
                <a:gd name="connsiteY0" fmla="*/ 0 h 113839"/>
                <a:gd name="connsiteX1" fmla="*/ 181247 w 181247"/>
                <a:gd name="connsiteY1" fmla="*/ 0 h 113839"/>
                <a:gd name="connsiteX2" fmla="*/ 67408 w 181247"/>
                <a:gd name="connsiteY2" fmla="*/ 113839 h 113839"/>
                <a:gd name="connsiteX3" fmla="*/ 0 w 181247"/>
                <a:gd name="connsiteY3" fmla="*/ 46430 h 113839"/>
                <a:gd name="connsiteX4" fmla="*/ 46430 w 181247"/>
                <a:gd name="connsiteY4" fmla="*/ 0 h 11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7" h="113839">
                  <a:moveTo>
                    <a:pt x="46430" y="0"/>
                  </a:moveTo>
                  <a:lnTo>
                    <a:pt x="181247" y="0"/>
                  </a:lnTo>
                  <a:lnTo>
                    <a:pt x="67408" y="113839"/>
                  </a:lnTo>
                  <a:lnTo>
                    <a:pt x="0" y="46430"/>
                  </a:lnTo>
                  <a:lnTo>
                    <a:pt x="464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925868" y="4698000"/>
              <a:ext cx="432868" cy="365460"/>
            </a:xfrm>
            <a:custGeom>
              <a:avLst/>
              <a:gdLst>
                <a:gd name="connsiteX0" fmla="*/ 298051 w 432868"/>
                <a:gd name="connsiteY0" fmla="*/ 0 h 365460"/>
                <a:gd name="connsiteX1" fmla="*/ 432868 w 432868"/>
                <a:gd name="connsiteY1" fmla="*/ 0 h 365460"/>
                <a:gd name="connsiteX2" fmla="*/ 67408 w 432868"/>
                <a:gd name="connsiteY2" fmla="*/ 365460 h 365460"/>
                <a:gd name="connsiteX3" fmla="*/ 0 w 432868"/>
                <a:gd name="connsiteY3" fmla="*/ 298051 h 365460"/>
                <a:gd name="connsiteX4" fmla="*/ 298051 w 432868"/>
                <a:gd name="connsiteY4" fmla="*/ 0 h 36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68" h="365460">
                  <a:moveTo>
                    <a:pt x="298051" y="0"/>
                  </a:moveTo>
                  <a:lnTo>
                    <a:pt x="432868" y="0"/>
                  </a:lnTo>
                  <a:lnTo>
                    <a:pt x="67408" y="365460"/>
                  </a:lnTo>
                  <a:lnTo>
                    <a:pt x="0" y="298051"/>
                  </a:lnTo>
                  <a:lnTo>
                    <a:pt x="298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8177469" y="4698001"/>
              <a:ext cx="640378" cy="617061"/>
            </a:xfrm>
            <a:custGeom>
              <a:avLst/>
              <a:gdLst>
                <a:gd name="connsiteX0" fmla="*/ 549652 w 640378"/>
                <a:gd name="connsiteY0" fmla="*/ 0 h 617061"/>
                <a:gd name="connsiteX1" fmla="*/ 596288 w 640378"/>
                <a:gd name="connsiteY1" fmla="*/ 0 h 617061"/>
                <a:gd name="connsiteX2" fmla="*/ 640378 w 640378"/>
                <a:gd name="connsiteY2" fmla="*/ 44090 h 617061"/>
                <a:gd name="connsiteX3" fmla="*/ 67408 w 640378"/>
                <a:gd name="connsiteY3" fmla="*/ 617061 h 617061"/>
                <a:gd name="connsiteX4" fmla="*/ 0 w 640378"/>
                <a:gd name="connsiteY4" fmla="*/ 549652 h 617061"/>
                <a:gd name="connsiteX5" fmla="*/ 549652 w 640378"/>
                <a:gd name="connsiteY5" fmla="*/ 0 h 61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17061">
                  <a:moveTo>
                    <a:pt x="549652" y="0"/>
                  </a:moveTo>
                  <a:lnTo>
                    <a:pt x="596288" y="0"/>
                  </a:lnTo>
                  <a:lnTo>
                    <a:pt x="640378" y="44090"/>
                  </a:lnTo>
                  <a:lnTo>
                    <a:pt x="67408" y="617061"/>
                  </a:lnTo>
                  <a:lnTo>
                    <a:pt x="0" y="549652"/>
                  </a:lnTo>
                  <a:lnTo>
                    <a:pt x="549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9131824" y="4698001"/>
              <a:ext cx="233359" cy="165951"/>
            </a:xfrm>
            <a:custGeom>
              <a:avLst/>
              <a:gdLst>
                <a:gd name="connsiteX0" fmla="*/ 98542 w 233359"/>
                <a:gd name="connsiteY0" fmla="*/ 0 h 165951"/>
                <a:gd name="connsiteX1" fmla="*/ 233359 w 233359"/>
                <a:gd name="connsiteY1" fmla="*/ 0 h 165951"/>
                <a:gd name="connsiteX2" fmla="*/ 67408 w 233359"/>
                <a:gd name="connsiteY2" fmla="*/ 165951 h 165951"/>
                <a:gd name="connsiteX3" fmla="*/ 0 w 233359"/>
                <a:gd name="connsiteY3" fmla="*/ 98542 h 165951"/>
                <a:gd name="connsiteX4" fmla="*/ 98542 w 233359"/>
                <a:gd name="connsiteY4" fmla="*/ 0 h 16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59" h="165951">
                  <a:moveTo>
                    <a:pt x="98542" y="0"/>
                  </a:moveTo>
                  <a:lnTo>
                    <a:pt x="233359" y="0"/>
                  </a:lnTo>
                  <a:lnTo>
                    <a:pt x="67408" y="165951"/>
                  </a:lnTo>
                  <a:lnTo>
                    <a:pt x="0" y="98542"/>
                  </a:lnTo>
                  <a:lnTo>
                    <a:pt x="985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9383445" y="4698001"/>
              <a:ext cx="484980" cy="417573"/>
            </a:xfrm>
            <a:custGeom>
              <a:avLst/>
              <a:gdLst>
                <a:gd name="connsiteX0" fmla="*/ 350164 w 484980"/>
                <a:gd name="connsiteY0" fmla="*/ 0 h 417573"/>
                <a:gd name="connsiteX1" fmla="*/ 484980 w 484980"/>
                <a:gd name="connsiteY1" fmla="*/ 0 h 417573"/>
                <a:gd name="connsiteX2" fmla="*/ 67408 w 484980"/>
                <a:gd name="connsiteY2" fmla="*/ 417573 h 417573"/>
                <a:gd name="connsiteX3" fmla="*/ 0 w 484980"/>
                <a:gd name="connsiteY3" fmla="*/ 350164 h 417573"/>
                <a:gd name="connsiteX4" fmla="*/ 350164 w 484980"/>
                <a:gd name="connsiteY4" fmla="*/ 0 h 41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80" h="417573">
                  <a:moveTo>
                    <a:pt x="350164" y="0"/>
                  </a:moveTo>
                  <a:lnTo>
                    <a:pt x="484980" y="0"/>
                  </a:lnTo>
                  <a:lnTo>
                    <a:pt x="67408" y="417573"/>
                  </a:lnTo>
                  <a:lnTo>
                    <a:pt x="0" y="350164"/>
                  </a:lnTo>
                  <a:lnTo>
                    <a:pt x="3501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10589420" y="4698000"/>
              <a:ext cx="285492" cy="218084"/>
            </a:xfrm>
            <a:custGeom>
              <a:avLst/>
              <a:gdLst>
                <a:gd name="connsiteX0" fmla="*/ 150675 w 285492"/>
                <a:gd name="connsiteY0" fmla="*/ 0 h 218084"/>
                <a:gd name="connsiteX1" fmla="*/ 285492 w 285492"/>
                <a:gd name="connsiteY1" fmla="*/ 0 h 218084"/>
                <a:gd name="connsiteX2" fmla="*/ 67408 w 285492"/>
                <a:gd name="connsiteY2" fmla="*/ 218084 h 218084"/>
                <a:gd name="connsiteX3" fmla="*/ 0 w 285492"/>
                <a:gd name="connsiteY3" fmla="*/ 150675 h 218084"/>
                <a:gd name="connsiteX4" fmla="*/ 150675 w 285492"/>
                <a:gd name="connsiteY4" fmla="*/ 0 h 21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92" h="218084">
                  <a:moveTo>
                    <a:pt x="150675" y="0"/>
                  </a:moveTo>
                  <a:lnTo>
                    <a:pt x="285492" y="0"/>
                  </a:lnTo>
                  <a:lnTo>
                    <a:pt x="67408" y="218084"/>
                  </a:lnTo>
                  <a:lnTo>
                    <a:pt x="0" y="150675"/>
                  </a:lnTo>
                  <a:lnTo>
                    <a:pt x="1506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10841043" y="4698000"/>
              <a:ext cx="537113" cy="469706"/>
            </a:xfrm>
            <a:custGeom>
              <a:avLst/>
              <a:gdLst>
                <a:gd name="connsiteX0" fmla="*/ 402297 w 537113"/>
                <a:gd name="connsiteY0" fmla="*/ 0 h 469706"/>
                <a:gd name="connsiteX1" fmla="*/ 537113 w 537113"/>
                <a:gd name="connsiteY1" fmla="*/ 0 h 469706"/>
                <a:gd name="connsiteX2" fmla="*/ 67408 w 537113"/>
                <a:gd name="connsiteY2" fmla="*/ 469706 h 469706"/>
                <a:gd name="connsiteX3" fmla="*/ 0 w 537113"/>
                <a:gd name="connsiteY3" fmla="*/ 402297 h 469706"/>
                <a:gd name="connsiteX4" fmla="*/ 402297 w 537113"/>
                <a:gd name="connsiteY4" fmla="*/ 0 h 46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13" h="469706">
                  <a:moveTo>
                    <a:pt x="402297" y="0"/>
                  </a:moveTo>
                  <a:lnTo>
                    <a:pt x="537113" y="0"/>
                  </a:lnTo>
                  <a:lnTo>
                    <a:pt x="67408" y="469706"/>
                  </a:lnTo>
                  <a:lnTo>
                    <a:pt x="0" y="402297"/>
                  </a:lnTo>
                  <a:lnTo>
                    <a:pt x="4022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98723" y="47177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9635067" y="472681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12047018" y="4747428"/>
              <a:ext cx="153382" cy="220791"/>
            </a:xfrm>
            <a:custGeom>
              <a:avLst/>
              <a:gdLst>
                <a:gd name="connsiteX0" fmla="*/ 153382 w 153382"/>
                <a:gd name="connsiteY0" fmla="*/ 0 h 220791"/>
                <a:gd name="connsiteX1" fmla="*/ 153382 w 153382"/>
                <a:gd name="connsiteY1" fmla="*/ 134817 h 220791"/>
                <a:gd name="connsiteX2" fmla="*/ 67408 w 153382"/>
                <a:gd name="connsiteY2" fmla="*/ 220791 h 220791"/>
                <a:gd name="connsiteX3" fmla="*/ 0 w 153382"/>
                <a:gd name="connsiteY3" fmla="*/ 153382 h 220791"/>
                <a:gd name="connsiteX4" fmla="*/ 153382 w 153382"/>
                <a:gd name="connsiteY4" fmla="*/ 0 h 2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2" h="220791">
                  <a:moveTo>
                    <a:pt x="153382" y="0"/>
                  </a:moveTo>
                  <a:lnTo>
                    <a:pt x="153382" y="134817"/>
                  </a:lnTo>
                  <a:lnTo>
                    <a:pt x="67408" y="220791"/>
                  </a:lnTo>
                  <a:lnTo>
                    <a:pt x="0" y="153382"/>
                  </a:lnTo>
                  <a:lnTo>
                    <a:pt x="15338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056321" y="476992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11092664" y="477895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513918" y="4822059"/>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0" y="4865149"/>
              <a:ext cx="575528" cy="640379"/>
            </a:xfrm>
            <a:custGeom>
              <a:avLst/>
              <a:gdLst>
                <a:gd name="connsiteX0" fmla="*/ 508120 w 575528"/>
                <a:gd name="connsiteY0" fmla="*/ 0 h 640379"/>
                <a:gd name="connsiteX1" fmla="*/ 575528 w 575528"/>
                <a:gd name="connsiteY1" fmla="*/ 67408 h 640379"/>
                <a:gd name="connsiteX2" fmla="*/ 2558 w 575528"/>
                <a:gd name="connsiteY2" fmla="*/ 640379 h 640379"/>
                <a:gd name="connsiteX3" fmla="*/ 0 w 575528"/>
                <a:gd name="connsiteY3" fmla="*/ 637821 h 640379"/>
                <a:gd name="connsiteX4" fmla="*/ 0 w 575528"/>
                <a:gd name="connsiteY4" fmla="*/ 508120 h 640379"/>
                <a:gd name="connsiteX5" fmla="*/ 508120 w 575528"/>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528" h="640379">
                  <a:moveTo>
                    <a:pt x="508120" y="0"/>
                  </a:moveTo>
                  <a:lnTo>
                    <a:pt x="575528" y="67408"/>
                  </a:lnTo>
                  <a:lnTo>
                    <a:pt x="2558" y="640379"/>
                  </a:lnTo>
                  <a:lnTo>
                    <a:pt x="0" y="637821"/>
                  </a:lnTo>
                  <a:lnTo>
                    <a:pt x="0" y="508120"/>
                  </a:lnTo>
                  <a:lnTo>
                    <a:pt x="5081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6971516" y="487419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1392747" y="4917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8429091" y="492630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850345" y="496941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9886688" y="497843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307943" y="5021548"/>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11344286" y="503057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765540" y="507368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186772" y="511677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7223137" y="5125814"/>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1644369" y="516890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8680713" y="517792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3101966" y="5221036"/>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10138310" y="523006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4559565" y="527317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11595908" y="5282193"/>
              <a:ext cx="604493" cy="640379"/>
            </a:xfrm>
            <a:custGeom>
              <a:avLst/>
              <a:gdLst>
                <a:gd name="connsiteX0" fmla="*/ 572970 w 604493"/>
                <a:gd name="connsiteY0" fmla="*/ 0 h 640379"/>
                <a:gd name="connsiteX1" fmla="*/ 604493 w 604493"/>
                <a:gd name="connsiteY1" fmla="*/ 31523 h 640379"/>
                <a:gd name="connsiteX2" fmla="*/ 604493 w 604493"/>
                <a:gd name="connsiteY2" fmla="*/ 103293 h 640379"/>
                <a:gd name="connsiteX3" fmla="*/ 67408 w 604493"/>
                <a:gd name="connsiteY3" fmla="*/ 640379 h 640379"/>
                <a:gd name="connsiteX4" fmla="*/ 0 w 604493"/>
                <a:gd name="connsiteY4" fmla="*/ 572970 h 640379"/>
                <a:gd name="connsiteX5" fmla="*/ 572970 w 604493"/>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493" h="640379">
                  <a:moveTo>
                    <a:pt x="572970" y="0"/>
                  </a:moveTo>
                  <a:lnTo>
                    <a:pt x="604493" y="31523"/>
                  </a:lnTo>
                  <a:lnTo>
                    <a:pt x="604493" y="103293"/>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6017162" y="532530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438394" y="53683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7474738" y="537741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1895991" y="54205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8932335" y="542954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3353588" y="547265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10389932" y="548168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4811186" y="552479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6268784" y="557692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690015" y="56200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7726360" y="562903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2147613" y="567214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9183956" y="568117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3605211" y="572428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10641554" y="573330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11847530" y="5753913"/>
              <a:ext cx="352871" cy="420280"/>
            </a:xfrm>
            <a:custGeom>
              <a:avLst/>
              <a:gdLst>
                <a:gd name="connsiteX0" fmla="*/ 352871 w 352871"/>
                <a:gd name="connsiteY0" fmla="*/ 0 h 420280"/>
                <a:gd name="connsiteX1" fmla="*/ 352871 w 352871"/>
                <a:gd name="connsiteY1" fmla="*/ 134817 h 420280"/>
                <a:gd name="connsiteX2" fmla="*/ 67408 w 352871"/>
                <a:gd name="connsiteY2" fmla="*/ 420280 h 420280"/>
                <a:gd name="connsiteX3" fmla="*/ 0 w 352871"/>
                <a:gd name="connsiteY3" fmla="*/ 352871 h 420280"/>
                <a:gd name="connsiteX4" fmla="*/ 352871 w 352871"/>
                <a:gd name="connsiteY4" fmla="*/ 0 h 42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71" h="420280">
                  <a:moveTo>
                    <a:pt x="352871" y="0"/>
                  </a:moveTo>
                  <a:lnTo>
                    <a:pt x="352871" y="134817"/>
                  </a:lnTo>
                  <a:lnTo>
                    <a:pt x="67408" y="420280"/>
                  </a:lnTo>
                  <a:lnTo>
                    <a:pt x="0" y="352871"/>
                  </a:lnTo>
                  <a:lnTo>
                    <a:pt x="3528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5062808" y="577641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0" y="5819502"/>
              <a:ext cx="124418" cy="191826"/>
            </a:xfrm>
            <a:custGeom>
              <a:avLst/>
              <a:gdLst>
                <a:gd name="connsiteX0" fmla="*/ 57010 w 124418"/>
                <a:gd name="connsiteY0" fmla="*/ 0 h 191826"/>
                <a:gd name="connsiteX1" fmla="*/ 124418 w 124418"/>
                <a:gd name="connsiteY1" fmla="*/ 67408 h 191826"/>
                <a:gd name="connsiteX2" fmla="*/ 0 w 124418"/>
                <a:gd name="connsiteY2" fmla="*/ 191826 h 191826"/>
                <a:gd name="connsiteX3" fmla="*/ 0 w 124418"/>
                <a:gd name="connsiteY3" fmla="*/ 57010 h 191826"/>
                <a:gd name="connsiteX4" fmla="*/ 57010 w 124418"/>
                <a:gd name="connsiteY4" fmla="*/ 0 h 1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18" h="191826">
                  <a:moveTo>
                    <a:pt x="57010" y="0"/>
                  </a:moveTo>
                  <a:lnTo>
                    <a:pt x="124418" y="67408"/>
                  </a:lnTo>
                  <a:lnTo>
                    <a:pt x="0" y="191826"/>
                  </a:lnTo>
                  <a:lnTo>
                    <a:pt x="0" y="57010"/>
                  </a:lnTo>
                  <a:lnTo>
                    <a:pt x="57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6520405" y="582854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941637" y="587163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7977981" y="588065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2399234" y="592376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9435578" y="593279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a:off x="3856833" y="5975902"/>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10893175" y="59849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5314430" y="602803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0" y="6071125"/>
              <a:ext cx="376040" cy="443449"/>
            </a:xfrm>
            <a:custGeom>
              <a:avLst/>
              <a:gdLst>
                <a:gd name="connsiteX0" fmla="*/ 308632 w 376040"/>
                <a:gd name="connsiteY0" fmla="*/ 0 h 443449"/>
                <a:gd name="connsiteX1" fmla="*/ 376040 w 376040"/>
                <a:gd name="connsiteY1" fmla="*/ 67408 h 443449"/>
                <a:gd name="connsiteX2" fmla="*/ 0 w 376040"/>
                <a:gd name="connsiteY2" fmla="*/ 443449 h 443449"/>
                <a:gd name="connsiteX3" fmla="*/ 0 w 376040"/>
                <a:gd name="connsiteY3" fmla="*/ 308632 h 443449"/>
                <a:gd name="connsiteX4" fmla="*/ 308632 w 376040"/>
                <a:gd name="connsiteY4" fmla="*/ 0 h 4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40" h="443449">
                  <a:moveTo>
                    <a:pt x="308632" y="0"/>
                  </a:moveTo>
                  <a:lnTo>
                    <a:pt x="376040" y="67408"/>
                  </a:lnTo>
                  <a:lnTo>
                    <a:pt x="0" y="443449"/>
                  </a:lnTo>
                  <a:lnTo>
                    <a:pt x="0" y="308632"/>
                  </a:lnTo>
                  <a:lnTo>
                    <a:pt x="3086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6772006" y="608014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1193259" y="612325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p:cNvSpPr/>
            <p:nvPr/>
          </p:nvSpPr>
          <p:spPr>
            <a:xfrm>
              <a:off x="8229603" y="6132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2650856" y="617539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9687200" y="61844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p:cNvSpPr/>
            <p:nvPr/>
          </p:nvSpPr>
          <p:spPr>
            <a:xfrm>
              <a:off x="4108454" y="6227522"/>
              <a:ext cx="640379" cy="630478"/>
            </a:xfrm>
            <a:custGeom>
              <a:avLst/>
              <a:gdLst>
                <a:gd name="connsiteX0" fmla="*/ 572970 w 640379"/>
                <a:gd name="connsiteY0" fmla="*/ 0 h 630478"/>
                <a:gd name="connsiteX1" fmla="*/ 640379 w 640379"/>
                <a:gd name="connsiteY1" fmla="*/ 67408 h 630478"/>
                <a:gd name="connsiteX2" fmla="*/ 77309 w 640379"/>
                <a:gd name="connsiteY2" fmla="*/ 630478 h 630478"/>
                <a:gd name="connsiteX3" fmla="*/ 57507 w 640379"/>
                <a:gd name="connsiteY3" fmla="*/ 630478 h 630478"/>
                <a:gd name="connsiteX4" fmla="*/ 0 w 640379"/>
                <a:gd name="connsiteY4" fmla="*/ 572970 h 630478"/>
                <a:gd name="connsiteX5" fmla="*/ 572970 w 640379"/>
                <a:gd name="connsiteY5" fmla="*/ 0 h 63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630478">
                  <a:moveTo>
                    <a:pt x="572970" y="0"/>
                  </a:moveTo>
                  <a:lnTo>
                    <a:pt x="640379" y="67408"/>
                  </a:lnTo>
                  <a:lnTo>
                    <a:pt x="77309" y="630478"/>
                  </a:lnTo>
                  <a:lnTo>
                    <a:pt x="57507" y="630478"/>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p:cNvSpPr/>
            <p:nvPr/>
          </p:nvSpPr>
          <p:spPr>
            <a:xfrm>
              <a:off x="11144797" y="6236546"/>
              <a:ext cx="640378" cy="621454"/>
            </a:xfrm>
            <a:custGeom>
              <a:avLst/>
              <a:gdLst>
                <a:gd name="connsiteX0" fmla="*/ 572970 w 640378"/>
                <a:gd name="connsiteY0" fmla="*/ 0 h 621454"/>
                <a:gd name="connsiteX1" fmla="*/ 640378 w 640378"/>
                <a:gd name="connsiteY1" fmla="*/ 67408 h 621454"/>
                <a:gd name="connsiteX2" fmla="*/ 86333 w 640378"/>
                <a:gd name="connsiteY2" fmla="*/ 621454 h 621454"/>
                <a:gd name="connsiteX3" fmla="*/ 48483 w 640378"/>
                <a:gd name="connsiteY3" fmla="*/ 621454 h 621454"/>
                <a:gd name="connsiteX4" fmla="*/ 0 w 640378"/>
                <a:gd name="connsiteY4" fmla="*/ 572970 h 621454"/>
                <a:gd name="connsiteX5" fmla="*/ 572970 w 640378"/>
                <a:gd name="connsiteY5" fmla="*/ 0 h 62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21454">
                  <a:moveTo>
                    <a:pt x="572970" y="0"/>
                  </a:moveTo>
                  <a:lnTo>
                    <a:pt x="640378" y="67408"/>
                  </a:lnTo>
                  <a:lnTo>
                    <a:pt x="86333" y="621454"/>
                  </a:lnTo>
                  <a:lnTo>
                    <a:pt x="48483" y="62145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12099152" y="6257157"/>
              <a:ext cx="101249" cy="168658"/>
            </a:xfrm>
            <a:custGeom>
              <a:avLst/>
              <a:gdLst>
                <a:gd name="connsiteX0" fmla="*/ 101249 w 101249"/>
                <a:gd name="connsiteY0" fmla="*/ 0 h 168658"/>
                <a:gd name="connsiteX1" fmla="*/ 101249 w 101249"/>
                <a:gd name="connsiteY1" fmla="*/ 134817 h 168658"/>
                <a:gd name="connsiteX2" fmla="*/ 67408 w 101249"/>
                <a:gd name="connsiteY2" fmla="*/ 168658 h 168658"/>
                <a:gd name="connsiteX3" fmla="*/ 0 w 101249"/>
                <a:gd name="connsiteY3" fmla="*/ 101249 h 168658"/>
                <a:gd name="connsiteX4" fmla="*/ 101249 w 101249"/>
                <a:gd name="connsiteY4" fmla="*/ 0 h 16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9" h="168658">
                  <a:moveTo>
                    <a:pt x="101249" y="0"/>
                  </a:moveTo>
                  <a:lnTo>
                    <a:pt x="101249" y="134817"/>
                  </a:lnTo>
                  <a:lnTo>
                    <a:pt x="67408" y="168658"/>
                  </a:lnTo>
                  <a:lnTo>
                    <a:pt x="0" y="101249"/>
                  </a:lnTo>
                  <a:lnTo>
                    <a:pt x="1012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a:xfrm>
              <a:off x="5566052" y="6279656"/>
              <a:ext cx="640379" cy="578344"/>
            </a:xfrm>
            <a:custGeom>
              <a:avLst/>
              <a:gdLst>
                <a:gd name="connsiteX0" fmla="*/ 572970 w 640379"/>
                <a:gd name="connsiteY0" fmla="*/ 0 h 578344"/>
                <a:gd name="connsiteX1" fmla="*/ 640379 w 640379"/>
                <a:gd name="connsiteY1" fmla="*/ 67408 h 578344"/>
                <a:gd name="connsiteX2" fmla="*/ 129443 w 640379"/>
                <a:gd name="connsiteY2" fmla="*/ 578344 h 578344"/>
                <a:gd name="connsiteX3" fmla="*/ 5374 w 640379"/>
                <a:gd name="connsiteY3" fmla="*/ 578344 h 578344"/>
                <a:gd name="connsiteX4" fmla="*/ 0 w 640379"/>
                <a:gd name="connsiteY4" fmla="*/ 572970 h 578344"/>
                <a:gd name="connsiteX5" fmla="*/ 572970 w 640379"/>
                <a:gd name="connsiteY5" fmla="*/ 0 h 5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578344">
                  <a:moveTo>
                    <a:pt x="572970" y="0"/>
                  </a:moveTo>
                  <a:lnTo>
                    <a:pt x="640379" y="67408"/>
                  </a:lnTo>
                  <a:lnTo>
                    <a:pt x="129443" y="578344"/>
                  </a:lnTo>
                  <a:lnTo>
                    <a:pt x="5374" y="57834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86"/>
            <p:cNvSpPr/>
            <p:nvPr/>
          </p:nvSpPr>
          <p:spPr>
            <a:xfrm>
              <a:off x="24999" y="6322746"/>
              <a:ext cx="602663" cy="535255"/>
            </a:xfrm>
            <a:custGeom>
              <a:avLst/>
              <a:gdLst>
                <a:gd name="connsiteX0" fmla="*/ 535255 w 602663"/>
                <a:gd name="connsiteY0" fmla="*/ 0 h 535255"/>
                <a:gd name="connsiteX1" fmla="*/ 602663 w 602663"/>
                <a:gd name="connsiteY1" fmla="*/ 67408 h 535255"/>
                <a:gd name="connsiteX2" fmla="*/ 134817 w 602663"/>
                <a:gd name="connsiteY2" fmla="*/ 535255 h 535255"/>
                <a:gd name="connsiteX3" fmla="*/ 0 w 602663"/>
                <a:gd name="connsiteY3" fmla="*/ 535255 h 535255"/>
                <a:gd name="connsiteX4" fmla="*/ 535255 w 602663"/>
                <a:gd name="connsiteY4" fmla="*/ 0 h 5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63" h="535255">
                  <a:moveTo>
                    <a:pt x="535255" y="0"/>
                  </a:moveTo>
                  <a:lnTo>
                    <a:pt x="602663" y="67408"/>
                  </a:lnTo>
                  <a:lnTo>
                    <a:pt x="134817" y="535255"/>
                  </a:lnTo>
                  <a:lnTo>
                    <a:pt x="0" y="535255"/>
                  </a:lnTo>
                  <a:lnTo>
                    <a:pt x="5352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7070366" y="6331768"/>
              <a:ext cx="593641" cy="526232"/>
            </a:xfrm>
            <a:custGeom>
              <a:avLst/>
              <a:gdLst>
                <a:gd name="connsiteX0" fmla="*/ 526232 w 593641"/>
                <a:gd name="connsiteY0" fmla="*/ 0 h 526232"/>
                <a:gd name="connsiteX1" fmla="*/ 593641 w 593641"/>
                <a:gd name="connsiteY1" fmla="*/ 67408 h 526232"/>
                <a:gd name="connsiteX2" fmla="*/ 134817 w 593641"/>
                <a:gd name="connsiteY2" fmla="*/ 526232 h 526232"/>
                <a:gd name="connsiteX3" fmla="*/ 0 w 593641"/>
                <a:gd name="connsiteY3" fmla="*/ 526232 h 526232"/>
                <a:gd name="connsiteX4" fmla="*/ 526232 w 593641"/>
                <a:gd name="connsiteY4" fmla="*/ 0 h 5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41" h="526232">
                  <a:moveTo>
                    <a:pt x="526232" y="0"/>
                  </a:moveTo>
                  <a:lnTo>
                    <a:pt x="593641" y="67408"/>
                  </a:lnTo>
                  <a:lnTo>
                    <a:pt x="134817" y="526232"/>
                  </a:lnTo>
                  <a:lnTo>
                    <a:pt x="0" y="526232"/>
                  </a:lnTo>
                  <a:lnTo>
                    <a:pt x="5262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1534729" y="6374878"/>
              <a:ext cx="550530" cy="483122"/>
            </a:xfrm>
            <a:custGeom>
              <a:avLst/>
              <a:gdLst>
                <a:gd name="connsiteX0" fmla="*/ 483122 w 550530"/>
                <a:gd name="connsiteY0" fmla="*/ 0 h 483122"/>
                <a:gd name="connsiteX1" fmla="*/ 550530 w 550530"/>
                <a:gd name="connsiteY1" fmla="*/ 67408 h 483122"/>
                <a:gd name="connsiteX2" fmla="*/ 134817 w 550530"/>
                <a:gd name="connsiteY2" fmla="*/ 483122 h 483122"/>
                <a:gd name="connsiteX3" fmla="*/ 0 w 550530"/>
                <a:gd name="connsiteY3" fmla="*/ 483122 h 483122"/>
                <a:gd name="connsiteX4" fmla="*/ 483122 w 550530"/>
                <a:gd name="connsiteY4" fmla="*/ 0 h 48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30" h="483122">
                  <a:moveTo>
                    <a:pt x="483122" y="0"/>
                  </a:moveTo>
                  <a:lnTo>
                    <a:pt x="550530" y="67408"/>
                  </a:lnTo>
                  <a:lnTo>
                    <a:pt x="134817" y="483122"/>
                  </a:lnTo>
                  <a:lnTo>
                    <a:pt x="0" y="483122"/>
                  </a:lnTo>
                  <a:lnTo>
                    <a:pt x="483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8580096" y="6383902"/>
              <a:ext cx="541507" cy="474099"/>
            </a:xfrm>
            <a:custGeom>
              <a:avLst/>
              <a:gdLst>
                <a:gd name="connsiteX0" fmla="*/ 474099 w 541507"/>
                <a:gd name="connsiteY0" fmla="*/ 0 h 474099"/>
                <a:gd name="connsiteX1" fmla="*/ 541507 w 541507"/>
                <a:gd name="connsiteY1" fmla="*/ 67408 h 474099"/>
                <a:gd name="connsiteX2" fmla="*/ 134817 w 541507"/>
                <a:gd name="connsiteY2" fmla="*/ 474099 h 474099"/>
                <a:gd name="connsiteX3" fmla="*/ 0 w 541507"/>
                <a:gd name="connsiteY3" fmla="*/ 474099 h 474099"/>
                <a:gd name="connsiteX4" fmla="*/ 474099 w 541507"/>
                <a:gd name="connsiteY4" fmla="*/ 0 h 47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07" h="474099">
                  <a:moveTo>
                    <a:pt x="474099" y="0"/>
                  </a:moveTo>
                  <a:lnTo>
                    <a:pt x="541507" y="67408"/>
                  </a:lnTo>
                  <a:lnTo>
                    <a:pt x="134817" y="474099"/>
                  </a:lnTo>
                  <a:lnTo>
                    <a:pt x="0" y="474099"/>
                  </a:lnTo>
                  <a:lnTo>
                    <a:pt x="4740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3044460" y="6427012"/>
              <a:ext cx="498397" cy="430989"/>
            </a:xfrm>
            <a:custGeom>
              <a:avLst/>
              <a:gdLst>
                <a:gd name="connsiteX0" fmla="*/ 430989 w 498397"/>
                <a:gd name="connsiteY0" fmla="*/ 0 h 430989"/>
                <a:gd name="connsiteX1" fmla="*/ 498397 w 498397"/>
                <a:gd name="connsiteY1" fmla="*/ 67408 h 430989"/>
                <a:gd name="connsiteX2" fmla="*/ 134817 w 498397"/>
                <a:gd name="connsiteY2" fmla="*/ 430989 h 430989"/>
                <a:gd name="connsiteX3" fmla="*/ 0 w 498397"/>
                <a:gd name="connsiteY3" fmla="*/ 430989 h 430989"/>
                <a:gd name="connsiteX4" fmla="*/ 430989 w 498397"/>
                <a:gd name="connsiteY4" fmla="*/ 0 h 4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97" h="430989">
                  <a:moveTo>
                    <a:pt x="430989" y="0"/>
                  </a:moveTo>
                  <a:lnTo>
                    <a:pt x="498397" y="67408"/>
                  </a:lnTo>
                  <a:lnTo>
                    <a:pt x="134817" y="430989"/>
                  </a:lnTo>
                  <a:lnTo>
                    <a:pt x="0" y="430989"/>
                  </a:lnTo>
                  <a:lnTo>
                    <a:pt x="4309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10089828" y="6436036"/>
              <a:ext cx="489373" cy="421965"/>
            </a:xfrm>
            <a:custGeom>
              <a:avLst/>
              <a:gdLst>
                <a:gd name="connsiteX0" fmla="*/ 421965 w 489373"/>
                <a:gd name="connsiteY0" fmla="*/ 0 h 421965"/>
                <a:gd name="connsiteX1" fmla="*/ 489373 w 489373"/>
                <a:gd name="connsiteY1" fmla="*/ 67408 h 421965"/>
                <a:gd name="connsiteX2" fmla="*/ 134817 w 489373"/>
                <a:gd name="connsiteY2" fmla="*/ 421965 h 421965"/>
                <a:gd name="connsiteX3" fmla="*/ 0 w 489373"/>
                <a:gd name="connsiteY3" fmla="*/ 421965 h 421965"/>
                <a:gd name="connsiteX4" fmla="*/ 421965 w 489373"/>
                <a:gd name="connsiteY4" fmla="*/ 0 h 42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373" h="421965">
                  <a:moveTo>
                    <a:pt x="421965" y="0"/>
                  </a:moveTo>
                  <a:lnTo>
                    <a:pt x="489373" y="67408"/>
                  </a:lnTo>
                  <a:lnTo>
                    <a:pt x="134817" y="421965"/>
                  </a:lnTo>
                  <a:lnTo>
                    <a:pt x="0" y="421965"/>
                  </a:lnTo>
                  <a:lnTo>
                    <a:pt x="4219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p:cNvSpPr/>
            <p:nvPr/>
          </p:nvSpPr>
          <p:spPr>
            <a:xfrm>
              <a:off x="4554190" y="6479144"/>
              <a:ext cx="446265" cy="378856"/>
            </a:xfrm>
            <a:custGeom>
              <a:avLst/>
              <a:gdLst>
                <a:gd name="connsiteX0" fmla="*/ 378856 w 446265"/>
                <a:gd name="connsiteY0" fmla="*/ 0 h 378856"/>
                <a:gd name="connsiteX1" fmla="*/ 446265 w 446265"/>
                <a:gd name="connsiteY1" fmla="*/ 67408 h 378856"/>
                <a:gd name="connsiteX2" fmla="*/ 134817 w 446265"/>
                <a:gd name="connsiteY2" fmla="*/ 378856 h 378856"/>
                <a:gd name="connsiteX3" fmla="*/ 0 w 446265"/>
                <a:gd name="connsiteY3" fmla="*/ 378856 h 378856"/>
                <a:gd name="connsiteX4" fmla="*/ 378856 w 446265"/>
                <a:gd name="connsiteY4" fmla="*/ 0 h 37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65" h="378856">
                  <a:moveTo>
                    <a:pt x="378856" y="0"/>
                  </a:moveTo>
                  <a:lnTo>
                    <a:pt x="446265" y="67408"/>
                  </a:lnTo>
                  <a:lnTo>
                    <a:pt x="134817" y="378856"/>
                  </a:lnTo>
                  <a:lnTo>
                    <a:pt x="0" y="378856"/>
                  </a:lnTo>
                  <a:lnTo>
                    <a:pt x="3788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11599557" y="6488168"/>
              <a:ext cx="437240" cy="369832"/>
            </a:xfrm>
            <a:custGeom>
              <a:avLst/>
              <a:gdLst>
                <a:gd name="connsiteX0" fmla="*/ 369832 w 437240"/>
                <a:gd name="connsiteY0" fmla="*/ 0 h 369832"/>
                <a:gd name="connsiteX1" fmla="*/ 437240 w 437240"/>
                <a:gd name="connsiteY1" fmla="*/ 67408 h 369832"/>
                <a:gd name="connsiteX2" fmla="*/ 134817 w 437240"/>
                <a:gd name="connsiteY2" fmla="*/ 369832 h 369832"/>
                <a:gd name="connsiteX3" fmla="*/ 0 w 437240"/>
                <a:gd name="connsiteY3" fmla="*/ 369832 h 369832"/>
                <a:gd name="connsiteX4" fmla="*/ 369832 w 437240"/>
                <a:gd name="connsiteY4" fmla="*/ 0 h 36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0" h="369832">
                  <a:moveTo>
                    <a:pt x="369832" y="0"/>
                  </a:moveTo>
                  <a:lnTo>
                    <a:pt x="437240" y="67408"/>
                  </a:lnTo>
                  <a:lnTo>
                    <a:pt x="134817" y="369832"/>
                  </a:lnTo>
                  <a:lnTo>
                    <a:pt x="0" y="369832"/>
                  </a:lnTo>
                  <a:lnTo>
                    <a:pt x="3698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6063919" y="6531278"/>
              <a:ext cx="394132" cy="326723"/>
            </a:xfrm>
            <a:custGeom>
              <a:avLst/>
              <a:gdLst>
                <a:gd name="connsiteX0" fmla="*/ 326723 w 394132"/>
                <a:gd name="connsiteY0" fmla="*/ 0 h 326723"/>
                <a:gd name="connsiteX1" fmla="*/ 394132 w 394132"/>
                <a:gd name="connsiteY1" fmla="*/ 67408 h 326723"/>
                <a:gd name="connsiteX2" fmla="*/ 134817 w 394132"/>
                <a:gd name="connsiteY2" fmla="*/ 326723 h 326723"/>
                <a:gd name="connsiteX3" fmla="*/ 0 w 394132"/>
                <a:gd name="connsiteY3" fmla="*/ 326723 h 326723"/>
                <a:gd name="connsiteX4" fmla="*/ 326723 w 394132"/>
                <a:gd name="connsiteY4" fmla="*/ 0 h 32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32" h="326723">
                  <a:moveTo>
                    <a:pt x="326723" y="0"/>
                  </a:moveTo>
                  <a:lnTo>
                    <a:pt x="394132" y="67408"/>
                  </a:lnTo>
                  <a:lnTo>
                    <a:pt x="134817" y="326723"/>
                  </a:lnTo>
                  <a:lnTo>
                    <a:pt x="0" y="326723"/>
                  </a:lnTo>
                  <a:lnTo>
                    <a:pt x="3267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p:cNvSpPr/>
            <p:nvPr/>
          </p:nvSpPr>
          <p:spPr>
            <a:xfrm>
              <a:off x="528243" y="6574368"/>
              <a:ext cx="351041" cy="283633"/>
            </a:xfrm>
            <a:custGeom>
              <a:avLst/>
              <a:gdLst>
                <a:gd name="connsiteX0" fmla="*/ 283633 w 351041"/>
                <a:gd name="connsiteY0" fmla="*/ 0 h 283633"/>
                <a:gd name="connsiteX1" fmla="*/ 351041 w 351041"/>
                <a:gd name="connsiteY1" fmla="*/ 67408 h 283633"/>
                <a:gd name="connsiteX2" fmla="*/ 134816 w 351041"/>
                <a:gd name="connsiteY2" fmla="*/ 283633 h 283633"/>
                <a:gd name="connsiteX3" fmla="*/ 0 w 351041"/>
                <a:gd name="connsiteY3" fmla="*/ 283633 h 283633"/>
                <a:gd name="connsiteX4" fmla="*/ 283633 w 351041"/>
                <a:gd name="connsiteY4" fmla="*/ 0 h 28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1" h="283633">
                  <a:moveTo>
                    <a:pt x="283633" y="0"/>
                  </a:moveTo>
                  <a:lnTo>
                    <a:pt x="351041" y="67408"/>
                  </a:lnTo>
                  <a:lnTo>
                    <a:pt x="134816" y="283633"/>
                  </a:lnTo>
                  <a:lnTo>
                    <a:pt x="0" y="283633"/>
                  </a:lnTo>
                  <a:lnTo>
                    <a:pt x="2836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7573610" y="6583390"/>
              <a:ext cx="342019" cy="274610"/>
            </a:xfrm>
            <a:custGeom>
              <a:avLst/>
              <a:gdLst>
                <a:gd name="connsiteX0" fmla="*/ 274610 w 342019"/>
                <a:gd name="connsiteY0" fmla="*/ 0 h 274610"/>
                <a:gd name="connsiteX1" fmla="*/ 342019 w 342019"/>
                <a:gd name="connsiteY1" fmla="*/ 67408 h 274610"/>
                <a:gd name="connsiteX2" fmla="*/ 134817 w 342019"/>
                <a:gd name="connsiteY2" fmla="*/ 274610 h 274610"/>
                <a:gd name="connsiteX3" fmla="*/ 0 w 342019"/>
                <a:gd name="connsiteY3" fmla="*/ 274610 h 274610"/>
                <a:gd name="connsiteX4" fmla="*/ 274610 w 342019"/>
                <a:gd name="connsiteY4" fmla="*/ 0 h 2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19" h="274610">
                  <a:moveTo>
                    <a:pt x="274610" y="0"/>
                  </a:moveTo>
                  <a:lnTo>
                    <a:pt x="342019" y="67408"/>
                  </a:lnTo>
                  <a:lnTo>
                    <a:pt x="134817" y="274610"/>
                  </a:lnTo>
                  <a:lnTo>
                    <a:pt x="0" y="274610"/>
                  </a:lnTo>
                  <a:lnTo>
                    <a:pt x="2746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97"/>
            <p:cNvSpPr/>
            <p:nvPr/>
          </p:nvSpPr>
          <p:spPr>
            <a:xfrm>
              <a:off x="2037972" y="6626500"/>
              <a:ext cx="298909" cy="231501"/>
            </a:xfrm>
            <a:custGeom>
              <a:avLst/>
              <a:gdLst>
                <a:gd name="connsiteX0" fmla="*/ 231501 w 298909"/>
                <a:gd name="connsiteY0" fmla="*/ 0 h 231501"/>
                <a:gd name="connsiteX1" fmla="*/ 298909 w 298909"/>
                <a:gd name="connsiteY1" fmla="*/ 67408 h 231501"/>
                <a:gd name="connsiteX2" fmla="*/ 134816 w 298909"/>
                <a:gd name="connsiteY2" fmla="*/ 231501 h 231501"/>
                <a:gd name="connsiteX3" fmla="*/ 0 w 298909"/>
                <a:gd name="connsiteY3" fmla="*/ 231501 h 231501"/>
                <a:gd name="connsiteX4" fmla="*/ 231501 w 298909"/>
                <a:gd name="connsiteY4" fmla="*/ 0 h 2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09" h="231501">
                  <a:moveTo>
                    <a:pt x="231501" y="0"/>
                  </a:moveTo>
                  <a:lnTo>
                    <a:pt x="298909" y="67408"/>
                  </a:lnTo>
                  <a:lnTo>
                    <a:pt x="134816" y="231501"/>
                  </a:lnTo>
                  <a:lnTo>
                    <a:pt x="0" y="231501"/>
                  </a:lnTo>
                  <a:lnTo>
                    <a:pt x="2315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p:cNvSpPr/>
            <p:nvPr/>
          </p:nvSpPr>
          <p:spPr>
            <a:xfrm>
              <a:off x="9083340" y="6635524"/>
              <a:ext cx="289885" cy="222477"/>
            </a:xfrm>
            <a:custGeom>
              <a:avLst/>
              <a:gdLst>
                <a:gd name="connsiteX0" fmla="*/ 222477 w 289885"/>
                <a:gd name="connsiteY0" fmla="*/ 0 h 222477"/>
                <a:gd name="connsiteX1" fmla="*/ 289885 w 289885"/>
                <a:gd name="connsiteY1" fmla="*/ 67408 h 222477"/>
                <a:gd name="connsiteX2" fmla="*/ 134816 w 289885"/>
                <a:gd name="connsiteY2" fmla="*/ 222477 h 222477"/>
                <a:gd name="connsiteX3" fmla="*/ 0 w 289885"/>
                <a:gd name="connsiteY3" fmla="*/ 222477 h 222477"/>
                <a:gd name="connsiteX4" fmla="*/ 222477 w 289885"/>
                <a:gd name="connsiteY4" fmla="*/ 0 h 22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85" h="222477">
                  <a:moveTo>
                    <a:pt x="222477" y="0"/>
                  </a:moveTo>
                  <a:lnTo>
                    <a:pt x="289885" y="67408"/>
                  </a:lnTo>
                  <a:lnTo>
                    <a:pt x="134816" y="222477"/>
                  </a:lnTo>
                  <a:lnTo>
                    <a:pt x="0" y="222477"/>
                  </a:lnTo>
                  <a:lnTo>
                    <a:pt x="2224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3547704" y="6678634"/>
              <a:ext cx="246775" cy="179367"/>
            </a:xfrm>
            <a:custGeom>
              <a:avLst/>
              <a:gdLst>
                <a:gd name="connsiteX0" fmla="*/ 179367 w 246775"/>
                <a:gd name="connsiteY0" fmla="*/ 0 h 179367"/>
                <a:gd name="connsiteX1" fmla="*/ 246775 w 246775"/>
                <a:gd name="connsiteY1" fmla="*/ 67408 h 179367"/>
                <a:gd name="connsiteX2" fmla="*/ 134816 w 246775"/>
                <a:gd name="connsiteY2" fmla="*/ 179367 h 179367"/>
                <a:gd name="connsiteX3" fmla="*/ 0 w 246775"/>
                <a:gd name="connsiteY3" fmla="*/ 179367 h 179367"/>
                <a:gd name="connsiteX4" fmla="*/ 179367 w 246775"/>
                <a:gd name="connsiteY4" fmla="*/ 0 h 17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75" h="179367">
                  <a:moveTo>
                    <a:pt x="179367" y="0"/>
                  </a:moveTo>
                  <a:lnTo>
                    <a:pt x="246775" y="67408"/>
                  </a:lnTo>
                  <a:lnTo>
                    <a:pt x="134816" y="179367"/>
                  </a:lnTo>
                  <a:lnTo>
                    <a:pt x="0" y="179367"/>
                  </a:lnTo>
                  <a:lnTo>
                    <a:pt x="1793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100"/>
            <p:cNvSpPr/>
            <p:nvPr/>
          </p:nvSpPr>
          <p:spPr>
            <a:xfrm>
              <a:off x="10593069" y="6687656"/>
              <a:ext cx="237752" cy="170344"/>
            </a:xfrm>
            <a:custGeom>
              <a:avLst/>
              <a:gdLst>
                <a:gd name="connsiteX0" fmla="*/ 170344 w 237752"/>
                <a:gd name="connsiteY0" fmla="*/ 0 h 170344"/>
                <a:gd name="connsiteX1" fmla="*/ 237752 w 237752"/>
                <a:gd name="connsiteY1" fmla="*/ 67408 h 170344"/>
                <a:gd name="connsiteX2" fmla="*/ 134816 w 237752"/>
                <a:gd name="connsiteY2" fmla="*/ 170344 h 170344"/>
                <a:gd name="connsiteX3" fmla="*/ 0 w 237752"/>
                <a:gd name="connsiteY3" fmla="*/ 170344 h 170344"/>
                <a:gd name="connsiteX4" fmla="*/ 170344 w 237752"/>
                <a:gd name="connsiteY4" fmla="*/ 0 h 1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52" h="170344">
                  <a:moveTo>
                    <a:pt x="170344" y="0"/>
                  </a:moveTo>
                  <a:lnTo>
                    <a:pt x="237752" y="67408"/>
                  </a:lnTo>
                  <a:lnTo>
                    <a:pt x="134816" y="170344"/>
                  </a:lnTo>
                  <a:lnTo>
                    <a:pt x="0" y="170344"/>
                  </a:lnTo>
                  <a:lnTo>
                    <a:pt x="1703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101"/>
            <p:cNvSpPr/>
            <p:nvPr/>
          </p:nvSpPr>
          <p:spPr>
            <a:xfrm>
              <a:off x="5057434" y="6730766"/>
              <a:ext cx="194643" cy="127234"/>
            </a:xfrm>
            <a:custGeom>
              <a:avLst/>
              <a:gdLst>
                <a:gd name="connsiteX0" fmla="*/ 127234 w 194643"/>
                <a:gd name="connsiteY0" fmla="*/ 0 h 127234"/>
                <a:gd name="connsiteX1" fmla="*/ 194643 w 194643"/>
                <a:gd name="connsiteY1" fmla="*/ 67408 h 127234"/>
                <a:gd name="connsiteX2" fmla="*/ 134817 w 194643"/>
                <a:gd name="connsiteY2" fmla="*/ 127234 h 127234"/>
                <a:gd name="connsiteX3" fmla="*/ 0 w 194643"/>
                <a:gd name="connsiteY3" fmla="*/ 127234 h 127234"/>
                <a:gd name="connsiteX4" fmla="*/ 127234 w 194643"/>
                <a:gd name="connsiteY4" fmla="*/ 0 h 12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43" h="127234">
                  <a:moveTo>
                    <a:pt x="127234" y="0"/>
                  </a:moveTo>
                  <a:lnTo>
                    <a:pt x="194643" y="67408"/>
                  </a:lnTo>
                  <a:lnTo>
                    <a:pt x="134817" y="127234"/>
                  </a:lnTo>
                  <a:lnTo>
                    <a:pt x="0" y="127234"/>
                  </a:lnTo>
                  <a:lnTo>
                    <a:pt x="1272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12102802" y="6760402"/>
              <a:ext cx="97599" cy="97599"/>
            </a:xfrm>
            <a:custGeom>
              <a:avLst/>
              <a:gdLst>
                <a:gd name="connsiteX0" fmla="*/ 97599 w 97599"/>
                <a:gd name="connsiteY0" fmla="*/ 0 h 97599"/>
                <a:gd name="connsiteX1" fmla="*/ 97599 w 97599"/>
                <a:gd name="connsiteY1" fmla="*/ 97599 h 97599"/>
                <a:gd name="connsiteX2" fmla="*/ 0 w 97599"/>
                <a:gd name="connsiteY2" fmla="*/ 97599 h 97599"/>
                <a:gd name="connsiteX3" fmla="*/ 97599 w 97599"/>
                <a:gd name="connsiteY3" fmla="*/ 0 h 97599"/>
              </a:gdLst>
              <a:ahLst/>
              <a:cxnLst>
                <a:cxn ang="0">
                  <a:pos x="connsiteX0" y="connsiteY0"/>
                </a:cxn>
                <a:cxn ang="0">
                  <a:pos x="connsiteX1" y="connsiteY1"/>
                </a:cxn>
                <a:cxn ang="0">
                  <a:pos x="connsiteX2" y="connsiteY2"/>
                </a:cxn>
                <a:cxn ang="0">
                  <a:pos x="connsiteX3" y="connsiteY3"/>
                </a:cxn>
              </a:cxnLst>
              <a:rect l="l" t="t" r="r" b="b"/>
              <a:pathLst>
                <a:path w="97599" h="97599">
                  <a:moveTo>
                    <a:pt x="97599" y="0"/>
                  </a:moveTo>
                  <a:lnTo>
                    <a:pt x="97599" y="97599"/>
                  </a:lnTo>
                  <a:lnTo>
                    <a:pt x="0" y="97599"/>
                  </a:lnTo>
                  <a:lnTo>
                    <a:pt x="975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p:cNvSpPr/>
            <p:nvPr/>
          </p:nvSpPr>
          <p:spPr>
            <a:xfrm>
              <a:off x="6567122" y="6782878"/>
              <a:ext cx="142531" cy="75122"/>
            </a:xfrm>
            <a:custGeom>
              <a:avLst/>
              <a:gdLst>
                <a:gd name="connsiteX0" fmla="*/ 75122 w 142531"/>
                <a:gd name="connsiteY0" fmla="*/ 0 h 75122"/>
                <a:gd name="connsiteX1" fmla="*/ 142531 w 142531"/>
                <a:gd name="connsiteY1" fmla="*/ 67408 h 75122"/>
                <a:gd name="connsiteX2" fmla="*/ 134817 w 142531"/>
                <a:gd name="connsiteY2" fmla="*/ 75122 h 75122"/>
                <a:gd name="connsiteX3" fmla="*/ 0 w 142531"/>
                <a:gd name="connsiteY3" fmla="*/ 75122 h 75122"/>
                <a:gd name="connsiteX4" fmla="*/ 75122 w 142531"/>
                <a:gd name="connsiteY4" fmla="*/ 0 h 7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31" h="75122">
                  <a:moveTo>
                    <a:pt x="75122" y="0"/>
                  </a:moveTo>
                  <a:lnTo>
                    <a:pt x="142531" y="67408"/>
                  </a:lnTo>
                  <a:lnTo>
                    <a:pt x="134817" y="75122"/>
                  </a:lnTo>
                  <a:lnTo>
                    <a:pt x="0" y="75122"/>
                  </a:lnTo>
                  <a:lnTo>
                    <a:pt x="75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104"/>
            <p:cNvSpPr/>
            <p:nvPr/>
          </p:nvSpPr>
          <p:spPr>
            <a:xfrm>
              <a:off x="1031486" y="6825990"/>
              <a:ext cx="64022" cy="32011"/>
            </a:xfrm>
            <a:custGeom>
              <a:avLst/>
              <a:gdLst>
                <a:gd name="connsiteX0" fmla="*/ 32011 w 64022"/>
                <a:gd name="connsiteY0" fmla="*/ 0 h 32011"/>
                <a:gd name="connsiteX1" fmla="*/ 64022 w 64022"/>
                <a:gd name="connsiteY1" fmla="*/ 32011 h 32011"/>
                <a:gd name="connsiteX2" fmla="*/ 0 w 64022"/>
                <a:gd name="connsiteY2" fmla="*/ 32011 h 32011"/>
                <a:gd name="connsiteX3" fmla="*/ 32011 w 64022"/>
                <a:gd name="connsiteY3" fmla="*/ 0 h 32011"/>
              </a:gdLst>
              <a:ahLst/>
              <a:cxnLst>
                <a:cxn ang="0">
                  <a:pos x="connsiteX0" y="connsiteY0"/>
                </a:cxn>
                <a:cxn ang="0">
                  <a:pos x="connsiteX1" y="connsiteY1"/>
                </a:cxn>
                <a:cxn ang="0">
                  <a:pos x="connsiteX2" y="connsiteY2"/>
                </a:cxn>
                <a:cxn ang="0">
                  <a:pos x="connsiteX3" y="connsiteY3"/>
                </a:cxn>
              </a:cxnLst>
              <a:rect l="l" t="t" r="r" b="b"/>
              <a:pathLst>
                <a:path w="64022" h="32011">
                  <a:moveTo>
                    <a:pt x="32011" y="0"/>
                  </a:moveTo>
                  <a:lnTo>
                    <a:pt x="64022" y="32011"/>
                  </a:lnTo>
                  <a:lnTo>
                    <a:pt x="0" y="32011"/>
                  </a:lnTo>
                  <a:lnTo>
                    <a:pt x="320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8076854" y="6835012"/>
              <a:ext cx="45977" cy="22988"/>
            </a:xfrm>
            <a:custGeom>
              <a:avLst/>
              <a:gdLst>
                <a:gd name="connsiteX0" fmla="*/ 22988 w 45977"/>
                <a:gd name="connsiteY0" fmla="*/ 0 h 22988"/>
                <a:gd name="connsiteX1" fmla="*/ 45977 w 45977"/>
                <a:gd name="connsiteY1" fmla="*/ 22988 h 22988"/>
                <a:gd name="connsiteX2" fmla="*/ 0 w 45977"/>
                <a:gd name="connsiteY2" fmla="*/ 22988 h 22988"/>
                <a:gd name="connsiteX3" fmla="*/ 22988 w 45977"/>
                <a:gd name="connsiteY3" fmla="*/ 0 h 22988"/>
              </a:gdLst>
              <a:ahLst/>
              <a:cxnLst>
                <a:cxn ang="0">
                  <a:pos x="connsiteX0" y="connsiteY0"/>
                </a:cxn>
                <a:cxn ang="0">
                  <a:pos x="connsiteX1" y="connsiteY1"/>
                </a:cxn>
                <a:cxn ang="0">
                  <a:pos x="connsiteX2" y="connsiteY2"/>
                </a:cxn>
                <a:cxn ang="0">
                  <a:pos x="connsiteX3" y="connsiteY3"/>
                </a:cxn>
              </a:cxnLst>
              <a:rect l="l" t="t" r="r" b="b"/>
              <a:pathLst>
                <a:path w="45977" h="22988">
                  <a:moveTo>
                    <a:pt x="22988" y="0"/>
                  </a:moveTo>
                  <a:lnTo>
                    <a:pt x="45977" y="22988"/>
                  </a:lnTo>
                  <a:lnTo>
                    <a:pt x="0" y="22988"/>
                  </a:lnTo>
                  <a:lnTo>
                    <a:pt x="229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106"/>
            <p:cNvSpPr/>
            <p:nvPr/>
          </p:nvSpPr>
          <p:spPr>
            <a:xfrm>
              <a:off x="4165960" y="6858001"/>
              <a:ext cx="19802" cy="9901"/>
            </a:xfrm>
            <a:custGeom>
              <a:avLst/>
              <a:gdLst>
                <a:gd name="connsiteX0" fmla="*/ 0 w 19802"/>
                <a:gd name="connsiteY0" fmla="*/ 0 h 9901"/>
                <a:gd name="connsiteX1" fmla="*/ 19802 w 19802"/>
                <a:gd name="connsiteY1" fmla="*/ 0 h 9901"/>
                <a:gd name="connsiteX2" fmla="*/ 9901 w 19802"/>
                <a:gd name="connsiteY2" fmla="*/ 9901 h 9901"/>
                <a:gd name="connsiteX3" fmla="*/ 0 w 19802"/>
                <a:gd name="connsiteY3" fmla="*/ 0 h 9901"/>
              </a:gdLst>
              <a:ahLst/>
              <a:cxnLst>
                <a:cxn ang="0">
                  <a:pos x="connsiteX0" y="connsiteY0"/>
                </a:cxn>
                <a:cxn ang="0">
                  <a:pos x="connsiteX1" y="connsiteY1"/>
                </a:cxn>
                <a:cxn ang="0">
                  <a:pos x="connsiteX2" y="connsiteY2"/>
                </a:cxn>
                <a:cxn ang="0">
                  <a:pos x="connsiteX3" y="connsiteY3"/>
                </a:cxn>
              </a:cxnLst>
              <a:rect l="l" t="t" r="r" b="b"/>
              <a:pathLst>
                <a:path w="19802" h="9901">
                  <a:moveTo>
                    <a:pt x="0" y="0"/>
                  </a:moveTo>
                  <a:lnTo>
                    <a:pt x="19802" y="0"/>
                  </a:lnTo>
                  <a:lnTo>
                    <a:pt x="9901" y="99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hasCustomPrompt="1"/>
          </p:nvPr>
        </p:nvSpPr>
        <p:spPr>
          <a:xfrm>
            <a:off x="779172" y="3636000"/>
            <a:ext cx="10609554" cy="487313"/>
          </a:xfrm>
        </p:spPr>
        <p:txBody>
          <a:bodyPr/>
          <a:lstStyle>
            <a:lvl1pPr>
              <a:defRPr b="0" baseline="0">
                <a:solidFill>
                  <a:schemeClr val="tx1"/>
                </a:solidFill>
              </a:defRPr>
            </a:lvl1pPr>
          </a:lstStyle>
          <a:p>
            <a:r>
              <a:rPr lang="en-US"/>
              <a:t>Enter section break</a:t>
            </a:r>
            <a:endParaRPr lang="en-GB"/>
          </a:p>
        </p:txBody>
      </p:sp>
      <p:sp>
        <p:nvSpPr>
          <p:cNvPr id="6" name="!!No."/>
          <p:cNvSpPr>
            <a:spLocks noGrp="1"/>
          </p:cNvSpPr>
          <p:nvPr>
            <p:ph type="body" sz="quarter" idx="10" hasCustomPrompt="1"/>
          </p:nvPr>
        </p:nvSpPr>
        <p:spPr>
          <a:xfrm>
            <a:off x="736139" y="1800000"/>
            <a:ext cx="2273058" cy="2154436"/>
          </a:xfrm>
        </p:spPr>
        <p:txBody>
          <a:bodyPr wrap="square">
            <a:spAutoFit/>
          </a:bodyPr>
          <a:lstStyle>
            <a:lvl1pPr marL="0" indent="0">
              <a:lnSpc>
                <a:spcPts val="16800"/>
              </a:lnSpc>
              <a:spcBef>
                <a:spcPts val="0"/>
              </a:spcBef>
              <a:buNone/>
              <a:defRPr sz="16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endParaRPr lang="en-GB"/>
          </a:p>
        </p:txBody>
      </p:sp>
      <p:pic>
        <p:nvPicPr>
          <p:cNvPr id="108" name="Picture 10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037" y="800100"/>
            <a:ext cx="2192160" cy="781294"/>
          </a:xfrm>
          <a:prstGeom prst="rect">
            <a:avLst/>
          </a:prstGeom>
        </p:spPr>
      </p:pic>
    </p:spTree>
    <p:extLst>
      <p:ext uri="{BB962C8B-B14F-4D97-AF65-F5344CB8AC3E}">
        <p14:creationId xmlns:p14="http://schemas.microsoft.com/office/powerpoint/2010/main" val="421154781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 Colour">
    <p:bg>
      <p:bgPr>
        <a:solidFill>
          <a:schemeClr val="tx2"/>
        </a:solidFill>
        <a:effectLst/>
      </p:bgPr>
    </p:bg>
    <p:spTree>
      <p:nvGrpSpPr>
        <p:cNvPr id="1" name=""/>
        <p:cNvGrpSpPr/>
        <p:nvPr/>
      </p:nvGrpSpPr>
      <p:grpSpPr>
        <a:xfrm>
          <a:off x="0" y="0"/>
          <a:ext cx="0" cy="0"/>
          <a:chOff x="0" y="0"/>
          <a:chExt cx="0" cy="0"/>
        </a:xfrm>
      </p:grpSpPr>
      <p:grpSp>
        <p:nvGrpSpPr>
          <p:cNvPr id="7" name="!!Pattern-BLU02"/>
          <p:cNvGrpSpPr/>
          <p:nvPr/>
        </p:nvGrpSpPr>
        <p:grpSpPr>
          <a:xfrm>
            <a:off x="0" y="4698000"/>
            <a:ext cx="12200401" cy="2169902"/>
            <a:chOff x="0" y="4698000"/>
            <a:chExt cx="12200401" cy="2169902"/>
          </a:xfrm>
          <a:solidFill>
            <a:schemeClr val="bg1"/>
          </a:solidFill>
        </p:grpSpPr>
        <p:sp>
          <p:nvSpPr>
            <p:cNvPr id="8" name="Freeform 7"/>
            <p:cNvSpPr/>
            <p:nvPr/>
          </p:nvSpPr>
          <p:spPr>
            <a:xfrm>
              <a:off x="0" y="4698001"/>
              <a:ext cx="306840" cy="306841"/>
            </a:xfrm>
            <a:custGeom>
              <a:avLst/>
              <a:gdLst>
                <a:gd name="connsiteX0" fmla="*/ 172024 w 306840"/>
                <a:gd name="connsiteY0" fmla="*/ 0 h 306841"/>
                <a:gd name="connsiteX1" fmla="*/ 306840 w 306840"/>
                <a:gd name="connsiteY1" fmla="*/ 0 h 306841"/>
                <a:gd name="connsiteX2" fmla="*/ 0 w 306840"/>
                <a:gd name="connsiteY2" fmla="*/ 306841 h 306841"/>
                <a:gd name="connsiteX3" fmla="*/ 0 w 306840"/>
                <a:gd name="connsiteY3" fmla="*/ 172024 h 306841"/>
                <a:gd name="connsiteX4" fmla="*/ 172024 w 306840"/>
                <a:gd name="connsiteY4" fmla="*/ 0 h 30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40" h="306841">
                  <a:moveTo>
                    <a:pt x="172024" y="0"/>
                  </a:moveTo>
                  <a:lnTo>
                    <a:pt x="306840" y="0"/>
                  </a:lnTo>
                  <a:lnTo>
                    <a:pt x="0" y="306841"/>
                  </a:lnTo>
                  <a:lnTo>
                    <a:pt x="0" y="172024"/>
                  </a:lnTo>
                  <a:lnTo>
                    <a:pt x="1720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37883" y="4698001"/>
              <a:ext cx="172203" cy="104795"/>
            </a:xfrm>
            <a:custGeom>
              <a:avLst/>
              <a:gdLst>
                <a:gd name="connsiteX0" fmla="*/ 37386 w 172203"/>
                <a:gd name="connsiteY0" fmla="*/ 0 h 104795"/>
                <a:gd name="connsiteX1" fmla="*/ 172203 w 172203"/>
                <a:gd name="connsiteY1" fmla="*/ 0 h 104795"/>
                <a:gd name="connsiteX2" fmla="*/ 67408 w 172203"/>
                <a:gd name="connsiteY2" fmla="*/ 104795 h 104795"/>
                <a:gd name="connsiteX3" fmla="*/ 0 w 172203"/>
                <a:gd name="connsiteY3" fmla="*/ 37386 h 104795"/>
                <a:gd name="connsiteX4" fmla="*/ 37386 w 172203"/>
                <a:gd name="connsiteY4" fmla="*/ 0 h 10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03" h="104795">
                  <a:moveTo>
                    <a:pt x="37386" y="0"/>
                  </a:moveTo>
                  <a:lnTo>
                    <a:pt x="172203" y="0"/>
                  </a:lnTo>
                  <a:lnTo>
                    <a:pt x="67408" y="104795"/>
                  </a:lnTo>
                  <a:lnTo>
                    <a:pt x="0" y="37386"/>
                  </a:lnTo>
                  <a:lnTo>
                    <a:pt x="3738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889504" y="4698001"/>
              <a:ext cx="423824" cy="356417"/>
            </a:xfrm>
            <a:custGeom>
              <a:avLst/>
              <a:gdLst>
                <a:gd name="connsiteX0" fmla="*/ 289008 w 423824"/>
                <a:gd name="connsiteY0" fmla="*/ 0 h 356417"/>
                <a:gd name="connsiteX1" fmla="*/ 423824 w 423824"/>
                <a:gd name="connsiteY1" fmla="*/ 0 h 356417"/>
                <a:gd name="connsiteX2" fmla="*/ 67408 w 423824"/>
                <a:gd name="connsiteY2" fmla="*/ 356417 h 356417"/>
                <a:gd name="connsiteX3" fmla="*/ 0 w 423824"/>
                <a:gd name="connsiteY3" fmla="*/ 289008 h 356417"/>
                <a:gd name="connsiteX4" fmla="*/ 289008 w 423824"/>
                <a:gd name="connsiteY4" fmla="*/ 0 h 35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24" h="356417">
                  <a:moveTo>
                    <a:pt x="289008" y="0"/>
                  </a:moveTo>
                  <a:lnTo>
                    <a:pt x="423824" y="0"/>
                  </a:lnTo>
                  <a:lnTo>
                    <a:pt x="67408" y="356417"/>
                  </a:lnTo>
                  <a:lnTo>
                    <a:pt x="0" y="289008"/>
                  </a:lnTo>
                  <a:lnTo>
                    <a:pt x="2890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1141126" y="4698001"/>
              <a:ext cx="640378" cy="608039"/>
            </a:xfrm>
            <a:custGeom>
              <a:avLst/>
              <a:gdLst>
                <a:gd name="connsiteX0" fmla="*/ 540630 w 640378"/>
                <a:gd name="connsiteY0" fmla="*/ 0 h 608039"/>
                <a:gd name="connsiteX1" fmla="*/ 605310 w 640378"/>
                <a:gd name="connsiteY1" fmla="*/ 0 h 608039"/>
                <a:gd name="connsiteX2" fmla="*/ 640378 w 640378"/>
                <a:gd name="connsiteY2" fmla="*/ 35068 h 608039"/>
                <a:gd name="connsiteX3" fmla="*/ 67408 w 640378"/>
                <a:gd name="connsiteY3" fmla="*/ 608039 h 608039"/>
                <a:gd name="connsiteX4" fmla="*/ 0 w 640378"/>
                <a:gd name="connsiteY4" fmla="*/ 540630 h 608039"/>
                <a:gd name="connsiteX5" fmla="*/ 540630 w 640378"/>
                <a:gd name="connsiteY5" fmla="*/ 0 h 60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08039">
                  <a:moveTo>
                    <a:pt x="540630" y="0"/>
                  </a:moveTo>
                  <a:lnTo>
                    <a:pt x="605310" y="0"/>
                  </a:lnTo>
                  <a:lnTo>
                    <a:pt x="640378" y="35068"/>
                  </a:lnTo>
                  <a:lnTo>
                    <a:pt x="67408" y="608039"/>
                  </a:lnTo>
                  <a:lnTo>
                    <a:pt x="0" y="540630"/>
                  </a:lnTo>
                  <a:lnTo>
                    <a:pt x="5406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095480" y="4698001"/>
              <a:ext cx="224335" cy="156927"/>
            </a:xfrm>
            <a:custGeom>
              <a:avLst/>
              <a:gdLst>
                <a:gd name="connsiteX0" fmla="*/ 89518 w 224335"/>
                <a:gd name="connsiteY0" fmla="*/ 0 h 156927"/>
                <a:gd name="connsiteX1" fmla="*/ 224335 w 224335"/>
                <a:gd name="connsiteY1" fmla="*/ 0 h 156927"/>
                <a:gd name="connsiteX2" fmla="*/ 67408 w 224335"/>
                <a:gd name="connsiteY2" fmla="*/ 156927 h 156927"/>
                <a:gd name="connsiteX3" fmla="*/ 0 w 224335"/>
                <a:gd name="connsiteY3" fmla="*/ 89518 h 156927"/>
                <a:gd name="connsiteX4" fmla="*/ 89518 w 224335"/>
                <a:gd name="connsiteY4" fmla="*/ 0 h 15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35" h="156927">
                  <a:moveTo>
                    <a:pt x="89518" y="0"/>
                  </a:moveTo>
                  <a:lnTo>
                    <a:pt x="224335" y="0"/>
                  </a:lnTo>
                  <a:lnTo>
                    <a:pt x="67408" y="156927"/>
                  </a:lnTo>
                  <a:lnTo>
                    <a:pt x="0" y="89518"/>
                  </a:lnTo>
                  <a:lnTo>
                    <a:pt x="895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2347101" y="4698001"/>
              <a:ext cx="475956" cy="408549"/>
            </a:xfrm>
            <a:custGeom>
              <a:avLst/>
              <a:gdLst>
                <a:gd name="connsiteX0" fmla="*/ 341140 w 475956"/>
                <a:gd name="connsiteY0" fmla="*/ 0 h 408549"/>
                <a:gd name="connsiteX1" fmla="*/ 475956 w 475956"/>
                <a:gd name="connsiteY1" fmla="*/ 0 h 408549"/>
                <a:gd name="connsiteX2" fmla="*/ 67408 w 475956"/>
                <a:gd name="connsiteY2" fmla="*/ 408549 h 408549"/>
                <a:gd name="connsiteX3" fmla="*/ 0 w 475956"/>
                <a:gd name="connsiteY3" fmla="*/ 341140 h 408549"/>
                <a:gd name="connsiteX4" fmla="*/ 341140 w 475956"/>
                <a:gd name="connsiteY4" fmla="*/ 0 h 40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56" h="408549">
                  <a:moveTo>
                    <a:pt x="341140" y="0"/>
                  </a:moveTo>
                  <a:lnTo>
                    <a:pt x="475956" y="0"/>
                  </a:lnTo>
                  <a:lnTo>
                    <a:pt x="67408" y="408549"/>
                  </a:lnTo>
                  <a:lnTo>
                    <a:pt x="0" y="341140"/>
                  </a:lnTo>
                  <a:lnTo>
                    <a:pt x="3411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553078" y="4698001"/>
              <a:ext cx="276469" cy="209061"/>
            </a:xfrm>
            <a:custGeom>
              <a:avLst/>
              <a:gdLst>
                <a:gd name="connsiteX0" fmla="*/ 141652 w 276469"/>
                <a:gd name="connsiteY0" fmla="*/ 0 h 209061"/>
                <a:gd name="connsiteX1" fmla="*/ 276469 w 276469"/>
                <a:gd name="connsiteY1" fmla="*/ 0 h 209061"/>
                <a:gd name="connsiteX2" fmla="*/ 67408 w 276469"/>
                <a:gd name="connsiteY2" fmla="*/ 209061 h 209061"/>
                <a:gd name="connsiteX3" fmla="*/ 0 w 276469"/>
                <a:gd name="connsiteY3" fmla="*/ 141652 h 209061"/>
                <a:gd name="connsiteX4" fmla="*/ 141652 w 276469"/>
                <a:gd name="connsiteY4" fmla="*/ 0 h 2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69" h="209061">
                  <a:moveTo>
                    <a:pt x="141652" y="0"/>
                  </a:moveTo>
                  <a:lnTo>
                    <a:pt x="276469" y="0"/>
                  </a:lnTo>
                  <a:lnTo>
                    <a:pt x="67408" y="209061"/>
                  </a:lnTo>
                  <a:lnTo>
                    <a:pt x="0" y="141652"/>
                  </a:lnTo>
                  <a:lnTo>
                    <a:pt x="141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804698" y="4698000"/>
              <a:ext cx="528090" cy="460682"/>
            </a:xfrm>
            <a:custGeom>
              <a:avLst/>
              <a:gdLst>
                <a:gd name="connsiteX0" fmla="*/ 393273 w 528090"/>
                <a:gd name="connsiteY0" fmla="*/ 0 h 460682"/>
                <a:gd name="connsiteX1" fmla="*/ 528090 w 528090"/>
                <a:gd name="connsiteY1" fmla="*/ 0 h 460682"/>
                <a:gd name="connsiteX2" fmla="*/ 67408 w 528090"/>
                <a:gd name="connsiteY2" fmla="*/ 460682 h 460682"/>
                <a:gd name="connsiteX3" fmla="*/ 0 w 528090"/>
                <a:gd name="connsiteY3" fmla="*/ 393273 h 460682"/>
                <a:gd name="connsiteX4" fmla="*/ 393273 w 528090"/>
                <a:gd name="connsiteY4" fmla="*/ 0 h 46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090" h="460682">
                  <a:moveTo>
                    <a:pt x="393273" y="0"/>
                  </a:moveTo>
                  <a:lnTo>
                    <a:pt x="528090" y="0"/>
                  </a:lnTo>
                  <a:lnTo>
                    <a:pt x="67408" y="460682"/>
                  </a:lnTo>
                  <a:lnTo>
                    <a:pt x="0" y="393273"/>
                  </a:lnTo>
                  <a:lnTo>
                    <a:pt x="3932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10674" y="4698000"/>
              <a:ext cx="328602" cy="261194"/>
            </a:xfrm>
            <a:custGeom>
              <a:avLst/>
              <a:gdLst>
                <a:gd name="connsiteX0" fmla="*/ 193785 w 328602"/>
                <a:gd name="connsiteY0" fmla="*/ 0 h 261194"/>
                <a:gd name="connsiteX1" fmla="*/ 328602 w 328602"/>
                <a:gd name="connsiteY1" fmla="*/ 0 h 261194"/>
                <a:gd name="connsiteX2" fmla="*/ 67408 w 328602"/>
                <a:gd name="connsiteY2" fmla="*/ 261194 h 261194"/>
                <a:gd name="connsiteX3" fmla="*/ 0 w 328602"/>
                <a:gd name="connsiteY3" fmla="*/ 193785 h 261194"/>
                <a:gd name="connsiteX4" fmla="*/ 193785 w 328602"/>
                <a:gd name="connsiteY4" fmla="*/ 0 h 26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02" h="261194">
                  <a:moveTo>
                    <a:pt x="193785" y="0"/>
                  </a:moveTo>
                  <a:lnTo>
                    <a:pt x="328602" y="0"/>
                  </a:lnTo>
                  <a:lnTo>
                    <a:pt x="67408" y="261194"/>
                  </a:lnTo>
                  <a:lnTo>
                    <a:pt x="0" y="193785"/>
                  </a:lnTo>
                  <a:lnTo>
                    <a:pt x="1937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262296" y="4698000"/>
              <a:ext cx="580224" cy="512816"/>
            </a:xfrm>
            <a:custGeom>
              <a:avLst/>
              <a:gdLst>
                <a:gd name="connsiteX0" fmla="*/ 445407 w 580224"/>
                <a:gd name="connsiteY0" fmla="*/ 0 h 512816"/>
                <a:gd name="connsiteX1" fmla="*/ 580224 w 580224"/>
                <a:gd name="connsiteY1" fmla="*/ 0 h 512816"/>
                <a:gd name="connsiteX2" fmla="*/ 67408 w 580224"/>
                <a:gd name="connsiteY2" fmla="*/ 512816 h 512816"/>
                <a:gd name="connsiteX3" fmla="*/ 0 w 580224"/>
                <a:gd name="connsiteY3" fmla="*/ 445407 h 512816"/>
                <a:gd name="connsiteX4" fmla="*/ 445407 w 580224"/>
                <a:gd name="connsiteY4" fmla="*/ 0 h 51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4" h="512816">
                  <a:moveTo>
                    <a:pt x="445407" y="0"/>
                  </a:moveTo>
                  <a:lnTo>
                    <a:pt x="580224" y="0"/>
                  </a:lnTo>
                  <a:lnTo>
                    <a:pt x="67408" y="512816"/>
                  </a:lnTo>
                  <a:lnTo>
                    <a:pt x="0" y="445407"/>
                  </a:lnTo>
                  <a:lnTo>
                    <a:pt x="4454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222354" y="4698001"/>
              <a:ext cx="123409" cy="61705"/>
            </a:xfrm>
            <a:custGeom>
              <a:avLst/>
              <a:gdLst>
                <a:gd name="connsiteX0" fmla="*/ 0 w 123409"/>
                <a:gd name="connsiteY0" fmla="*/ 0 h 61705"/>
                <a:gd name="connsiteX1" fmla="*/ 123409 w 123409"/>
                <a:gd name="connsiteY1" fmla="*/ 0 h 61705"/>
                <a:gd name="connsiteX2" fmla="*/ 61704 w 123409"/>
                <a:gd name="connsiteY2" fmla="*/ 61705 h 61705"/>
                <a:gd name="connsiteX3" fmla="*/ 0 w 123409"/>
                <a:gd name="connsiteY3" fmla="*/ 0 h 61705"/>
              </a:gdLst>
              <a:ahLst/>
              <a:cxnLst>
                <a:cxn ang="0">
                  <a:pos x="connsiteX0" y="connsiteY0"/>
                </a:cxn>
                <a:cxn ang="0">
                  <a:pos x="connsiteX1" y="connsiteY1"/>
                </a:cxn>
                <a:cxn ang="0">
                  <a:pos x="connsiteX2" y="connsiteY2"/>
                </a:cxn>
                <a:cxn ang="0">
                  <a:pos x="connsiteX3" y="connsiteY3"/>
                </a:cxn>
              </a:cxnLst>
              <a:rect l="l" t="t" r="r" b="b"/>
              <a:pathLst>
                <a:path w="123409" h="61705">
                  <a:moveTo>
                    <a:pt x="0" y="0"/>
                  </a:moveTo>
                  <a:lnTo>
                    <a:pt x="123409" y="0"/>
                  </a:lnTo>
                  <a:lnTo>
                    <a:pt x="61704" y="617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468272" y="4698001"/>
              <a:ext cx="380735" cy="313327"/>
            </a:xfrm>
            <a:custGeom>
              <a:avLst/>
              <a:gdLst>
                <a:gd name="connsiteX0" fmla="*/ 245918 w 380735"/>
                <a:gd name="connsiteY0" fmla="*/ 0 h 313327"/>
                <a:gd name="connsiteX1" fmla="*/ 380735 w 380735"/>
                <a:gd name="connsiteY1" fmla="*/ 0 h 313327"/>
                <a:gd name="connsiteX2" fmla="*/ 67408 w 380735"/>
                <a:gd name="connsiteY2" fmla="*/ 313327 h 313327"/>
                <a:gd name="connsiteX3" fmla="*/ 0 w 380735"/>
                <a:gd name="connsiteY3" fmla="*/ 245918 h 313327"/>
                <a:gd name="connsiteX4" fmla="*/ 245918 w 380735"/>
                <a:gd name="connsiteY4" fmla="*/ 0 h 31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35" h="313327">
                  <a:moveTo>
                    <a:pt x="245918" y="0"/>
                  </a:moveTo>
                  <a:lnTo>
                    <a:pt x="380735" y="0"/>
                  </a:lnTo>
                  <a:lnTo>
                    <a:pt x="67408" y="313327"/>
                  </a:lnTo>
                  <a:lnTo>
                    <a:pt x="0" y="245918"/>
                  </a:lnTo>
                  <a:lnTo>
                    <a:pt x="2459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719894" y="4698001"/>
              <a:ext cx="632357" cy="564949"/>
            </a:xfrm>
            <a:custGeom>
              <a:avLst/>
              <a:gdLst>
                <a:gd name="connsiteX0" fmla="*/ 497540 w 632357"/>
                <a:gd name="connsiteY0" fmla="*/ 0 h 564949"/>
                <a:gd name="connsiteX1" fmla="*/ 632357 w 632357"/>
                <a:gd name="connsiteY1" fmla="*/ 0 h 564949"/>
                <a:gd name="connsiteX2" fmla="*/ 67408 w 632357"/>
                <a:gd name="connsiteY2" fmla="*/ 564949 h 564949"/>
                <a:gd name="connsiteX3" fmla="*/ 0 w 632357"/>
                <a:gd name="connsiteY3" fmla="*/ 497540 h 564949"/>
                <a:gd name="connsiteX4" fmla="*/ 497540 w 632357"/>
                <a:gd name="connsiteY4" fmla="*/ 0 h 5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57" h="564949">
                  <a:moveTo>
                    <a:pt x="497540" y="0"/>
                  </a:moveTo>
                  <a:lnTo>
                    <a:pt x="632357" y="0"/>
                  </a:lnTo>
                  <a:lnTo>
                    <a:pt x="67408" y="564949"/>
                  </a:lnTo>
                  <a:lnTo>
                    <a:pt x="0" y="497540"/>
                  </a:lnTo>
                  <a:lnTo>
                    <a:pt x="497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674248" y="4698001"/>
              <a:ext cx="181247" cy="113839"/>
            </a:xfrm>
            <a:custGeom>
              <a:avLst/>
              <a:gdLst>
                <a:gd name="connsiteX0" fmla="*/ 46430 w 181247"/>
                <a:gd name="connsiteY0" fmla="*/ 0 h 113839"/>
                <a:gd name="connsiteX1" fmla="*/ 181247 w 181247"/>
                <a:gd name="connsiteY1" fmla="*/ 0 h 113839"/>
                <a:gd name="connsiteX2" fmla="*/ 67408 w 181247"/>
                <a:gd name="connsiteY2" fmla="*/ 113839 h 113839"/>
                <a:gd name="connsiteX3" fmla="*/ 0 w 181247"/>
                <a:gd name="connsiteY3" fmla="*/ 46430 h 113839"/>
                <a:gd name="connsiteX4" fmla="*/ 46430 w 181247"/>
                <a:gd name="connsiteY4" fmla="*/ 0 h 11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7" h="113839">
                  <a:moveTo>
                    <a:pt x="46430" y="0"/>
                  </a:moveTo>
                  <a:lnTo>
                    <a:pt x="181247" y="0"/>
                  </a:lnTo>
                  <a:lnTo>
                    <a:pt x="67408" y="113839"/>
                  </a:lnTo>
                  <a:lnTo>
                    <a:pt x="0" y="46430"/>
                  </a:lnTo>
                  <a:lnTo>
                    <a:pt x="464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925868" y="4698000"/>
              <a:ext cx="432868" cy="365460"/>
            </a:xfrm>
            <a:custGeom>
              <a:avLst/>
              <a:gdLst>
                <a:gd name="connsiteX0" fmla="*/ 298051 w 432868"/>
                <a:gd name="connsiteY0" fmla="*/ 0 h 365460"/>
                <a:gd name="connsiteX1" fmla="*/ 432868 w 432868"/>
                <a:gd name="connsiteY1" fmla="*/ 0 h 365460"/>
                <a:gd name="connsiteX2" fmla="*/ 67408 w 432868"/>
                <a:gd name="connsiteY2" fmla="*/ 365460 h 365460"/>
                <a:gd name="connsiteX3" fmla="*/ 0 w 432868"/>
                <a:gd name="connsiteY3" fmla="*/ 298051 h 365460"/>
                <a:gd name="connsiteX4" fmla="*/ 298051 w 432868"/>
                <a:gd name="connsiteY4" fmla="*/ 0 h 36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68" h="365460">
                  <a:moveTo>
                    <a:pt x="298051" y="0"/>
                  </a:moveTo>
                  <a:lnTo>
                    <a:pt x="432868" y="0"/>
                  </a:lnTo>
                  <a:lnTo>
                    <a:pt x="67408" y="365460"/>
                  </a:lnTo>
                  <a:lnTo>
                    <a:pt x="0" y="298051"/>
                  </a:lnTo>
                  <a:lnTo>
                    <a:pt x="298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8177469" y="4698001"/>
              <a:ext cx="640378" cy="617061"/>
            </a:xfrm>
            <a:custGeom>
              <a:avLst/>
              <a:gdLst>
                <a:gd name="connsiteX0" fmla="*/ 549652 w 640378"/>
                <a:gd name="connsiteY0" fmla="*/ 0 h 617061"/>
                <a:gd name="connsiteX1" fmla="*/ 596288 w 640378"/>
                <a:gd name="connsiteY1" fmla="*/ 0 h 617061"/>
                <a:gd name="connsiteX2" fmla="*/ 640378 w 640378"/>
                <a:gd name="connsiteY2" fmla="*/ 44090 h 617061"/>
                <a:gd name="connsiteX3" fmla="*/ 67408 w 640378"/>
                <a:gd name="connsiteY3" fmla="*/ 617061 h 617061"/>
                <a:gd name="connsiteX4" fmla="*/ 0 w 640378"/>
                <a:gd name="connsiteY4" fmla="*/ 549652 h 617061"/>
                <a:gd name="connsiteX5" fmla="*/ 549652 w 640378"/>
                <a:gd name="connsiteY5" fmla="*/ 0 h 61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17061">
                  <a:moveTo>
                    <a:pt x="549652" y="0"/>
                  </a:moveTo>
                  <a:lnTo>
                    <a:pt x="596288" y="0"/>
                  </a:lnTo>
                  <a:lnTo>
                    <a:pt x="640378" y="44090"/>
                  </a:lnTo>
                  <a:lnTo>
                    <a:pt x="67408" y="617061"/>
                  </a:lnTo>
                  <a:lnTo>
                    <a:pt x="0" y="549652"/>
                  </a:lnTo>
                  <a:lnTo>
                    <a:pt x="549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9131824" y="4698001"/>
              <a:ext cx="233359" cy="165951"/>
            </a:xfrm>
            <a:custGeom>
              <a:avLst/>
              <a:gdLst>
                <a:gd name="connsiteX0" fmla="*/ 98542 w 233359"/>
                <a:gd name="connsiteY0" fmla="*/ 0 h 165951"/>
                <a:gd name="connsiteX1" fmla="*/ 233359 w 233359"/>
                <a:gd name="connsiteY1" fmla="*/ 0 h 165951"/>
                <a:gd name="connsiteX2" fmla="*/ 67408 w 233359"/>
                <a:gd name="connsiteY2" fmla="*/ 165951 h 165951"/>
                <a:gd name="connsiteX3" fmla="*/ 0 w 233359"/>
                <a:gd name="connsiteY3" fmla="*/ 98542 h 165951"/>
                <a:gd name="connsiteX4" fmla="*/ 98542 w 233359"/>
                <a:gd name="connsiteY4" fmla="*/ 0 h 16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59" h="165951">
                  <a:moveTo>
                    <a:pt x="98542" y="0"/>
                  </a:moveTo>
                  <a:lnTo>
                    <a:pt x="233359" y="0"/>
                  </a:lnTo>
                  <a:lnTo>
                    <a:pt x="67408" y="165951"/>
                  </a:lnTo>
                  <a:lnTo>
                    <a:pt x="0" y="98542"/>
                  </a:lnTo>
                  <a:lnTo>
                    <a:pt x="985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9383445" y="4698001"/>
              <a:ext cx="484980" cy="417573"/>
            </a:xfrm>
            <a:custGeom>
              <a:avLst/>
              <a:gdLst>
                <a:gd name="connsiteX0" fmla="*/ 350164 w 484980"/>
                <a:gd name="connsiteY0" fmla="*/ 0 h 417573"/>
                <a:gd name="connsiteX1" fmla="*/ 484980 w 484980"/>
                <a:gd name="connsiteY1" fmla="*/ 0 h 417573"/>
                <a:gd name="connsiteX2" fmla="*/ 67408 w 484980"/>
                <a:gd name="connsiteY2" fmla="*/ 417573 h 417573"/>
                <a:gd name="connsiteX3" fmla="*/ 0 w 484980"/>
                <a:gd name="connsiteY3" fmla="*/ 350164 h 417573"/>
                <a:gd name="connsiteX4" fmla="*/ 350164 w 484980"/>
                <a:gd name="connsiteY4" fmla="*/ 0 h 41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80" h="417573">
                  <a:moveTo>
                    <a:pt x="350164" y="0"/>
                  </a:moveTo>
                  <a:lnTo>
                    <a:pt x="484980" y="0"/>
                  </a:lnTo>
                  <a:lnTo>
                    <a:pt x="67408" y="417573"/>
                  </a:lnTo>
                  <a:lnTo>
                    <a:pt x="0" y="350164"/>
                  </a:lnTo>
                  <a:lnTo>
                    <a:pt x="3501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10589420" y="4698000"/>
              <a:ext cx="285492" cy="218084"/>
            </a:xfrm>
            <a:custGeom>
              <a:avLst/>
              <a:gdLst>
                <a:gd name="connsiteX0" fmla="*/ 150675 w 285492"/>
                <a:gd name="connsiteY0" fmla="*/ 0 h 218084"/>
                <a:gd name="connsiteX1" fmla="*/ 285492 w 285492"/>
                <a:gd name="connsiteY1" fmla="*/ 0 h 218084"/>
                <a:gd name="connsiteX2" fmla="*/ 67408 w 285492"/>
                <a:gd name="connsiteY2" fmla="*/ 218084 h 218084"/>
                <a:gd name="connsiteX3" fmla="*/ 0 w 285492"/>
                <a:gd name="connsiteY3" fmla="*/ 150675 h 218084"/>
                <a:gd name="connsiteX4" fmla="*/ 150675 w 285492"/>
                <a:gd name="connsiteY4" fmla="*/ 0 h 21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92" h="218084">
                  <a:moveTo>
                    <a:pt x="150675" y="0"/>
                  </a:moveTo>
                  <a:lnTo>
                    <a:pt x="285492" y="0"/>
                  </a:lnTo>
                  <a:lnTo>
                    <a:pt x="67408" y="218084"/>
                  </a:lnTo>
                  <a:lnTo>
                    <a:pt x="0" y="150675"/>
                  </a:lnTo>
                  <a:lnTo>
                    <a:pt x="1506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10841043" y="4698000"/>
              <a:ext cx="537113" cy="469706"/>
            </a:xfrm>
            <a:custGeom>
              <a:avLst/>
              <a:gdLst>
                <a:gd name="connsiteX0" fmla="*/ 402297 w 537113"/>
                <a:gd name="connsiteY0" fmla="*/ 0 h 469706"/>
                <a:gd name="connsiteX1" fmla="*/ 537113 w 537113"/>
                <a:gd name="connsiteY1" fmla="*/ 0 h 469706"/>
                <a:gd name="connsiteX2" fmla="*/ 67408 w 537113"/>
                <a:gd name="connsiteY2" fmla="*/ 469706 h 469706"/>
                <a:gd name="connsiteX3" fmla="*/ 0 w 537113"/>
                <a:gd name="connsiteY3" fmla="*/ 402297 h 469706"/>
                <a:gd name="connsiteX4" fmla="*/ 402297 w 537113"/>
                <a:gd name="connsiteY4" fmla="*/ 0 h 46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13" h="469706">
                  <a:moveTo>
                    <a:pt x="402297" y="0"/>
                  </a:moveTo>
                  <a:lnTo>
                    <a:pt x="537113" y="0"/>
                  </a:lnTo>
                  <a:lnTo>
                    <a:pt x="67408" y="469706"/>
                  </a:lnTo>
                  <a:lnTo>
                    <a:pt x="0" y="402297"/>
                  </a:lnTo>
                  <a:lnTo>
                    <a:pt x="4022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98723" y="47177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9635067" y="472681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12047018" y="4747428"/>
              <a:ext cx="153382" cy="220791"/>
            </a:xfrm>
            <a:custGeom>
              <a:avLst/>
              <a:gdLst>
                <a:gd name="connsiteX0" fmla="*/ 153382 w 153382"/>
                <a:gd name="connsiteY0" fmla="*/ 0 h 220791"/>
                <a:gd name="connsiteX1" fmla="*/ 153382 w 153382"/>
                <a:gd name="connsiteY1" fmla="*/ 134817 h 220791"/>
                <a:gd name="connsiteX2" fmla="*/ 67408 w 153382"/>
                <a:gd name="connsiteY2" fmla="*/ 220791 h 220791"/>
                <a:gd name="connsiteX3" fmla="*/ 0 w 153382"/>
                <a:gd name="connsiteY3" fmla="*/ 153382 h 220791"/>
                <a:gd name="connsiteX4" fmla="*/ 153382 w 153382"/>
                <a:gd name="connsiteY4" fmla="*/ 0 h 2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2" h="220791">
                  <a:moveTo>
                    <a:pt x="153382" y="0"/>
                  </a:moveTo>
                  <a:lnTo>
                    <a:pt x="153382" y="134817"/>
                  </a:lnTo>
                  <a:lnTo>
                    <a:pt x="67408" y="220791"/>
                  </a:lnTo>
                  <a:lnTo>
                    <a:pt x="0" y="153382"/>
                  </a:lnTo>
                  <a:lnTo>
                    <a:pt x="15338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056321" y="476992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11092664" y="477895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513918" y="4822059"/>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0" y="4865149"/>
              <a:ext cx="575528" cy="640379"/>
            </a:xfrm>
            <a:custGeom>
              <a:avLst/>
              <a:gdLst>
                <a:gd name="connsiteX0" fmla="*/ 508120 w 575528"/>
                <a:gd name="connsiteY0" fmla="*/ 0 h 640379"/>
                <a:gd name="connsiteX1" fmla="*/ 575528 w 575528"/>
                <a:gd name="connsiteY1" fmla="*/ 67408 h 640379"/>
                <a:gd name="connsiteX2" fmla="*/ 2558 w 575528"/>
                <a:gd name="connsiteY2" fmla="*/ 640379 h 640379"/>
                <a:gd name="connsiteX3" fmla="*/ 0 w 575528"/>
                <a:gd name="connsiteY3" fmla="*/ 637821 h 640379"/>
                <a:gd name="connsiteX4" fmla="*/ 0 w 575528"/>
                <a:gd name="connsiteY4" fmla="*/ 508120 h 640379"/>
                <a:gd name="connsiteX5" fmla="*/ 508120 w 575528"/>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528" h="640379">
                  <a:moveTo>
                    <a:pt x="508120" y="0"/>
                  </a:moveTo>
                  <a:lnTo>
                    <a:pt x="575528" y="67408"/>
                  </a:lnTo>
                  <a:lnTo>
                    <a:pt x="2558" y="640379"/>
                  </a:lnTo>
                  <a:lnTo>
                    <a:pt x="0" y="637821"/>
                  </a:lnTo>
                  <a:lnTo>
                    <a:pt x="0" y="508120"/>
                  </a:lnTo>
                  <a:lnTo>
                    <a:pt x="5081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6971516" y="487419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1392747" y="4917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8429091" y="492630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850345" y="496941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9886688" y="497843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307943" y="5021548"/>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11344286" y="503057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765540" y="507368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186772" y="511677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7223137" y="5125814"/>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1644369" y="516890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8680713" y="517792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3101966" y="5221036"/>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10138310" y="523006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4559565" y="527317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11595908" y="5282193"/>
              <a:ext cx="604493" cy="640379"/>
            </a:xfrm>
            <a:custGeom>
              <a:avLst/>
              <a:gdLst>
                <a:gd name="connsiteX0" fmla="*/ 572970 w 604493"/>
                <a:gd name="connsiteY0" fmla="*/ 0 h 640379"/>
                <a:gd name="connsiteX1" fmla="*/ 604493 w 604493"/>
                <a:gd name="connsiteY1" fmla="*/ 31523 h 640379"/>
                <a:gd name="connsiteX2" fmla="*/ 604493 w 604493"/>
                <a:gd name="connsiteY2" fmla="*/ 103293 h 640379"/>
                <a:gd name="connsiteX3" fmla="*/ 67408 w 604493"/>
                <a:gd name="connsiteY3" fmla="*/ 640379 h 640379"/>
                <a:gd name="connsiteX4" fmla="*/ 0 w 604493"/>
                <a:gd name="connsiteY4" fmla="*/ 572970 h 640379"/>
                <a:gd name="connsiteX5" fmla="*/ 572970 w 604493"/>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493" h="640379">
                  <a:moveTo>
                    <a:pt x="572970" y="0"/>
                  </a:moveTo>
                  <a:lnTo>
                    <a:pt x="604493" y="31523"/>
                  </a:lnTo>
                  <a:lnTo>
                    <a:pt x="604493" y="103293"/>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6017162" y="532530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438394" y="53683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7474738" y="537741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1895991" y="54205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8932335" y="542954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3353588" y="547265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10389932" y="548168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4811186" y="552479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6268784" y="557692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690015" y="56200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7726360" y="562903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2147613" y="567214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9183956" y="568117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3605211" y="572428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10641554" y="573330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11847530" y="5753913"/>
              <a:ext cx="352871" cy="420280"/>
            </a:xfrm>
            <a:custGeom>
              <a:avLst/>
              <a:gdLst>
                <a:gd name="connsiteX0" fmla="*/ 352871 w 352871"/>
                <a:gd name="connsiteY0" fmla="*/ 0 h 420280"/>
                <a:gd name="connsiteX1" fmla="*/ 352871 w 352871"/>
                <a:gd name="connsiteY1" fmla="*/ 134817 h 420280"/>
                <a:gd name="connsiteX2" fmla="*/ 67408 w 352871"/>
                <a:gd name="connsiteY2" fmla="*/ 420280 h 420280"/>
                <a:gd name="connsiteX3" fmla="*/ 0 w 352871"/>
                <a:gd name="connsiteY3" fmla="*/ 352871 h 420280"/>
                <a:gd name="connsiteX4" fmla="*/ 352871 w 352871"/>
                <a:gd name="connsiteY4" fmla="*/ 0 h 42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71" h="420280">
                  <a:moveTo>
                    <a:pt x="352871" y="0"/>
                  </a:moveTo>
                  <a:lnTo>
                    <a:pt x="352871" y="134817"/>
                  </a:lnTo>
                  <a:lnTo>
                    <a:pt x="67408" y="420280"/>
                  </a:lnTo>
                  <a:lnTo>
                    <a:pt x="0" y="352871"/>
                  </a:lnTo>
                  <a:lnTo>
                    <a:pt x="3528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5062808" y="577641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0" y="5819502"/>
              <a:ext cx="124418" cy="191826"/>
            </a:xfrm>
            <a:custGeom>
              <a:avLst/>
              <a:gdLst>
                <a:gd name="connsiteX0" fmla="*/ 57010 w 124418"/>
                <a:gd name="connsiteY0" fmla="*/ 0 h 191826"/>
                <a:gd name="connsiteX1" fmla="*/ 124418 w 124418"/>
                <a:gd name="connsiteY1" fmla="*/ 67408 h 191826"/>
                <a:gd name="connsiteX2" fmla="*/ 0 w 124418"/>
                <a:gd name="connsiteY2" fmla="*/ 191826 h 191826"/>
                <a:gd name="connsiteX3" fmla="*/ 0 w 124418"/>
                <a:gd name="connsiteY3" fmla="*/ 57010 h 191826"/>
                <a:gd name="connsiteX4" fmla="*/ 57010 w 124418"/>
                <a:gd name="connsiteY4" fmla="*/ 0 h 1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18" h="191826">
                  <a:moveTo>
                    <a:pt x="57010" y="0"/>
                  </a:moveTo>
                  <a:lnTo>
                    <a:pt x="124418" y="67408"/>
                  </a:lnTo>
                  <a:lnTo>
                    <a:pt x="0" y="191826"/>
                  </a:lnTo>
                  <a:lnTo>
                    <a:pt x="0" y="57010"/>
                  </a:lnTo>
                  <a:lnTo>
                    <a:pt x="57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6520405" y="582854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941637" y="587163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7977981" y="588065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2399234" y="592376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9435578" y="593279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a:off x="3856833" y="5975902"/>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10893175" y="59849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5314430" y="602803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0" y="6071125"/>
              <a:ext cx="376040" cy="443449"/>
            </a:xfrm>
            <a:custGeom>
              <a:avLst/>
              <a:gdLst>
                <a:gd name="connsiteX0" fmla="*/ 308632 w 376040"/>
                <a:gd name="connsiteY0" fmla="*/ 0 h 443449"/>
                <a:gd name="connsiteX1" fmla="*/ 376040 w 376040"/>
                <a:gd name="connsiteY1" fmla="*/ 67408 h 443449"/>
                <a:gd name="connsiteX2" fmla="*/ 0 w 376040"/>
                <a:gd name="connsiteY2" fmla="*/ 443449 h 443449"/>
                <a:gd name="connsiteX3" fmla="*/ 0 w 376040"/>
                <a:gd name="connsiteY3" fmla="*/ 308632 h 443449"/>
                <a:gd name="connsiteX4" fmla="*/ 308632 w 376040"/>
                <a:gd name="connsiteY4" fmla="*/ 0 h 4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40" h="443449">
                  <a:moveTo>
                    <a:pt x="308632" y="0"/>
                  </a:moveTo>
                  <a:lnTo>
                    <a:pt x="376040" y="67408"/>
                  </a:lnTo>
                  <a:lnTo>
                    <a:pt x="0" y="443449"/>
                  </a:lnTo>
                  <a:lnTo>
                    <a:pt x="0" y="308632"/>
                  </a:lnTo>
                  <a:lnTo>
                    <a:pt x="3086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6772006" y="608014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1193259" y="612325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p:cNvSpPr/>
            <p:nvPr/>
          </p:nvSpPr>
          <p:spPr>
            <a:xfrm>
              <a:off x="8229603" y="6132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2650856" y="617539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9687200" y="61844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p:cNvSpPr/>
            <p:nvPr/>
          </p:nvSpPr>
          <p:spPr>
            <a:xfrm>
              <a:off x="4108454" y="6227522"/>
              <a:ext cx="640379" cy="630478"/>
            </a:xfrm>
            <a:custGeom>
              <a:avLst/>
              <a:gdLst>
                <a:gd name="connsiteX0" fmla="*/ 572970 w 640379"/>
                <a:gd name="connsiteY0" fmla="*/ 0 h 630478"/>
                <a:gd name="connsiteX1" fmla="*/ 640379 w 640379"/>
                <a:gd name="connsiteY1" fmla="*/ 67408 h 630478"/>
                <a:gd name="connsiteX2" fmla="*/ 77309 w 640379"/>
                <a:gd name="connsiteY2" fmla="*/ 630478 h 630478"/>
                <a:gd name="connsiteX3" fmla="*/ 57507 w 640379"/>
                <a:gd name="connsiteY3" fmla="*/ 630478 h 630478"/>
                <a:gd name="connsiteX4" fmla="*/ 0 w 640379"/>
                <a:gd name="connsiteY4" fmla="*/ 572970 h 630478"/>
                <a:gd name="connsiteX5" fmla="*/ 572970 w 640379"/>
                <a:gd name="connsiteY5" fmla="*/ 0 h 63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630478">
                  <a:moveTo>
                    <a:pt x="572970" y="0"/>
                  </a:moveTo>
                  <a:lnTo>
                    <a:pt x="640379" y="67408"/>
                  </a:lnTo>
                  <a:lnTo>
                    <a:pt x="77309" y="630478"/>
                  </a:lnTo>
                  <a:lnTo>
                    <a:pt x="57507" y="630478"/>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p:cNvSpPr/>
            <p:nvPr/>
          </p:nvSpPr>
          <p:spPr>
            <a:xfrm>
              <a:off x="11144797" y="6236546"/>
              <a:ext cx="640378" cy="621454"/>
            </a:xfrm>
            <a:custGeom>
              <a:avLst/>
              <a:gdLst>
                <a:gd name="connsiteX0" fmla="*/ 572970 w 640378"/>
                <a:gd name="connsiteY0" fmla="*/ 0 h 621454"/>
                <a:gd name="connsiteX1" fmla="*/ 640378 w 640378"/>
                <a:gd name="connsiteY1" fmla="*/ 67408 h 621454"/>
                <a:gd name="connsiteX2" fmla="*/ 86333 w 640378"/>
                <a:gd name="connsiteY2" fmla="*/ 621454 h 621454"/>
                <a:gd name="connsiteX3" fmla="*/ 48483 w 640378"/>
                <a:gd name="connsiteY3" fmla="*/ 621454 h 621454"/>
                <a:gd name="connsiteX4" fmla="*/ 0 w 640378"/>
                <a:gd name="connsiteY4" fmla="*/ 572970 h 621454"/>
                <a:gd name="connsiteX5" fmla="*/ 572970 w 640378"/>
                <a:gd name="connsiteY5" fmla="*/ 0 h 62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21454">
                  <a:moveTo>
                    <a:pt x="572970" y="0"/>
                  </a:moveTo>
                  <a:lnTo>
                    <a:pt x="640378" y="67408"/>
                  </a:lnTo>
                  <a:lnTo>
                    <a:pt x="86333" y="621454"/>
                  </a:lnTo>
                  <a:lnTo>
                    <a:pt x="48483" y="62145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12099152" y="6257157"/>
              <a:ext cx="101249" cy="168658"/>
            </a:xfrm>
            <a:custGeom>
              <a:avLst/>
              <a:gdLst>
                <a:gd name="connsiteX0" fmla="*/ 101249 w 101249"/>
                <a:gd name="connsiteY0" fmla="*/ 0 h 168658"/>
                <a:gd name="connsiteX1" fmla="*/ 101249 w 101249"/>
                <a:gd name="connsiteY1" fmla="*/ 134817 h 168658"/>
                <a:gd name="connsiteX2" fmla="*/ 67408 w 101249"/>
                <a:gd name="connsiteY2" fmla="*/ 168658 h 168658"/>
                <a:gd name="connsiteX3" fmla="*/ 0 w 101249"/>
                <a:gd name="connsiteY3" fmla="*/ 101249 h 168658"/>
                <a:gd name="connsiteX4" fmla="*/ 101249 w 101249"/>
                <a:gd name="connsiteY4" fmla="*/ 0 h 16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9" h="168658">
                  <a:moveTo>
                    <a:pt x="101249" y="0"/>
                  </a:moveTo>
                  <a:lnTo>
                    <a:pt x="101249" y="134817"/>
                  </a:lnTo>
                  <a:lnTo>
                    <a:pt x="67408" y="168658"/>
                  </a:lnTo>
                  <a:lnTo>
                    <a:pt x="0" y="101249"/>
                  </a:lnTo>
                  <a:lnTo>
                    <a:pt x="1012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a:xfrm>
              <a:off x="5566052" y="6279656"/>
              <a:ext cx="640379" cy="578344"/>
            </a:xfrm>
            <a:custGeom>
              <a:avLst/>
              <a:gdLst>
                <a:gd name="connsiteX0" fmla="*/ 572970 w 640379"/>
                <a:gd name="connsiteY0" fmla="*/ 0 h 578344"/>
                <a:gd name="connsiteX1" fmla="*/ 640379 w 640379"/>
                <a:gd name="connsiteY1" fmla="*/ 67408 h 578344"/>
                <a:gd name="connsiteX2" fmla="*/ 129443 w 640379"/>
                <a:gd name="connsiteY2" fmla="*/ 578344 h 578344"/>
                <a:gd name="connsiteX3" fmla="*/ 5374 w 640379"/>
                <a:gd name="connsiteY3" fmla="*/ 578344 h 578344"/>
                <a:gd name="connsiteX4" fmla="*/ 0 w 640379"/>
                <a:gd name="connsiteY4" fmla="*/ 572970 h 578344"/>
                <a:gd name="connsiteX5" fmla="*/ 572970 w 640379"/>
                <a:gd name="connsiteY5" fmla="*/ 0 h 5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578344">
                  <a:moveTo>
                    <a:pt x="572970" y="0"/>
                  </a:moveTo>
                  <a:lnTo>
                    <a:pt x="640379" y="67408"/>
                  </a:lnTo>
                  <a:lnTo>
                    <a:pt x="129443" y="578344"/>
                  </a:lnTo>
                  <a:lnTo>
                    <a:pt x="5374" y="57834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86"/>
            <p:cNvSpPr/>
            <p:nvPr/>
          </p:nvSpPr>
          <p:spPr>
            <a:xfrm>
              <a:off x="24999" y="6322746"/>
              <a:ext cx="602663" cy="535255"/>
            </a:xfrm>
            <a:custGeom>
              <a:avLst/>
              <a:gdLst>
                <a:gd name="connsiteX0" fmla="*/ 535255 w 602663"/>
                <a:gd name="connsiteY0" fmla="*/ 0 h 535255"/>
                <a:gd name="connsiteX1" fmla="*/ 602663 w 602663"/>
                <a:gd name="connsiteY1" fmla="*/ 67408 h 535255"/>
                <a:gd name="connsiteX2" fmla="*/ 134817 w 602663"/>
                <a:gd name="connsiteY2" fmla="*/ 535255 h 535255"/>
                <a:gd name="connsiteX3" fmla="*/ 0 w 602663"/>
                <a:gd name="connsiteY3" fmla="*/ 535255 h 535255"/>
                <a:gd name="connsiteX4" fmla="*/ 535255 w 602663"/>
                <a:gd name="connsiteY4" fmla="*/ 0 h 5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63" h="535255">
                  <a:moveTo>
                    <a:pt x="535255" y="0"/>
                  </a:moveTo>
                  <a:lnTo>
                    <a:pt x="602663" y="67408"/>
                  </a:lnTo>
                  <a:lnTo>
                    <a:pt x="134817" y="535255"/>
                  </a:lnTo>
                  <a:lnTo>
                    <a:pt x="0" y="535255"/>
                  </a:lnTo>
                  <a:lnTo>
                    <a:pt x="5352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7070366" y="6331768"/>
              <a:ext cx="593641" cy="526232"/>
            </a:xfrm>
            <a:custGeom>
              <a:avLst/>
              <a:gdLst>
                <a:gd name="connsiteX0" fmla="*/ 526232 w 593641"/>
                <a:gd name="connsiteY0" fmla="*/ 0 h 526232"/>
                <a:gd name="connsiteX1" fmla="*/ 593641 w 593641"/>
                <a:gd name="connsiteY1" fmla="*/ 67408 h 526232"/>
                <a:gd name="connsiteX2" fmla="*/ 134817 w 593641"/>
                <a:gd name="connsiteY2" fmla="*/ 526232 h 526232"/>
                <a:gd name="connsiteX3" fmla="*/ 0 w 593641"/>
                <a:gd name="connsiteY3" fmla="*/ 526232 h 526232"/>
                <a:gd name="connsiteX4" fmla="*/ 526232 w 593641"/>
                <a:gd name="connsiteY4" fmla="*/ 0 h 5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41" h="526232">
                  <a:moveTo>
                    <a:pt x="526232" y="0"/>
                  </a:moveTo>
                  <a:lnTo>
                    <a:pt x="593641" y="67408"/>
                  </a:lnTo>
                  <a:lnTo>
                    <a:pt x="134817" y="526232"/>
                  </a:lnTo>
                  <a:lnTo>
                    <a:pt x="0" y="526232"/>
                  </a:lnTo>
                  <a:lnTo>
                    <a:pt x="5262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1534729" y="6374878"/>
              <a:ext cx="550530" cy="483122"/>
            </a:xfrm>
            <a:custGeom>
              <a:avLst/>
              <a:gdLst>
                <a:gd name="connsiteX0" fmla="*/ 483122 w 550530"/>
                <a:gd name="connsiteY0" fmla="*/ 0 h 483122"/>
                <a:gd name="connsiteX1" fmla="*/ 550530 w 550530"/>
                <a:gd name="connsiteY1" fmla="*/ 67408 h 483122"/>
                <a:gd name="connsiteX2" fmla="*/ 134817 w 550530"/>
                <a:gd name="connsiteY2" fmla="*/ 483122 h 483122"/>
                <a:gd name="connsiteX3" fmla="*/ 0 w 550530"/>
                <a:gd name="connsiteY3" fmla="*/ 483122 h 483122"/>
                <a:gd name="connsiteX4" fmla="*/ 483122 w 550530"/>
                <a:gd name="connsiteY4" fmla="*/ 0 h 48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30" h="483122">
                  <a:moveTo>
                    <a:pt x="483122" y="0"/>
                  </a:moveTo>
                  <a:lnTo>
                    <a:pt x="550530" y="67408"/>
                  </a:lnTo>
                  <a:lnTo>
                    <a:pt x="134817" y="483122"/>
                  </a:lnTo>
                  <a:lnTo>
                    <a:pt x="0" y="483122"/>
                  </a:lnTo>
                  <a:lnTo>
                    <a:pt x="483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8580096" y="6383902"/>
              <a:ext cx="541507" cy="474099"/>
            </a:xfrm>
            <a:custGeom>
              <a:avLst/>
              <a:gdLst>
                <a:gd name="connsiteX0" fmla="*/ 474099 w 541507"/>
                <a:gd name="connsiteY0" fmla="*/ 0 h 474099"/>
                <a:gd name="connsiteX1" fmla="*/ 541507 w 541507"/>
                <a:gd name="connsiteY1" fmla="*/ 67408 h 474099"/>
                <a:gd name="connsiteX2" fmla="*/ 134817 w 541507"/>
                <a:gd name="connsiteY2" fmla="*/ 474099 h 474099"/>
                <a:gd name="connsiteX3" fmla="*/ 0 w 541507"/>
                <a:gd name="connsiteY3" fmla="*/ 474099 h 474099"/>
                <a:gd name="connsiteX4" fmla="*/ 474099 w 541507"/>
                <a:gd name="connsiteY4" fmla="*/ 0 h 47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07" h="474099">
                  <a:moveTo>
                    <a:pt x="474099" y="0"/>
                  </a:moveTo>
                  <a:lnTo>
                    <a:pt x="541507" y="67408"/>
                  </a:lnTo>
                  <a:lnTo>
                    <a:pt x="134817" y="474099"/>
                  </a:lnTo>
                  <a:lnTo>
                    <a:pt x="0" y="474099"/>
                  </a:lnTo>
                  <a:lnTo>
                    <a:pt x="4740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3044460" y="6427012"/>
              <a:ext cx="498397" cy="430989"/>
            </a:xfrm>
            <a:custGeom>
              <a:avLst/>
              <a:gdLst>
                <a:gd name="connsiteX0" fmla="*/ 430989 w 498397"/>
                <a:gd name="connsiteY0" fmla="*/ 0 h 430989"/>
                <a:gd name="connsiteX1" fmla="*/ 498397 w 498397"/>
                <a:gd name="connsiteY1" fmla="*/ 67408 h 430989"/>
                <a:gd name="connsiteX2" fmla="*/ 134817 w 498397"/>
                <a:gd name="connsiteY2" fmla="*/ 430989 h 430989"/>
                <a:gd name="connsiteX3" fmla="*/ 0 w 498397"/>
                <a:gd name="connsiteY3" fmla="*/ 430989 h 430989"/>
                <a:gd name="connsiteX4" fmla="*/ 430989 w 498397"/>
                <a:gd name="connsiteY4" fmla="*/ 0 h 4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97" h="430989">
                  <a:moveTo>
                    <a:pt x="430989" y="0"/>
                  </a:moveTo>
                  <a:lnTo>
                    <a:pt x="498397" y="67408"/>
                  </a:lnTo>
                  <a:lnTo>
                    <a:pt x="134817" y="430989"/>
                  </a:lnTo>
                  <a:lnTo>
                    <a:pt x="0" y="430989"/>
                  </a:lnTo>
                  <a:lnTo>
                    <a:pt x="4309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10089828" y="6436036"/>
              <a:ext cx="489373" cy="421965"/>
            </a:xfrm>
            <a:custGeom>
              <a:avLst/>
              <a:gdLst>
                <a:gd name="connsiteX0" fmla="*/ 421965 w 489373"/>
                <a:gd name="connsiteY0" fmla="*/ 0 h 421965"/>
                <a:gd name="connsiteX1" fmla="*/ 489373 w 489373"/>
                <a:gd name="connsiteY1" fmla="*/ 67408 h 421965"/>
                <a:gd name="connsiteX2" fmla="*/ 134817 w 489373"/>
                <a:gd name="connsiteY2" fmla="*/ 421965 h 421965"/>
                <a:gd name="connsiteX3" fmla="*/ 0 w 489373"/>
                <a:gd name="connsiteY3" fmla="*/ 421965 h 421965"/>
                <a:gd name="connsiteX4" fmla="*/ 421965 w 489373"/>
                <a:gd name="connsiteY4" fmla="*/ 0 h 42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373" h="421965">
                  <a:moveTo>
                    <a:pt x="421965" y="0"/>
                  </a:moveTo>
                  <a:lnTo>
                    <a:pt x="489373" y="67408"/>
                  </a:lnTo>
                  <a:lnTo>
                    <a:pt x="134817" y="421965"/>
                  </a:lnTo>
                  <a:lnTo>
                    <a:pt x="0" y="421965"/>
                  </a:lnTo>
                  <a:lnTo>
                    <a:pt x="4219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p:cNvSpPr/>
            <p:nvPr/>
          </p:nvSpPr>
          <p:spPr>
            <a:xfrm>
              <a:off x="4554190" y="6479144"/>
              <a:ext cx="446265" cy="378856"/>
            </a:xfrm>
            <a:custGeom>
              <a:avLst/>
              <a:gdLst>
                <a:gd name="connsiteX0" fmla="*/ 378856 w 446265"/>
                <a:gd name="connsiteY0" fmla="*/ 0 h 378856"/>
                <a:gd name="connsiteX1" fmla="*/ 446265 w 446265"/>
                <a:gd name="connsiteY1" fmla="*/ 67408 h 378856"/>
                <a:gd name="connsiteX2" fmla="*/ 134817 w 446265"/>
                <a:gd name="connsiteY2" fmla="*/ 378856 h 378856"/>
                <a:gd name="connsiteX3" fmla="*/ 0 w 446265"/>
                <a:gd name="connsiteY3" fmla="*/ 378856 h 378856"/>
                <a:gd name="connsiteX4" fmla="*/ 378856 w 446265"/>
                <a:gd name="connsiteY4" fmla="*/ 0 h 37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65" h="378856">
                  <a:moveTo>
                    <a:pt x="378856" y="0"/>
                  </a:moveTo>
                  <a:lnTo>
                    <a:pt x="446265" y="67408"/>
                  </a:lnTo>
                  <a:lnTo>
                    <a:pt x="134817" y="378856"/>
                  </a:lnTo>
                  <a:lnTo>
                    <a:pt x="0" y="378856"/>
                  </a:lnTo>
                  <a:lnTo>
                    <a:pt x="3788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11599557" y="6488168"/>
              <a:ext cx="437240" cy="369832"/>
            </a:xfrm>
            <a:custGeom>
              <a:avLst/>
              <a:gdLst>
                <a:gd name="connsiteX0" fmla="*/ 369832 w 437240"/>
                <a:gd name="connsiteY0" fmla="*/ 0 h 369832"/>
                <a:gd name="connsiteX1" fmla="*/ 437240 w 437240"/>
                <a:gd name="connsiteY1" fmla="*/ 67408 h 369832"/>
                <a:gd name="connsiteX2" fmla="*/ 134817 w 437240"/>
                <a:gd name="connsiteY2" fmla="*/ 369832 h 369832"/>
                <a:gd name="connsiteX3" fmla="*/ 0 w 437240"/>
                <a:gd name="connsiteY3" fmla="*/ 369832 h 369832"/>
                <a:gd name="connsiteX4" fmla="*/ 369832 w 437240"/>
                <a:gd name="connsiteY4" fmla="*/ 0 h 36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0" h="369832">
                  <a:moveTo>
                    <a:pt x="369832" y="0"/>
                  </a:moveTo>
                  <a:lnTo>
                    <a:pt x="437240" y="67408"/>
                  </a:lnTo>
                  <a:lnTo>
                    <a:pt x="134817" y="369832"/>
                  </a:lnTo>
                  <a:lnTo>
                    <a:pt x="0" y="369832"/>
                  </a:lnTo>
                  <a:lnTo>
                    <a:pt x="3698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6063919" y="6531278"/>
              <a:ext cx="394132" cy="326723"/>
            </a:xfrm>
            <a:custGeom>
              <a:avLst/>
              <a:gdLst>
                <a:gd name="connsiteX0" fmla="*/ 326723 w 394132"/>
                <a:gd name="connsiteY0" fmla="*/ 0 h 326723"/>
                <a:gd name="connsiteX1" fmla="*/ 394132 w 394132"/>
                <a:gd name="connsiteY1" fmla="*/ 67408 h 326723"/>
                <a:gd name="connsiteX2" fmla="*/ 134817 w 394132"/>
                <a:gd name="connsiteY2" fmla="*/ 326723 h 326723"/>
                <a:gd name="connsiteX3" fmla="*/ 0 w 394132"/>
                <a:gd name="connsiteY3" fmla="*/ 326723 h 326723"/>
                <a:gd name="connsiteX4" fmla="*/ 326723 w 394132"/>
                <a:gd name="connsiteY4" fmla="*/ 0 h 32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32" h="326723">
                  <a:moveTo>
                    <a:pt x="326723" y="0"/>
                  </a:moveTo>
                  <a:lnTo>
                    <a:pt x="394132" y="67408"/>
                  </a:lnTo>
                  <a:lnTo>
                    <a:pt x="134817" y="326723"/>
                  </a:lnTo>
                  <a:lnTo>
                    <a:pt x="0" y="326723"/>
                  </a:lnTo>
                  <a:lnTo>
                    <a:pt x="3267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p:cNvSpPr/>
            <p:nvPr/>
          </p:nvSpPr>
          <p:spPr>
            <a:xfrm>
              <a:off x="528243" y="6574368"/>
              <a:ext cx="351041" cy="283633"/>
            </a:xfrm>
            <a:custGeom>
              <a:avLst/>
              <a:gdLst>
                <a:gd name="connsiteX0" fmla="*/ 283633 w 351041"/>
                <a:gd name="connsiteY0" fmla="*/ 0 h 283633"/>
                <a:gd name="connsiteX1" fmla="*/ 351041 w 351041"/>
                <a:gd name="connsiteY1" fmla="*/ 67408 h 283633"/>
                <a:gd name="connsiteX2" fmla="*/ 134816 w 351041"/>
                <a:gd name="connsiteY2" fmla="*/ 283633 h 283633"/>
                <a:gd name="connsiteX3" fmla="*/ 0 w 351041"/>
                <a:gd name="connsiteY3" fmla="*/ 283633 h 283633"/>
                <a:gd name="connsiteX4" fmla="*/ 283633 w 351041"/>
                <a:gd name="connsiteY4" fmla="*/ 0 h 28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1" h="283633">
                  <a:moveTo>
                    <a:pt x="283633" y="0"/>
                  </a:moveTo>
                  <a:lnTo>
                    <a:pt x="351041" y="67408"/>
                  </a:lnTo>
                  <a:lnTo>
                    <a:pt x="134816" y="283633"/>
                  </a:lnTo>
                  <a:lnTo>
                    <a:pt x="0" y="283633"/>
                  </a:lnTo>
                  <a:lnTo>
                    <a:pt x="2836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7573610" y="6583390"/>
              <a:ext cx="342019" cy="274610"/>
            </a:xfrm>
            <a:custGeom>
              <a:avLst/>
              <a:gdLst>
                <a:gd name="connsiteX0" fmla="*/ 274610 w 342019"/>
                <a:gd name="connsiteY0" fmla="*/ 0 h 274610"/>
                <a:gd name="connsiteX1" fmla="*/ 342019 w 342019"/>
                <a:gd name="connsiteY1" fmla="*/ 67408 h 274610"/>
                <a:gd name="connsiteX2" fmla="*/ 134817 w 342019"/>
                <a:gd name="connsiteY2" fmla="*/ 274610 h 274610"/>
                <a:gd name="connsiteX3" fmla="*/ 0 w 342019"/>
                <a:gd name="connsiteY3" fmla="*/ 274610 h 274610"/>
                <a:gd name="connsiteX4" fmla="*/ 274610 w 342019"/>
                <a:gd name="connsiteY4" fmla="*/ 0 h 2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19" h="274610">
                  <a:moveTo>
                    <a:pt x="274610" y="0"/>
                  </a:moveTo>
                  <a:lnTo>
                    <a:pt x="342019" y="67408"/>
                  </a:lnTo>
                  <a:lnTo>
                    <a:pt x="134817" y="274610"/>
                  </a:lnTo>
                  <a:lnTo>
                    <a:pt x="0" y="274610"/>
                  </a:lnTo>
                  <a:lnTo>
                    <a:pt x="2746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97"/>
            <p:cNvSpPr/>
            <p:nvPr/>
          </p:nvSpPr>
          <p:spPr>
            <a:xfrm>
              <a:off x="2037972" y="6626500"/>
              <a:ext cx="298909" cy="231501"/>
            </a:xfrm>
            <a:custGeom>
              <a:avLst/>
              <a:gdLst>
                <a:gd name="connsiteX0" fmla="*/ 231501 w 298909"/>
                <a:gd name="connsiteY0" fmla="*/ 0 h 231501"/>
                <a:gd name="connsiteX1" fmla="*/ 298909 w 298909"/>
                <a:gd name="connsiteY1" fmla="*/ 67408 h 231501"/>
                <a:gd name="connsiteX2" fmla="*/ 134816 w 298909"/>
                <a:gd name="connsiteY2" fmla="*/ 231501 h 231501"/>
                <a:gd name="connsiteX3" fmla="*/ 0 w 298909"/>
                <a:gd name="connsiteY3" fmla="*/ 231501 h 231501"/>
                <a:gd name="connsiteX4" fmla="*/ 231501 w 298909"/>
                <a:gd name="connsiteY4" fmla="*/ 0 h 2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09" h="231501">
                  <a:moveTo>
                    <a:pt x="231501" y="0"/>
                  </a:moveTo>
                  <a:lnTo>
                    <a:pt x="298909" y="67408"/>
                  </a:lnTo>
                  <a:lnTo>
                    <a:pt x="134816" y="231501"/>
                  </a:lnTo>
                  <a:lnTo>
                    <a:pt x="0" y="231501"/>
                  </a:lnTo>
                  <a:lnTo>
                    <a:pt x="2315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p:cNvSpPr/>
            <p:nvPr/>
          </p:nvSpPr>
          <p:spPr>
            <a:xfrm>
              <a:off x="9083340" y="6635524"/>
              <a:ext cx="289885" cy="222477"/>
            </a:xfrm>
            <a:custGeom>
              <a:avLst/>
              <a:gdLst>
                <a:gd name="connsiteX0" fmla="*/ 222477 w 289885"/>
                <a:gd name="connsiteY0" fmla="*/ 0 h 222477"/>
                <a:gd name="connsiteX1" fmla="*/ 289885 w 289885"/>
                <a:gd name="connsiteY1" fmla="*/ 67408 h 222477"/>
                <a:gd name="connsiteX2" fmla="*/ 134816 w 289885"/>
                <a:gd name="connsiteY2" fmla="*/ 222477 h 222477"/>
                <a:gd name="connsiteX3" fmla="*/ 0 w 289885"/>
                <a:gd name="connsiteY3" fmla="*/ 222477 h 222477"/>
                <a:gd name="connsiteX4" fmla="*/ 222477 w 289885"/>
                <a:gd name="connsiteY4" fmla="*/ 0 h 22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85" h="222477">
                  <a:moveTo>
                    <a:pt x="222477" y="0"/>
                  </a:moveTo>
                  <a:lnTo>
                    <a:pt x="289885" y="67408"/>
                  </a:lnTo>
                  <a:lnTo>
                    <a:pt x="134816" y="222477"/>
                  </a:lnTo>
                  <a:lnTo>
                    <a:pt x="0" y="222477"/>
                  </a:lnTo>
                  <a:lnTo>
                    <a:pt x="2224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3547704" y="6678634"/>
              <a:ext cx="246775" cy="179367"/>
            </a:xfrm>
            <a:custGeom>
              <a:avLst/>
              <a:gdLst>
                <a:gd name="connsiteX0" fmla="*/ 179367 w 246775"/>
                <a:gd name="connsiteY0" fmla="*/ 0 h 179367"/>
                <a:gd name="connsiteX1" fmla="*/ 246775 w 246775"/>
                <a:gd name="connsiteY1" fmla="*/ 67408 h 179367"/>
                <a:gd name="connsiteX2" fmla="*/ 134816 w 246775"/>
                <a:gd name="connsiteY2" fmla="*/ 179367 h 179367"/>
                <a:gd name="connsiteX3" fmla="*/ 0 w 246775"/>
                <a:gd name="connsiteY3" fmla="*/ 179367 h 179367"/>
                <a:gd name="connsiteX4" fmla="*/ 179367 w 246775"/>
                <a:gd name="connsiteY4" fmla="*/ 0 h 17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75" h="179367">
                  <a:moveTo>
                    <a:pt x="179367" y="0"/>
                  </a:moveTo>
                  <a:lnTo>
                    <a:pt x="246775" y="67408"/>
                  </a:lnTo>
                  <a:lnTo>
                    <a:pt x="134816" y="179367"/>
                  </a:lnTo>
                  <a:lnTo>
                    <a:pt x="0" y="179367"/>
                  </a:lnTo>
                  <a:lnTo>
                    <a:pt x="1793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100"/>
            <p:cNvSpPr/>
            <p:nvPr/>
          </p:nvSpPr>
          <p:spPr>
            <a:xfrm>
              <a:off x="10593069" y="6687656"/>
              <a:ext cx="237752" cy="170344"/>
            </a:xfrm>
            <a:custGeom>
              <a:avLst/>
              <a:gdLst>
                <a:gd name="connsiteX0" fmla="*/ 170344 w 237752"/>
                <a:gd name="connsiteY0" fmla="*/ 0 h 170344"/>
                <a:gd name="connsiteX1" fmla="*/ 237752 w 237752"/>
                <a:gd name="connsiteY1" fmla="*/ 67408 h 170344"/>
                <a:gd name="connsiteX2" fmla="*/ 134816 w 237752"/>
                <a:gd name="connsiteY2" fmla="*/ 170344 h 170344"/>
                <a:gd name="connsiteX3" fmla="*/ 0 w 237752"/>
                <a:gd name="connsiteY3" fmla="*/ 170344 h 170344"/>
                <a:gd name="connsiteX4" fmla="*/ 170344 w 237752"/>
                <a:gd name="connsiteY4" fmla="*/ 0 h 1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52" h="170344">
                  <a:moveTo>
                    <a:pt x="170344" y="0"/>
                  </a:moveTo>
                  <a:lnTo>
                    <a:pt x="237752" y="67408"/>
                  </a:lnTo>
                  <a:lnTo>
                    <a:pt x="134816" y="170344"/>
                  </a:lnTo>
                  <a:lnTo>
                    <a:pt x="0" y="170344"/>
                  </a:lnTo>
                  <a:lnTo>
                    <a:pt x="1703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101"/>
            <p:cNvSpPr/>
            <p:nvPr/>
          </p:nvSpPr>
          <p:spPr>
            <a:xfrm>
              <a:off x="5057434" y="6730766"/>
              <a:ext cx="194643" cy="127234"/>
            </a:xfrm>
            <a:custGeom>
              <a:avLst/>
              <a:gdLst>
                <a:gd name="connsiteX0" fmla="*/ 127234 w 194643"/>
                <a:gd name="connsiteY0" fmla="*/ 0 h 127234"/>
                <a:gd name="connsiteX1" fmla="*/ 194643 w 194643"/>
                <a:gd name="connsiteY1" fmla="*/ 67408 h 127234"/>
                <a:gd name="connsiteX2" fmla="*/ 134817 w 194643"/>
                <a:gd name="connsiteY2" fmla="*/ 127234 h 127234"/>
                <a:gd name="connsiteX3" fmla="*/ 0 w 194643"/>
                <a:gd name="connsiteY3" fmla="*/ 127234 h 127234"/>
                <a:gd name="connsiteX4" fmla="*/ 127234 w 194643"/>
                <a:gd name="connsiteY4" fmla="*/ 0 h 12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43" h="127234">
                  <a:moveTo>
                    <a:pt x="127234" y="0"/>
                  </a:moveTo>
                  <a:lnTo>
                    <a:pt x="194643" y="67408"/>
                  </a:lnTo>
                  <a:lnTo>
                    <a:pt x="134817" y="127234"/>
                  </a:lnTo>
                  <a:lnTo>
                    <a:pt x="0" y="127234"/>
                  </a:lnTo>
                  <a:lnTo>
                    <a:pt x="1272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12102802" y="6760402"/>
              <a:ext cx="97599" cy="97599"/>
            </a:xfrm>
            <a:custGeom>
              <a:avLst/>
              <a:gdLst>
                <a:gd name="connsiteX0" fmla="*/ 97599 w 97599"/>
                <a:gd name="connsiteY0" fmla="*/ 0 h 97599"/>
                <a:gd name="connsiteX1" fmla="*/ 97599 w 97599"/>
                <a:gd name="connsiteY1" fmla="*/ 97599 h 97599"/>
                <a:gd name="connsiteX2" fmla="*/ 0 w 97599"/>
                <a:gd name="connsiteY2" fmla="*/ 97599 h 97599"/>
                <a:gd name="connsiteX3" fmla="*/ 97599 w 97599"/>
                <a:gd name="connsiteY3" fmla="*/ 0 h 97599"/>
              </a:gdLst>
              <a:ahLst/>
              <a:cxnLst>
                <a:cxn ang="0">
                  <a:pos x="connsiteX0" y="connsiteY0"/>
                </a:cxn>
                <a:cxn ang="0">
                  <a:pos x="connsiteX1" y="connsiteY1"/>
                </a:cxn>
                <a:cxn ang="0">
                  <a:pos x="connsiteX2" y="connsiteY2"/>
                </a:cxn>
                <a:cxn ang="0">
                  <a:pos x="connsiteX3" y="connsiteY3"/>
                </a:cxn>
              </a:cxnLst>
              <a:rect l="l" t="t" r="r" b="b"/>
              <a:pathLst>
                <a:path w="97599" h="97599">
                  <a:moveTo>
                    <a:pt x="97599" y="0"/>
                  </a:moveTo>
                  <a:lnTo>
                    <a:pt x="97599" y="97599"/>
                  </a:lnTo>
                  <a:lnTo>
                    <a:pt x="0" y="97599"/>
                  </a:lnTo>
                  <a:lnTo>
                    <a:pt x="975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p:cNvSpPr/>
            <p:nvPr/>
          </p:nvSpPr>
          <p:spPr>
            <a:xfrm>
              <a:off x="6567122" y="6782878"/>
              <a:ext cx="142531" cy="75122"/>
            </a:xfrm>
            <a:custGeom>
              <a:avLst/>
              <a:gdLst>
                <a:gd name="connsiteX0" fmla="*/ 75122 w 142531"/>
                <a:gd name="connsiteY0" fmla="*/ 0 h 75122"/>
                <a:gd name="connsiteX1" fmla="*/ 142531 w 142531"/>
                <a:gd name="connsiteY1" fmla="*/ 67408 h 75122"/>
                <a:gd name="connsiteX2" fmla="*/ 134817 w 142531"/>
                <a:gd name="connsiteY2" fmla="*/ 75122 h 75122"/>
                <a:gd name="connsiteX3" fmla="*/ 0 w 142531"/>
                <a:gd name="connsiteY3" fmla="*/ 75122 h 75122"/>
                <a:gd name="connsiteX4" fmla="*/ 75122 w 142531"/>
                <a:gd name="connsiteY4" fmla="*/ 0 h 7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31" h="75122">
                  <a:moveTo>
                    <a:pt x="75122" y="0"/>
                  </a:moveTo>
                  <a:lnTo>
                    <a:pt x="142531" y="67408"/>
                  </a:lnTo>
                  <a:lnTo>
                    <a:pt x="134817" y="75122"/>
                  </a:lnTo>
                  <a:lnTo>
                    <a:pt x="0" y="75122"/>
                  </a:lnTo>
                  <a:lnTo>
                    <a:pt x="75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104"/>
            <p:cNvSpPr/>
            <p:nvPr/>
          </p:nvSpPr>
          <p:spPr>
            <a:xfrm>
              <a:off x="1031486" y="6825990"/>
              <a:ext cx="64022" cy="32011"/>
            </a:xfrm>
            <a:custGeom>
              <a:avLst/>
              <a:gdLst>
                <a:gd name="connsiteX0" fmla="*/ 32011 w 64022"/>
                <a:gd name="connsiteY0" fmla="*/ 0 h 32011"/>
                <a:gd name="connsiteX1" fmla="*/ 64022 w 64022"/>
                <a:gd name="connsiteY1" fmla="*/ 32011 h 32011"/>
                <a:gd name="connsiteX2" fmla="*/ 0 w 64022"/>
                <a:gd name="connsiteY2" fmla="*/ 32011 h 32011"/>
                <a:gd name="connsiteX3" fmla="*/ 32011 w 64022"/>
                <a:gd name="connsiteY3" fmla="*/ 0 h 32011"/>
              </a:gdLst>
              <a:ahLst/>
              <a:cxnLst>
                <a:cxn ang="0">
                  <a:pos x="connsiteX0" y="connsiteY0"/>
                </a:cxn>
                <a:cxn ang="0">
                  <a:pos x="connsiteX1" y="connsiteY1"/>
                </a:cxn>
                <a:cxn ang="0">
                  <a:pos x="connsiteX2" y="connsiteY2"/>
                </a:cxn>
                <a:cxn ang="0">
                  <a:pos x="connsiteX3" y="connsiteY3"/>
                </a:cxn>
              </a:cxnLst>
              <a:rect l="l" t="t" r="r" b="b"/>
              <a:pathLst>
                <a:path w="64022" h="32011">
                  <a:moveTo>
                    <a:pt x="32011" y="0"/>
                  </a:moveTo>
                  <a:lnTo>
                    <a:pt x="64022" y="32011"/>
                  </a:lnTo>
                  <a:lnTo>
                    <a:pt x="0" y="32011"/>
                  </a:lnTo>
                  <a:lnTo>
                    <a:pt x="320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8076854" y="6835012"/>
              <a:ext cx="45977" cy="22988"/>
            </a:xfrm>
            <a:custGeom>
              <a:avLst/>
              <a:gdLst>
                <a:gd name="connsiteX0" fmla="*/ 22988 w 45977"/>
                <a:gd name="connsiteY0" fmla="*/ 0 h 22988"/>
                <a:gd name="connsiteX1" fmla="*/ 45977 w 45977"/>
                <a:gd name="connsiteY1" fmla="*/ 22988 h 22988"/>
                <a:gd name="connsiteX2" fmla="*/ 0 w 45977"/>
                <a:gd name="connsiteY2" fmla="*/ 22988 h 22988"/>
                <a:gd name="connsiteX3" fmla="*/ 22988 w 45977"/>
                <a:gd name="connsiteY3" fmla="*/ 0 h 22988"/>
              </a:gdLst>
              <a:ahLst/>
              <a:cxnLst>
                <a:cxn ang="0">
                  <a:pos x="connsiteX0" y="connsiteY0"/>
                </a:cxn>
                <a:cxn ang="0">
                  <a:pos x="connsiteX1" y="connsiteY1"/>
                </a:cxn>
                <a:cxn ang="0">
                  <a:pos x="connsiteX2" y="connsiteY2"/>
                </a:cxn>
                <a:cxn ang="0">
                  <a:pos x="connsiteX3" y="connsiteY3"/>
                </a:cxn>
              </a:cxnLst>
              <a:rect l="l" t="t" r="r" b="b"/>
              <a:pathLst>
                <a:path w="45977" h="22988">
                  <a:moveTo>
                    <a:pt x="22988" y="0"/>
                  </a:moveTo>
                  <a:lnTo>
                    <a:pt x="45977" y="22988"/>
                  </a:lnTo>
                  <a:lnTo>
                    <a:pt x="0" y="22988"/>
                  </a:lnTo>
                  <a:lnTo>
                    <a:pt x="229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106"/>
            <p:cNvSpPr/>
            <p:nvPr/>
          </p:nvSpPr>
          <p:spPr>
            <a:xfrm>
              <a:off x="4165960" y="6858001"/>
              <a:ext cx="19802" cy="9901"/>
            </a:xfrm>
            <a:custGeom>
              <a:avLst/>
              <a:gdLst>
                <a:gd name="connsiteX0" fmla="*/ 0 w 19802"/>
                <a:gd name="connsiteY0" fmla="*/ 0 h 9901"/>
                <a:gd name="connsiteX1" fmla="*/ 19802 w 19802"/>
                <a:gd name="connsiteY1" fmla="*/ 0 h 9901"/>
                <a:gd name="connsiteX2" fmla="*/ 9901 w 19802"/>
                <a:gd name="connsiteY2" fmla="*/ 9901 h 9901"/>
                <a:gd name="connsiteX3" fmla="*/ 0 w 19802"/>
                <a:gd name="connsiteY3" fmla="*/ 0 h 9901"/>
              </a:gdLst>
              <a:ahLst/>
              <a:cxnLst>
                <a:cxn ang="0">
                  <a:pos x="connsiteX0" y="connsiteY0"/>
                </a:cxn>
                <a:cxn ang="0">
                  <a:pos x="connsiteX1" y="connsiteY1"/>
                </a:cxn>
                <a:cxn ang="0">
                  <a:pos x="connsiteX2" y="connsiteY2"/>
                </a:cxn>
                <a:cxn ang="0">
                  <a:pos x="connsiteX3" y="connsiteY3"/>
                </a:cxn>
              </a:cxnLst>
              <a:rect l="l" t="t" r="r" b="b"/>
              <a:pathLst>
                <a:path w="19802" h="9901">
                  <a:moveTo>
                    <a:pt x="0" y="0"/>
                  </a:moveTo>
                  <a:lnTo>
                    <a:pt x="19802" y="0"/>
                  </a:lnTo>
                  <a:lnTo>
                    <a:pt x="9901" y="99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hasCustomPrompt="1"/>
          </p:nvPr>
        </p:nvSpPr>
        <p:spPr>
          <a:xfrm>
            <a:off x="779172" y="3636000"/>
            <a:ext cx="10609554" cy="487313"/>
          </a:xfrm>
        </p:spPr>
        <p:txBody>
          <a:bodyPr/>
          <a:lstStyle>
            <a:lvl1pPr>
              <a:defRPr b="0" baseline="0">
                <a:solidFill>
                  <a:schemeClr val="tx1"/>
                </a:solidFill>
              </a:defRPr>
            </a:lvl1pPr>
          </a:lstStyle>
          <a:p>
            <a:r>
              <a:rPr lang="en-US"/>
              <a:t>Enter section break</a:t>
            </a:r>
            <a:endParaRPr lang="en-GB"/>
          </a:p>
        </p:txBody>
      </p:sp>
      <p:sp>
        <p:nvSpPr>
          <p:cNvPr id="6" name="!!No."/>
          <p:cNvSpPr>
            <a:spLocks noGrp="1"/>
          </p:cNvSpPr>
          <p:nvPr>
            <p:ph type="body" sz="quarter" idx="10" hasCustomPrompt="1"/>
          </p:nvPr>
        </p:nvSpPr>
        <p:spPr>
          <a:xfrm>
            <a:off x="736139" y="1800000"/>
            <a:ext cx="2273058" cy="2154436"/>
          </a:xfrm>
        </p:spPr>
        <p:txBody>
          <a:bodyPr wrap="square">
            <a:spAutoFit/>
          </a:bodyPr>
          <a:lstStyle>
            <a:lvl1pPr marL="0" indent="0">
              <a:lnSpc>
                <a:spcPts val="16800"/>
              </a:lnSpc>
              <a:spcBef>
                <a:spcPts val="0"/>
              </a:spcBef>
              <a:buNone/>
              <a:defRPr sz="16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endParaRPr lang="en-GB"/>
          </a:p>
        </p:txBody>
      </p:sp>
      <p:pic>
        <p:nvPicPr>
          <p:cNvPr id="108" name="Picture 10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037" y="800100"/>
            <a:ext cx="2192160" cy="781294"/>
          </a:xfrm>
          <a:prstGeom prst="rect">
            <a:avLst/>
          </a:prstGeom>
        </p:spPr>
      </p:pic>
    </p:spTree>
    <p:extLst>
      <p:ext uri="{BB962C8B-B14F-4D97-AF65-F5344CB8AC3E}">
        <p14:creationId xmlns:p14="http://schemas.microsoft.com/office/powerpoint/2010/main" val="203031477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35" hasCustomPrompt="1"/>
          </p:nvPr>
        </p:nvSpPr>
        <p:spPr>
          <a:xfrm>
            <a:off x="0" y="0"/>
            <a:ext cx="3324225" cy="6858000"/>
          </a:xfrm>
          <a:solidFill>
            <a:schemeClr val="tx2"/>
          </a:solidFill>
        </p:spPr>
        <p:txBody>
          <a:bodyPr anchor="t" anchorCtr="0"/>
          <a:lstStyle>
            <a:lvl1pPr marL="0" marR="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baseline="0"/>
            </a:lvl1pPr>
          </a:lstStyle>
          <a:p>
            <a:r>
              <a:rPr lang="en-GB"/>
              <a:t>Click to add Picture or Colour</a:t>
            </a:r>
          </a:p>
        </p:txBody>
      </p:sp>
      <p:sp>
        <p:nvSpPr>
          <p:cNvPr id="2" name="Title 1"/>
          <p:cNvSpPr>
            <a:spLocks noGrp="1"/>
          </p:cNvSpPr>
          <p:nvPr>
            <p:ph type="title" hasCustomPrompt="1"/>
          </p:nvPr>
        </p:nvSpPr>
        <p:spPr>
          <a:xfrm>
            <a:off x="803274" y="753831"/>
            <a:ext cx="1763713" cy="493340"/>
          </a:xfrm>
        </p:spPr>
        <p:txBody>
          <a:bodyPr rIns="46800"/>
          <a:lstStyle>
            <a:lvl1pPr>
              <a:defRPr>
                <a:solidFill>
                  <a:schemeClr val="bg1"/>
                </a:solidFill>
              </a:defRPr>
            </a:lvl1pPr>
          </a:lstStyle>
          <a:p>
            <a:r>
              <a:rPr lang="en-US"/>
              <a:t>Agenda</a:t>
            </a:r>
          </a:p>
        </p:txBody>
      </p:sp>
      <p:sp>
        <p:nvSpPr>
          <p:cNvPr id="4" name="Text Placeholder 3"/>
          <p:cNvSpPr>
            <a:spLocks noGrp="1"/>
          </p:cNvSpPr>
          <p:nvPr>
            <p:ph type="body" sz="quarter" idx="24" hasCustomPrompt="1"/>
          </p:nvPr>
        </p:nvSpPr>
        <p:spPr>
          <a:xfrm>
            <a:off x="2854638" y="1705770"/>
            <a:ext cx="974915" cy="974915"/>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GB"/>
              <a:t>XX</a:t>
            </a:r>
          </a:p>
        </p:txBody>
      </p:sp>
      <p:sp>
        <p:nvSpPr>
          <p:cNvPr id="12" name="Text Placeholder 3"/>
          <p:cNvSpPr>
            <a:spLocks noGrp="1"/>
          </p:cNvSpPr>
          <p:nvPr>
            <p:ph type="body" sz="quarter" idx="25" hasCustomPrompt="1"/>
          </p:nvPr>
        </p:nvSpPr>
        <p:spPr>
          <a:xfrm>
            <a:off x="2852548" y="2843178"/>
            <a:ext cx="974915" cy="974915"/>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US"/>
              <a:t>XX</a:t>
            </a:r>
            <a:endParaRPr lang="en-GB"/>
          </a:p>
        </p:txBody>
      </p:sp>
      <p:sp>
        <p:nvSpPr>
          <p:cNvPr id="14" name="Text Placeholder 3"/>
          <p:cNvSpPr>
            <a:spLocks noGrp="1"/>
          </p:cNvSpPr>
          <p:nvPr>
            <p:ph type="body" sz="quarter" idx="26" hasCustomPrompt="1"/>
          </p:nvPr>
        </p:nvSpPr>
        <p:spPr>
          <a:xfrm>
            <a:off x="2872005" y="4004871"/>
            <a:ext cx="936000" cy="936000"/>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US"/>
              <a:t>XX</a:t>
            </a:r>
            <a:endParaRPr lang="en-GB"/>
          </a:p>
        </p:txBody>
      </p:sp>
      <p:sp>
        <p:nvSpPr>
          <p:cNvPr id="21" name="Text Placeholder 3"/>
          <p:cNvSpPr>
            <a:spLocks noGrp="1"/>
          </p:cNvSpPr>
          <p:nvPr>
            <p:ph type="body" sz="quarter" idx="27" hasCustomPrompt="1"/>
          </p:nvPr>
        </p:nvSpPr>
        <p:spPr>
          <a:xfrm>
            <a:off x="2852548" y="5121900"/>
            <a:ext cx="936000" cy="936000"/>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US"/>
              <a:t>XX</a:t>
            </a:r>
            <a:endParaRPr lang="en-GB"/>
          </a:p>
        </p:txBody>
      </p:sp>
      <p:sp>
        <p:nvSpPr>
          <p:cNvPr id="6" name="Text Placeholder 5"/>
          <p:cNvSpPr>
            <a:spLocks noGrp="1"/>
          </p:cNvSpPr>
          <p:nvPr>
            <p:ph type="body" sz="quarter" idx="28" hasCustomPrompt="1"/>
          </p:nvPr>
        </p:nvSpPr>
        <p:spPr>
          <a:xfrm>
            <a:off x="4078163" y="825101"/>
            <a:ext cx="7312625" cy="350800"/>
          </a:xfrm>
        </p:spPr>
        <p:txBody>
          <a:bodyPr/>
          <a:lstStyle>
            <a:lvl1pPr marL="0" indent="0">
              <a:lnSpc>
                <a:spcPts val="22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title</a:t>
            </a:r>
            <a:endParaRPr lang="en-GB"/>
          </a:p>
        </p:txBody>
      </p:sp>
      <p:sp>
        <p:nvSpPr>
          <p:cNvPr id="23" name="Text Placeholder 3"/>
          <p:cNvSpPr>
            <a:spLocks noGrp="1"/>
          </p:cNvSpPr>
          <p:nvPr>
            <p:ph type="body" sz="quarter" idx="29" hasCustomPrompt="1"/>
          </p:nvPr>
        </p:nvSpPr>
        <p:spPr>
          <a:xfrm>
            <a:off x="7372256" y="1705770"/>
            <a:ext cx="974915" cy="974915"/>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US"/>
              <a:t>XX</a:t>
            </a:r>
            <a:endParaRPr lang="en-GB"/>
          </a:p>
        </p:txBody>
      </p:sp>
      <p:sp>
        <p:nvSpPr>
          <p:cNvPr id="24" name="Text Placeholder 3"/>
          <p:cNvSpPr>
            <a:spLocks noGrp="1"/>
          </p:cNvSpPr>
          <p:nvPr>
            <p:ph type="body" sz="quarter" idx="30" hasCustomPrompt="1"/>
          </p:nvPr>
        </p:nvSpPr>
        <p:spPr>
          <a:xfrm>
            <a:off x="7370166" y="2843178"/>
            <a:ext cx="974915" cy="974915"/>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US"/>
              <a:t>XX</a:t>
            </a:r>
            <a:endParaRPr lang="en-GB"/>
          </a:p>
        </p:txBody>
      </p:sp>
      <p:sp>
        <p:nvSpPr>
          <p:cNvPr id="25" name="Text Placeholder 3"/>
          <p:cNvSpPr>
            <a:spLocks noGrp="1"/>
          </p:cNvSpPr>
          <p:nvPr>
            <p:ph type="body" sz="quarter" idx="31" hasCustomPrompt="1"/>
          </p:nvPr>
        </p:nvSpPr>
        <p:spPr>
          <a:xfrm>
            <a:off x="7389623" y="4004871"/>
            <a:ext cx="936000" cy="936000"/>
          </a:xfrm>
          <a:solidFill>
            <a:schemeClr val="tx2"/>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tx1"/>
                </a:solidFill>
              </a:defRPr>
            </a:lvl1pPr>
          </a:lstStyle>
          <a:p>
            <a:pPr lvl="0"/>
            <a:r>
              <a:rPr lang="en-US"/>
              <a:t>XX</a:t>
            </a:r>
            <a:endParaRPr lang="en-GB"/>
          </a:p>
        </p:txBody>
      </p:sp>
      <p:sp>
        <p:nvSpPr>
          <p:cNvPr id="26" name="Text Placeholder 4"/>
          <p:cNvSpPr>
            <a:spLocks noGrp="1"/>
          </p:cNvSpPr>
          <p:nvPr>
            <p:ph type="body" sz="quarter" idx="39" hasCustomPrompt="1"/>
          </p:nvPr>
        </p:nvSpPr>
        <p:spPr>
          <a:xfrm>
            <a:off x="4078163" y="1705770"/>
            <a:ext cx="2773487" cy="974915"/>
          </a:xfrm>
        </p:spPr>
        <p:txBody>
          <a:bodyPr anchor="ctr" anchorCtr="0"/>
          <a:lstStyle>
            <a:lvl1pPr marL="0" indent="0">
              <a:buNone/>
              <a:defRPr/>
            </a:lvl1pPr>
          </a:lstStyle>
          <a:p>
            <a:pPr lvl="0"/>
            <a:r>
              <a:rPr lang="en-US"/>
              <a:t>Click to add section text</a:t>
            </a:r>
          </a:p>
        </p:txBody>
      </p:sp>
      <p:sp>
        <p:nvSpPr>
          <p:cNvPr id="33" name="Text Placeholder 4"/>
          <p:cNvSpPr>
            <a:spLocks noGrp="1"/>
          </p:cNvSpPr>
          <p:nvPr>
            <p:ph type="body" sz="quarter" idx="40" hasCustomPrompt="1"/>
          </p:nvPr>
        </p:nvSpPr>
        <p:spPr>
          <a:xfrm>
            <a:off x="4078163" y="2843177"/>
            <a:ext cx="2773487" cy="974915"/>
          </a:xfrm>
        </p:spPr>
        <p:txBody>
          <a:bodyPr anchor="ctr" anchorCtr="0"/>
          <a:lstStyle>
            <a:lvl1pPr marL="0" indent="0">
              <a:buNone/>
              <a:defRPr/>
            </a:lvl1pPr>
          </a:lstStyle>
          <a:p>
            <a:pPr lvl="0"/>
            <a:r>
              <a:rPr lang="en-US"/>
              <a:t>Click to add section text</a:t>
            </a:r>
          </a:p>
        </p:txBody>
      </p:sp>
      <p:sp>
        <p:nvSpPr>
          <p:cNvPr id="34" name="Text Placeholder 4"/>
          <p:cNvSpPr>
            <a:spLocks noGrp="1"/>
          </p:cNvSpPr>
          <p:nvPr>
            <p:ph type="body" sz="quarter" idx="41" hasCustomPrompt="1"/>
          </p:nvPr>
        </p:nvSpPr>
        <p:spPr>
          <a:xfrm>
            <a:off x="4078163" y="3965956"/>
            <a:ext cx="2773487" cy="974915"/>
          </a:xfrm>
        </p:spPr>
        <p:txBody>
          <a:bodyPr anchor="ctr" anchorCtr="0"/>
          <a:lstStyle>
            <a:lvl1pPr marL="0" indent="0">
              <a:buNone/>
              <a:defRPr/>
            </a:lvl1pPr>
          </a:lstStyle>
          <a:p>
            <a:pPr lvl="0"/>
            <a:r>
              <a:rPr lang="en-US"/>
              <a:t>Click to add section text</a:t>
            </a:r>
          </a:p>
        </p:txBody>
      </p:sp>
      <p:sp>
        <p:nvSpPr>
          <p:cNvPr id="35" name="Text Placeholder 4"/>
          <p:cNvSpPr>
            <a:spLocks noGrp="1"/>
          </p:cNvSpPr>
          <p:nvPr>
            <p:ph type="body" sz="quarter" idx="42" hasCustomPrompt="1"/>
          </p:nvPr>
        </p:nvSpPr>
        <p:spPr>
          <a:xfrm>
            <a:off x="4078163" y="5082985"/>
            <a:ext cx="2773487" cy="974915"/>
          </a:xfrm>
        </p:spPr>
        <p:txBody>
          <a:bodyPr anchor="ctr" anchorCtr="0"/>
          <a:lstStyle>
            <a:lvl1pPr marL="0" indent="0">
              <a:buNone/>
              <a:defRPr/>
            </a:lvl1pPr>
          </a:lstStyle>
          <a:p>
            <a:pPr lvl="0"/>
            <a:r>
              <a:rPr lang="en-US"/>
              <a:t>Click to add section text</a:t>
            </a:r>
          </a:p>
        </p:txBody>
      </p:sp>
      <p:sp>
        <p:nvSpPr>
          <p:cNvPr id="36" name="Text Placeholder 4"/>
          <p:cNvSpPr>
            <a:spLocks noGrp="1"/>
          </p:cNvSpPr>
          <p:nvPr>
            <p:ph type="body" sz="quarter" idx="43" hasCustomPrompt="1"/>
          </p:nvPr>
        </p:nvSpPr>
        <p:spPr>
          <a:xfrm>
            <a:off x="8617301" y="1705770"/>
            <a:ext cx="2773487" cy="974915"/>
          </a:xfrm>
        </p:spPr>
        <p:txBody>
          <a:bodyPr anchor="ctr" anchorCtr="0"/>
          <a:lstStyle>
            <a:lvl1pPr marL="0" indent="0">
              <a:buNone/>
              <a:defRPr/>
            </a:lvl1pPr>
          </a:lstStyle>
          <a:p>
            <a:pPr lvl="0"/>
            <a:r>
              <a:rPr lang="en-US"/>
              <a:t>Click to add section text</a:t>
            </a:r>
          </a:p>
        </p:txBody>
      </p:sp>
      <p:sp>
        <p:nvSpPr>
          <p:cNvPr id="37" name="Text Placeholder 4"/>
          <p:cNvSpPr>
            <a:spLocks noGrp="1"/>
          </p:cNvSpPr>
          <p:nvPr>
            <p:ph type="body" sz="quarter" idx="44" hasCustomPrompt="1"/>
          </p:nvPr>
        </p:nvSpPr>
        <p:spPr>
          <a:xfrm>
            <a:off x="8617301" y="2843177"/>
            <a:ext cx="2773487" cy="974915"/>
          </a:xfrm>
        </p:spPr>
        <p:txBody>
          <a:bodyPr anchor="ctr" anchorCtr="0"/>
          <a:lstStyle>
            <a:lvl1pPr marL="0" indent="0">
              <a:buNone/>
              <a:defRPr/>
            </a:lvl1pPr>
          </a:lstStyle>
          <a:p>
            <a:pPr lvl="0"/>
            <a:r>
              <a:rPr lang="en-US"/>
              <a:t>Click to add section text</a:t>
            </a:r>
          </a:p>
        </p:txBody>
      </p:sp>
      <p:sp>
        <p:nvSpPr>
          <p:cNvPr id="38" name="Text Placeholder 4"/>
          <p:cNvSpPr>
            <a:spLocks noGrp="1"/>
          </p:cNvSpPr>
          <p:nvPr>
            <p:ph type="body" sz="quarter" idx="45" hasCustomPrompt="1"/>
          </p:nvPr>
        </p:nvSpPr>
        <p:spPr>
          <a:xfrm>
            <a:off x="8617301" y="3965956"/>
            <a:ext cx="2773487" cy="974915"/>
          </a:xfrm>
        </p:spPr>
        <p:txBody>
          <a:bodyPr anchor="ctr" anchorCtr="0"/>
          <a:lstStyle>
            <a:lvl1pPr marL="0" indent="0">
              <a:buNone/>
              <a:defRPr/>
            </a:lvl1pPr>
          </a:lstStyle>
          <a:p>
            <a:pPr lvl="0"/>
            <a:r>
              <a:rPr lang="en-US"/>
              <a:t>Click to add section text</a:t>
            </a:r>
          </a:p>
        </p:txBody>
      </p:sp>
      <p:sp>
        <p:nvSpPr>
          <p:cNvPr id="3" name="Footer Placeholder 2"/>
          <p:cNvSpPr>
            <a:spLocks noGrp="1"/>
          </p:cNvSpPr>
          <p:nvPr>
            <p:ph type="ftr" sz="quarter" idx="46"/>
          </p:nvPr>
        </p:nvSpPr>
        <p:spPr>
          <a:xfrm>
            <a:off x="6346825" y="229500"/>
            <a:ext cx="5545138" cy="134725"/>
          </a:xfrm>
        </p:spPr>
        <p:txBody>
          <a:bodyPr/>
          <a:lstStyle>
            <a:lvl1pPr algn="r">
              <a:defRPr/>
            </a:lvl1pPr>
          </a:lstStyle>
          <a:p>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0664" y="5297553"/>
            <a:ext cx="1008062" cy="1051405"/>
          </a:xfrm>
          <a:prstGeom prst="rect">
            <a:avLst/>
          </a:prstGeom>
        </p:spPr>
      </p:pic>
      <p:sp>
        <p:nvSpPr>
          <p:cNvPr id="30"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Tree>
    <p:extLst>
      <p:ext uri="{BB962C8B-B14F-4D97-AF65-F5344CB8AC3E}">
        <p14:creationId xmlns:p14="http://schemas.microsoft.com/office/powerpoint/2010/main" val="2617876612"/>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2" name="Footer Placeholder 1"/>
          <p:cNvSpPr>
            <a:spLocks noGrp="1"/>
          </p:cNvSpPr>
          <p:nvPr>
            <p:ph type="ftr" sz="quarter" idx="30"/>
          </p:nvPr>
        </p:nvSpPr>
        <p:spPr>
          <a:xfrm>
            <a:off x="298800" y="229500"/>
            <a:ext cx="5545138" cy="134725"/>
          </a:xfrm>
        </p:spPr>
        <p:txBody>
          <a:bodyPr/>
          <a:lstStyle/>
          <a:p>
            <a:endParaRPr lang="en-GB"/>
          </a:p>
        </p:txBody>
      </p:sp>
      <p:sp>
        <p:nvSpPr>
          <p:cNvPr id="19" name="AutoShape 7" hidden="1"/>
          <p:cNvSpPr>
            <a:spLocks noChangeAspect="1" noChangeArrowheads="1" noTextEdit="1"/>
          </p:cNvSpPr>
          <p:nvPr userDrawn="1"/>
        </p:nvSpPr>
        <p:spPr bwMode="auto">
          <a:xfrm>
            <a:off x="-503582" y="-2325786"/>
            <a:ext cx="12192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ManMetUni-SPADES"/>
          <p:cNvSpPr>
            <a:spLocks noChangeAspect="1" noEditPoints="1"/>
          </p:cNvSpPr>
          <p:nvPr userDrawn="1"/>
        </p:nvSpPr>
        <p:spPr bwMode="auto">
          <a:xfrm>
            <a:off x="5591969" y="2872653"/>
            <a:ext cx="1008063" cy="1112695"/>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userDrawn="1"/>
        </p:nvGrpSpPr>
        <p:grpSpPr>
          <a:xfrm>
            <a:off x="803276" y="3428999"/>
            <a:ext cx="10585450" cy="56229"/>
            <a:chOff x="550863" y="3429000"/>
            <a:chExt cx="11090275" cy="0"/>
          </a:xfrm>
        </p:grpSpPr>
        <p:cxnSp>
          <p:nvCxnSpPr>
            <p:cNvPr id="12" name="Straight Connector 11"/>
            <p:cNvCxnSpPr/>
            <p:nvPr/>
          </p:nvCxnSpPr>
          <p:spPr>
            <a:xfrm>
              <a:off x="550863" y="3429000"/>
              <a:ext cx="47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1650" y="3429000"/>
              <a:ext cx="4789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6095999" y="800099"/>
            <a:ext cx="45719" cy="5257801"/>
            <a:chOff x="6096000" y="549274"/>
            <a:chExt cx="0" cy="5759451"/>
          </a:xfrm>
        </p:grpSpPr>
        <p:cxnSp>
          <p:nvCxnSpPr>
            <p:cNvPr id="15" name="Straight Connector 14"/>
            <p:cNvCxnSpPr/>
            <p:nvPr/>
          </p:nvCxnSpPr>
          <p:spPr>
            <a:xfrm>
              <a:off x="6096000" y="549274"/>
              <a:ext cx="0" cy="20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4292725"/>
              <a:ext cx="0" cy="20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 Placeholder 5"/>
          <p:cNvSpPr>
            <a:spLocks noGrp="1"/>
          </p:cNvSpPr>
          <p:nvPr>
            <p:ph type="body" sz="quarter" idx="32" hasCustomPrompt="1"/>
          </p:nvPr>
        </p:nvSpPr>
        <p:spPr>
          <a:xfrm>
            <a:off x="1537208" y="811992"/>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24" name="Text Placeholder 5"/>
          <p:cNvSpPr>
            <a:spLocks noGrp="1"/>
          </p:cNvSpPr>
          <p:nvPr>
            <p:ph type="body" sz="quarter" idx="33" hasCustomPrompt="1"/>
          </p:nvPr>
        </p:nvSpPr>
        <p:spPr>
          <a:xfrm>
            <a:off x="1537207" y="1129810"/>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25" name="Text Placeholder 5"/>
          <p:cNvSpPr>
            <a:spLocks noGrp="1"/>
          </p:cNvSpPr>
          <p:nvPr>
            <p:ph type="body" sz="quarter" idx="34" hasCustomPrompt="1"/>
          </p:nvPr>
        </p:nvSpPr>
        <p:spPr>
          <a:xfrm>
            <a:off x="1537208" y="2829554"/>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26" name="Text Placeholder 5"/>
          <p:cNvSpPr>
            <a:spLocks noGrp="1"/>
          </p:cNvSpPr>
          <p:nvPr>
            <p:ph type="body" sz="quarter" idx="35" hasCustomPrompt="1"/>
          </p:nvPr>
        </p:nvSpPr>
        <p:spPr>
          <a:xfrm>
            <a:off x="7615499" y="811992"/>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27" name="Text Placeholder 5"/>
          <p:cNvSpPr>
            <a:spLocks noGrp="1"/>
          </p:cNvSpPr>
          <p:nvPr>
            <p:ph type="body" sz="quarter" idx="36" hasCustomPrompt="1"/>
          </p:nvPr>
        </p:nvSpPr>
        <p:spPr>
          <a:xfrm>
            <a:off x="7615498" y="1129810"/>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28" name="Text Placeholder 5"/>
          <p:cNvSpPr>
            <a:spLocks noGrp="1"/>
          </p:cNvSpPr>
          <p:nvPr>
            <p:ph type="body" sz="quarter" idx="37" hasCustomPrompt="1"/>
          </p:nvPr>
        </p:nvSpPr>
        <p:spPr>
          <a:xfrm>
            <a:off x="7615499" y="2829554"/>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29" name="Text Placeholder 5"/>
          <p:cNvSpPr>
            <a:spLocks noGrp="1"/>
          </p:cNvSpPr>
          <p:nvPr>
            <p:ph type="body" sz="quarter" idx="38" hasCustomPrompt="1"/>
          </p:nvPr>
        </p:nvSpPr>
        <p:spPr>
          <a:xfrm>
            <a:off x="1537208" y="3846364"/>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30" name="Text Placeholder 5"/>
          <p:cNvSpPr>
            <a:spLocks noGrp="1"/>
          </p:cNvSpPr>
          <p:nvPr>
            <p:ph type="body" sz="quarter" idx="39" hasCustomPrompt="1"/>
          </p:nvPr>
        </p:nvSpPr>
        <p:spPr>
          <a:xfrm>
            <a:off x="1537207" y="4164182"/>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31" name="Text Placeholder 5"/>
          <p:cNvSpPr>
            <a:spLocks noGrp="1"/>
          </p:cNvSpPr>
          <p:nvPr>
            <p:ph type="body" sz="quarter" idx="40" hasCustomPrompt="1"/>
          </p:nvPr>
        </p:nvSpPr>
        <p:spPr>
          <a:xfrm>
            <a:off x="1537208" y="5863926"/>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32" name="Text Placeholder 5"/>
          <p:cNvSpPr>
            <a:spLocks noGrp="1"/>
          </p:cNvSpPr>
          <p:nvPr>
            <p:ph type="body" sz="quarter" idx="41" hasCustomPrompt="1"/>
          </p:nvPr>
        </p:nvSpPr>
        <p:spPr>
          <a:xfrm>
            <a:off x="7615499" y="3846364"/>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33" name="Text Placeholder 5"/>
          <p:cNvSpPr>
            <a:spLocks noGrp="1"/>
          </p:cNvSpPr>
          <p:nvPr>
            <p:ph type="body" sz="quarter" idx="42" hasCustomPrompt="1"/>
          </p:nvPr>
        </p:nvSpPr>
        <p:spPr>
          <a:xfrm>
            <a:off x="7615498" y="4164182"/>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34" name="Text Placeholder 5"/>
          <p:cNvSpPr>
            <a:spLocks noGrp="1"/>
          </p:cNvSpPr>
          <p:nvPr>
            <p:ph type="body" sz="quarter" idx="43" hasCustomPrompt="1"/>
          </p:nvPr>
        </p:nvSpPr>
        <p:spPr>
          <a:xfrm>
            <a:off x="7615499" y="5863926"/>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38"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62298551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Video/Charts/1 IMG)">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803275" y="800099"/>
            <a:ext cx="10585450" cy="5257801"/>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baseline="0">
                <a:solidFill>
                  <a:schemeClr val="tx1"/>
                </a:solidFill>
              </a:defRPr>
            </a:lvl1pPr>
          </a:lstStyle>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lang="en-GB"/>
              <a:t>Click to add Content</a:t>
            </a:r>
          </a:p>
        </p:txBody>
      </p:sp>
      <p:sp>
        <p:nvSpPr>
          <p:cNvPr id="2" name="Footer Placeholder 1"/>
          <p:cNvSpPr>
            <a:spLocks noGrp="1"/>
          </p:cNvSpPr>
          <p:nvPr>
            <p:ph type="ftr" sz="quarter" idx="30"/>
          </p:nvPr>
        </p:nvSpPr>
        <p:spPr>
          <a:xfrm>
            <a:off x="298800" y="229500"/>
            <a:ext cx="5545138" cy="134725"/>
          </a:xfrm>
        </p:spPr>
        <p:txBody>
          <a:bodyPr/>
          <a:lstStyle/>
          <a:p>
            <a:endParaRPr lang="en-GB"/>
          </a:p>
        </p:txBody>
      </p:sp>
      <p:sp>
        <p:nvSpPr>
          <p:cNvPr id="9" name="Text Placeholder 7"/>
          <p:cNvSpPr>
            <a:spLocks noGrp="1"/>
          </p:cNvSpPr>
          <p:nvPr>
            <p:ph type="body" sz="quarter" idx="29" hasCustomPrompt="1"/>
          </p:nvPr>
        </p:nvSpPr>
        <p:spPr>
          <a:xfrm>
            <a:off x="803275" y="5572607"/>
            <a:ext cx="5038504"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9" name="AutoShape 7" hidden="1"/>
          <p:cNvSpPr>
            <a:spLocks noChangeAspect="1" noChangeArrowheads="1" noTextEdit="1"/>
          </p:cNvSpPr>
          <p:nvPr userDrawn="1"/>
        </p:nvSpPr>
        <p:spPr bwMode="auto">
          <a:xfrm>
            <a:off x="-503582" y="-2325786"/>
            <a:ext cx="12192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60790504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IMG">
    <p:bg>
      <p:bgPr>
        <a:solidFill>
          <a:schemeClr val="bg1"/>
        </a:soli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2" hasCustomPrompt="1"/>
          </p:nvPr>
        </p:nvSpPr>
        <p:spPr>
          <a:xfrm>
            <a:off x="803274" y="800100"/>
            <a:ext cx="5166726"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5" name="Content Placeholder 2"/>
          <p:cNvSpPr>
            <a:spLocks noGrp="1"/>
          </p:cNvSpPr>
          <p:nvPr>
            <p:ph sz="quarter" idx="13" hasCustomPrompt="1"/>
          </p:nvPr>
        </p:nvSpPr>
        <p:spPr>
          <a:xfrm>
            <a:off x="6222000" y="800100"/>
            <a:ext cx="5166725"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2" name="Footer Placeholder 1"/>
          <p:cNvSpPr>
            <a:spLocks noGrp="1"/>
          </p:cNvSpPr>
          <p:nvPr>
            <p:ph type="ftr" sz="quarter" idx="30"/>
          </p:nvPr>
        </p:nvSpPr>
        <p:spPr>
          <a:xfrm>
            <a:off x="300038" y="229500"/>
            <a:ext cx="5545138" cy="134725"/>
          </a:xfrm>
        </p:spPr>
        <p:txBody>
          <a:bodyPr/>
          <a:lstStyle/>
          <a:p>
            <a:endParaRPr lang="en-GB"/>
          </a:p>
        </p:txBody>
      </p:sp>
      <p:sp>
        <p:nvSpPr>
          <p:cNvPr id="12"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50552717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IMG">
    <p:spTree>
      <p:nvGrpSpPr>
        <p:cNvPr id="1" name=""/>
        <p:cNvGrpSpPr/>
        <p:nvPr/>
      </p:nvGrpSpPr>
      <p:grpSpPr>
        <a:xfrm>
          <a:off x="0" y="0"/>
          <a:ext cx="0" cy="0"/>
          <a:chOff x="0" y="0"/>
          <a:chExt cx="0" cy="0"/>
        </a:xfrm>
      </p:grpSpPr>
      <p:sp>
        <p:nvSpPr>
          <p:cNvPr id="5" name="Content Placeholder 2"/>
          <p:cNvSpPr>
            <a:spLocks noGrp="1"/>
          </p:cNvSpPr>
          <p:nvPr>
            <p:ph sz="quarter" idx="13" hasCustomPrompt="1"/>
          </p:nvPr>
        </p:nvSpPr>
        <p:spPr>
          <a:xfrm>
            <a:off x="803274" y="800100"/>
            <a:ext cx="5166726"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6" name="Content Placeholder 2"/>
          <p:cNvSpPr>
            <a:spLocks noGrp="1"/>
          </p:cNvSpPr>
          <p:nvPr>
            <p:ph sz="quarter" idx="14" hasCustomPrompt="1"/>
          </p:nvPr>
        </p:nvSpPr>
        <p:spPr>
          <a:xfrm>
            <a:off x="6222000" y="800100"/>
            <a:ext cx="5166725"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0" name="Content Placeholder 2"/>
          <p:cNvSpPr>
            <a:spLocks noGrp="1"/>
          </p:cNvSpPr>
          <p:nvPr>
            <p:ph sz="quarter" idx="15" hasCustomPrompt="1"/>
          </p:nvPr>
        </p:nvSpPr>
        <p:spPr>
          <a:xfrm>
            <a:off x="6222000" y="3555900"/>
            <a:ext cx="5166725" cy="2502000"/>
          </a:xfrm>
          <a:solidFill>
            <a:schemeClr val="bg2"/>
          </a:solidFill>
        </p:spPr>
        <p:txBody>
          <a:bodyPr anchor="b"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2" name="Footer Placeholder 1"/>
          <p:cNvSpPr>
            <a:spLocks noGrp="1"/>
          </p:cNvSpPr>
          <p:nvPr>
            <p:ph type="ftr" sz="quarter" idx="30"/>
          </p:nvPr>
        </p:nvSpPr>
        <p:spPr>
          <a:xfrm>
            <a:off x="300038" y="229500"/>
            <a:ext cx="5545138" cy="134725"/>
          </a:xfrm>
        </p:spPr>
        <p:txBody>
          <a:bodyPr/>
          <a:lstStyle/>
          <a:p>
            <a:endParaRPr lang="en-GB"/>
          </a:p>
        </p:txBody>
      </p:sp>
      <p:sp>
        <p:nvSpPr>
          <p:cNvPr id="14"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6"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87796695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IMG">
    <p:spTree>
      <p:nvGrpSpPr>
        <p:cNvPr id="1" name=""/>
        <p:cNvGrpSpPr/>
        <p:nvPr/>
      </p:nvGrpSpPr>
      <p:grpSpPr>
        <a:xfrm>
          <a:off x="0" y="0"/>
          <a:ext cx="0" cy="0"/>
          <a:chOff x="0" y="0"/>
          <a:chExt cx="0" cy="0"/>
        </a:xfrm>
      </p:grpSpPr>
      <p:sp>
        <p:nvSpPr>
          <p:cNvPr id="11" name="Content Placeholder 2"/>
          <p:cNvSpPr>
            <a:spLocks noGrp="1"/>
          </p:cNvSpPr>
          <p:nvPr>
            <p:ph sz="quarter" idx="15" hasCustomPrompt="1"/>
          </p:nvPr>
        </p:nvSpPr>
        <p:spPr>
          <a:xfrm>
            <a:off x="6222000" y="3555000"/>
            <a:ext cx="5166725" cy="2502901"/>
          </a:xfrm>
          <a:solidFill>
            <a:schemeClr val="bg2"/>
          </a:solidFill>
        </p:spPr>
        <p:txBody>
          <a:bodyPr anchor="t"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2" name="Content Placeholder 2"/>
          <p:cNvSpPr>
            <a:spLocks noGrp="1"/>
          </p:cNvSpPr>
          <p:nvPr>
            <p:ph sz="quarter" idx="16" hasCustomPrompt="1"/>
          </p:nvPr>
        </p:nvSpPr>
        <p:spPr>
          <a:xfrm>
            <a:off x="803274" y="800100"/>
            <a:ext cx="5166726" cy="25029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3" name="Content Placeholder 2"/>
          <p:cNvSpPr>
            <a:spLocks noGrp="1"/>
          </p:cNvSpPr>
          <p:nvPr>
            <p:ph sz="quarter" idx="17" hasCustomPrompt="1"/>
          </p:nvPr>
        </p:nvSpPr>
        <p:spPr>
          <a:xfrm>
            <a:off x="803274" y="3555000"/>
            <a:ext cx="5166726" cy="2502901"/>
          </a:xfrm>
          <a:solidFill>
            <a:schemeClr val="bg2"/>
          </a:solidFill>
        </p:spPr>
        <p:txBody>
          <a:bodyPr anchor="t"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2" name="Footer Placeholder 1"/>
          <p:cNvSpPr>
            <a:spLocks noGrp="1"/>
          </p:cNvSpPr>
          <p:nvPr>
            <p:ph type="ftr" sz="quarter" idx="30"/>
          </p:nvPr>
        </p:nvSpPr>
        <p:spPr>
          <a:xfrm>
            <a:off x="300038" y="229500"/>
            <a:ext cx="5545138" cy="134725"/>
          </a:xfrm>
        </p:spPr>
        <p:txBody>
          <a:bodyPr/>
          <a:lstStyle/>
          <a:p>
            <a:endParaRPr lang="en-GB"/>
          </a:p>
        </p:txBody>
      </p:sp>
      <p:sp>
        <p:nvSpPr>
          <p:cNvPr id="16" name="Content Placeholder 2"/>
          <p:cNvSpPr>
            <a:spLocks noGrp="1"/>
          </p:cNvSpPr>
          <p:nvPr>
            <p:ph sz="quarter" idx="14" hasCustomPrompt="1"/>
          </p:nvPr>
        </p:nvSpPr>
        <p:spPr>
          <a:xfrm>
            <a:off x="6222594" y="800100"/>
            <a:ext cx="5166132" cy="25029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4"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7"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31020279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Last Slide 01">
    <p:spTree>
      <p:nvGrpSpPr>
        <p:cNvPr id="1" name=""/>
        <p:cNvGrpSpPr/>
        <p:nvPr/>
      </p:nvGrpSpPr>
      <p:grpSpPr>
        <a:xfrm>
          <a:off x="0" y="0"/>
          <a:ext cx="0" cy="0"/>
          <a:chOff x="0" y="0"/>
          <a:chExt cx="0" cy="0"/>
        </a:xfrm>
      </p:grpSpPr>
      <p:sp>
        <p:nvSpPr>
          <p:cNvPr id="5" name="Freeform 5"/>
          <p:cNvSpPr>
            <a:spLocks noEditPoints="1"/>
          </p:cNvSpPr>
          <p:nvPr userDrawn="1"/>
        </p:nvSpPr>
        <p:spPr bwMode="auto">
          <a:xfrm>
            <a:off x="4594225" y="1014865"/>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Text Placeholder 2"/>
          <p:cNvSpPr>
            <a:spLocks noGrp="1"/>
          </p:cNvSpPr>
          <p:nvPr>
            <p:ph type="body" sz="quarter" idx="10" hasCustomPrompt="1"/>
          </p:nvPr>
        </p:nvSpPr>
        <p:spPr>
          <a:xfrm>
            <a:off x="550863" y="4809600"/>
            <a:ext cx="11090275" cy="888448"/>
          </a:xfrm>
        </p:spPr>
        <p:txBody>
          <a:bodyPr>
            <a:spAutoFit/>
          </a:bodyPr>
          <a:lstStyle>
            <a:lvl1pPr marL="0" indent="0" algn="ctr">
              <a:lnSpc>
                <a:spcPts val="6800"/>
              </a:lnSpc>
              <a:buNone/>
              <a:defRPr sz="6600" b="1" baseline="0"/>
            </a:lvl1pPr>
          </a:lstStyle>
          <a:p>
            <a:pPr lvl="0"/>
            <a:r>
              <a:rPr lang="en-US"/>
              <a:t>Click to add title</a:t>
            </a:r>
            <a:endParaRPr lang="en-GB"/>
          </a:p>
        </p:txBody>
      </p:sp>
      <p:sp>
        <p:nvSpPr>
          <p:cNvPr id="4" name="Text Placeholder 1"/>
          <p:cNvSpPr>
            <a:spLocks noGrp="1"/>
          </p:cNvSpPr>
          <p:nvPr>
            <p:ph type="body" sz="quarter" idx="11" hasCustomPrompt="1"/>
          </p:nvPr>
        </p:nvSpPr>
        <p:spPr>
          <a:xfrm>
            <a:off x="550862" y="5675060"/>
            <a:ext cx="11090275" cy="333425"/>
          </a:xfrm>
        </p:spPr>
        <p:txBody>
          <a:bodyPr wrap="square" rIns="46800">
            <a:spAutoFit/>
          </a:bodyPr>
          <a:lstStyle>
            <a:lvl1pPr marL="0" indent="0" algn="ctr">
              <a:lnSpc>
                <a:spcPts val="2600"/>
              </a:lnSpc>
              <a:spcBef>
                <a:spcPts val="0"/>
              </a:spcBef>
              <a:buNone/>
              <a:defRPr sz="2400"/>
            </a:lvl1pPr>
          </a:lstStyle>
          <a:p>
            <a:pPr lvl="0"/>
            <a:r>
              <a:rPr lang="en-GB"/>
              <a:t>Click to add name or title</a:t>
            </a:r>
          </a:p>
        </p:txBody>
      </p:sp>
    </p:spTree>
    <p:extLst>
      <p:ext uri="{BB962C8B-B14F-4D97-AF65-F5344CB8AC3E}">
        <p14:creationId xmlns:p14="http://schemas.microsoft.com/office/powerpoint/2010/main" val="368128513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Last Slide 01 BLUE">
    <p:bg>
      <p:bgPr>
        <a:solidFill>
          <a:schemeClr val="tx2"/>
        </a:solidFill>
        <a:effectLst/>
      </p:bgPr>
    </p:bg>
    <p:spTree>
      <p:nvGrpSpPr>
        <p:cNvPr id="1" name=""/>
        <p:cNvGrpSpPr/>
        <p:nvPr/>
      </p:nvGrpSpPr>
      <p:grpSpPr>
        <a:xfrm>
          <a:off x="0" y="0"/>
          <a:ext cx="0" cy="0"/>
          <a:chOff x="0" y="0"/>
          <a:chExt cx="0" cy="0"/>
        </a:xfrm>
      </p:grpSpPr>
      <p:sp>
        <p:nvSpPr>
          <p:cNvPr id="5" name="Freeform 5"/>
          <p:cNvSpPr>
            <a:spLocks noEditPoints="1"/>
          </p:cNvSpPr>
          <p:nvPr userDrawn="1"/>
        </p:nvSpPr>
        <p:spPr bwMode="auto">
          <a:xfrm>
            <a:off x="4594225" y="1014865"/>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Text Placeholder 2"/>
          <p:cNvSpPr>
            <a:spLocks noGrp="1"/>
          </p:cNvSpPr>
          <p:nvPr>
            <p:ph type="body" sz="quarter" idx="10" hasCustomPrompt="1"/>
          </p:nvPr>
        </p:nvSpPr>
        <p:spPr>
          <a:xfrm>
            <a:off x="550863" y="4809600"/>
            <a:ext cx="11090275" cy="888448"/>
          </a:xfrm>
        </p:spPr>
        <p:txBody>
          <a:bodyPr>
            <a:spAutoFit/>
          </a:bodyPr>
          <a:lstStyle>
            <a:lvl1pPr marL="0" indent="0" algn="ctr">
              <a:lnSpc>
                <a:spcPts val="6800"/>
              </a:lnSpc>
              <a:buNone/>
              <a:defRPr sz="6600" b="1" baseline="0"/>
            </a:lvl1pPr>
          </a:lstStyle>
          <a:p>
            <a:pPr lvl="0"/>
            <a:r>
              <a:rPr lang="en-US"/>
              <a:t>Click to add title</a:t>
            </a:r>
            <a:endParaRPr lang="en-GB"/>
          </a:p>
        </p:txBody>
      </p:sp>
      <p:sp>
        <p:nvSpPr>
          <p:cNvPr id="4" name="Text Placeholder 1"/>
          <p:cNvSpPr>
            <a:spLocks noGrp="1"/>
          </p:cNvSpPr>
          <p:nvPr>
            <p:ph type="body" sz="quarter" idx="11" hasCustomPrompt="1"/>
          </p:nvPr>
        </p:nvSpPr>
        <p:spPr>
          <a:xfrm>
            <a:off x="550862" y="5675060"/>
            <a:ext cx="11090275" cy="333425"/>
          </a:xfrm>
        </p:spPr>
        <p:txBody>
          <a:bodyPr wrap="square" rIns="46800">
            <a:spAutoFit/>
          </a:bodyPr>
          <a:lstStyle>
            <a:lvl1pPr marL="0" indent="0" algn="ctr">
              <a:lnSpc>
                <a:spcPts val="2600"/>
              </a:lnSpc>
              <a:spcBef>
                <a:spcPts val="0"/>
              </a:spcBef>
              <a:buNone/>
              <a:defRPr sz="2400"/>
            </a:lvl1pPr>
          </a:lstStyle>
          <a:p>
            <a:pPr lvl="0"/>
            <a:r>
              <a:rPr lang="en-GB"/>
              <a:t>Click to add name or title</a:t>
            </a:r>
          </a:p>
        </p:txBody>
      </p:sp>
    </p:spTree>
    <p:extLst>
      <p:ext uri="{BB962C8B-B14F-4D97-AF65-F5344CB8AC3E}">
        <p14:creationId xmlns:p14="http://schemas.microsoft.com/office/powerpoint/2010/main" val="127804838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Slide 02">
    <p:spTree>
      <p:nvGrpSpPr>
        <p:cNvPr id="1" name=""/>
        <p:cNvGrpSpPr/>
        <p:nvPr/>
      </p:nvGrpSpPr>
      <p:grpSpPr>
        <a:xfrm>
          <a:off x="0" y="0"/>
          <a:ext cx="0" cy="0"/>
          <a:chOff x="0" y="0"/>
          <a:chExt cx="0" cy="0"/>
        </a:xfrm>
      </p:grpSpPr>
      <p:sp>
        <p:nvSpPr>
          <p:cNvPr id="5" name="Freeform 5"/>
          <p:cNvSpPr>
            <a:spLocks noEditPoints="1"/>
          </p:cNvSpPr>
          <p:nvPr userDrawn="1"/>
        </p:nvSpPr>
        <p:spPr bwMode="auto">
          <a:xfrm>
            <a:off x="4594225" y="1864519"/>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889999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Slide 02 BLUE">
    <p:bg>
      <p:bgPr>
        <a:solidFill>
          <a:schemeClr val="tx2"/>
        </a:solidFill>
        <a:effectLst/>
      </p:bgPr>
    </p:bg>
    <p:spTree>
      <p:nvGrpSpPr>
        <p:cNvPr id="1" name=""/>
        <p:cNvGrpSpPr/>
        <p:nvPr/>
      </p:nvGrpSpPr>
      <p:grpSpPr>
        <a:xfrm>
          <a:off x="0" y="0"/>
          <a:ext cx="0" cy="0"/>
          <a:chOff x="0" y="0"/>
          <a:chExt cx="0" cy="0"/>
        </a:xfrm>
      </p:grpSpPr>
      <p:sp>
        <p:nvSpPr>
          <p:cNvPr id="5" name="Freeform 5"/>
          <p:cNvSpPr>
            <a:spLocks noEditPoints="1"/>
          </p:cNvSpPr>
          <p:nvPr userDrawn="1"/>
        </p:nvSpPr>
        <p:spPr bwMode="auto">
          <a:xfrm>
            <a:off x="4594225" y="1864519"/>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4259635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st Slide 03">
    <p:spTree>
      <p:nvGrpSpPr>
        <p:cNvPr id="1" name=""/>
        <p:cNvGrpSpPr/>
        <p:nvPr/>
      </p:nvGrpSpPr>
      <p:grpSpPr>
        <a:xfrm>
          <a:off x="0" y="0"/>
          <a:ext cx="0" cy="0"/>
          <a:chOff x="0" y="0"/>
          <a:chExt cx="0" cy="0"/>
        </a:xfrm>
      </p:grpSpPr>
      <p:sp>
        <p:nvSpPr>
          <p:cNvPr id="3" name="!!ManMetUni-SPADES"/>
          <p:cNvSpPr>
            <a:spLocks noChangeAspect="1" noEditPoints="1"/>
          </p:cNvSpPr>
          <p:nvPr userDrawn="1"/>
        </p:nvSpPr>
        <p:spPr bwMode="auto">
          <a:xfrm>
            <a:off x="4016574" y="1133739"/>
            <a:ext cx="4158853" cy="4590522"/>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8877763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Copy/Image/Pullout">
    <p:bg>
      <p:bgPr>
        <a:solidFill>
          <a:schemeClr val="bg1"/>
        </a:solidFill>
        <a:effectLst/>
      </p:bgPr>
    </p:bg>
    <p:spTree>
      <p:nvGrpSpPr>
        <p:cNvPr id="1" name=""/>
        <p:cNvGrpSpPr/>
        <p:nvPr/>
      </p:nvGrpSpPr>
      <p:grpSpPr>
        <a:xfrm>
          <a:off x="0" y="0"/>
          <a:ext cx="0" cy="0"/>
          <a:chOff x="0" y="0"/>
          <a:chExt cx="0" cy="0"/>
        </a:xfrm>
      </p:grpSpPr>
      <p:sp>
        <p:nvSpPr>
          <p:cNvPr id="19" name="Picture Placeholder 9"/>
          <p:cNvSpPr>
            <a:spLocks noGrp="1"/>
          </p:cNvSpPr>
          <p:nvPr>
            <p:ph type="pic" sz="quarter" idx="30" hasCustomPrompt="1"/>
          </p:nvPr>
        </p:nvSpPr>
        <p:spPr>
          <a:xfrm>
            <a:off x="6096000" y="0"/>
            <a:ext cx="6096000" cy="6858000"/>
          </a:xfrm>
          <a:solidFill>
            <a:schemeClr val="tx2"/>
          </a:solidFill>
        </p:spPr>
        <p:txBody>
          <a:bodyPr/>
          <a:lstStyle>
            <a:lvl1pPr marL="0" indent="0">
              <a:buNone/>
              <a:defRPr baseline="0"/>
            </a:lvl1pPr>
          </a:lstStyle>
          <a:p>
            <a:r>
              <a:rPr lang="en-GB"/>
              <a:t>Click to add Picture or Colour</a:t>
            </a:r>
          </a:p>
        </p:txBody>
      </p:sp>
      <p:sp>
        <p:nvSpPr>
          <p:cNvPr id="11" name="Picture Placeholder 3"/>
          <p:cNvSpPr>
            <a:spLocks noGrp="1"/>
          </p:cNvSpPr>
          <p:nvPr>
            <p:ph type="pic" sz="quarter" idx="28" hasCustomPrompt="1"/>
          </p:nvPr>
        </p:nvSpPr>
        <p:spPr>
          <a:xfrm>
            <a:off x="5591175" y="800099"/>
            <a:ext cx="5797550" cy="5257801"/>
          </a:xfrm>
          <a:solidFill>
            <a:schemeClr val="bg2"/>
          </a:solidFill>
        </p:spPr>
        <p:txBody>
          <a:bodyPr/>
          <a:lstStyle>
            <a:lvl1pPr marL="0" indent="0">
              <a:buNone/>
              <a:defRPr baseline="0"/>
            </a:lvl1pPr>
          </a:lstStyle>
          <a:p>
            <a:r>
              <a:rPr lang="en-GB"/>
              <a:t>Click to add Picture</a:t>
            </a:r>
          </a:p>
        </p:txBody>
      </p:sp>
      <p:sp>
        <p:nvSpPr>
          <p:cNvPr id="13" name="Text Placeholder 1"/>
          <p:cNvSpPr>
            <a:spLocks noGrp="1"/>
          </p:cNvSpPr>
          <p:nvPr>
            <p:ph type="body" sz="quarter" idx="20" hasCustomPrompt="1"/>
          </p:nvPr>
        </p:nvSpPr>
        <p:spPr>
          <a:xfrm>
            <a:off x="803275" y="1296000"/>
            <a:ext cx="4032000" cy="769441"/>
          </a:xfrm>
        </p:spPr>
        <p:txBody>
          <a:bodyPr wrap="square" rIns="46800">
            <a:spAutoFit/>
          </a:bodyPr>
          <a:lstStyle>
            <a:lvl1pPr marL="0" indent="0">
              <a:lnSpc>
                <a:spcPts val="2000"/>
              </a:lnSpc>
              <a:spcBef>
                <a:spcPts val="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lead Paragraph</a:t>
            </a:r>
            <a:br>
              <a:rPr lang="en-US"/>
            </a:br>
            <a:br>
              <a:rPr lang="en-US"/>
            </a:br>
            <a:endParaRPr lang="en-GB"/>
          </a:p>
        </p:txBody>
      </p:sp>
      <p:sp>
        <p:nvSpPr>
          <p:cNvPr id="15" name="Content Placeholder 1"/>
          <p:cNvSpPr>
            <a:spLocks noGrp="1"/>
          </p:cNvSpPr>
          <p:nvPr>
            <p:ph sz="quarter" idx="21"/>
          </p:nvPr>
        </p:nvSpPr>
        <p:spPr>
          <a:xfrm>
            <a:off x="803275" y="2318400"/>
            <a:ext cx="4032250"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ource 1"/>
          <p:cNvSpPr>
            <a:spLocks noGrp="1"/>
          </p:cNvSpPr>
          <p:nvPr>
            <p:ph type="body" sz="quarter" idx="22" hasCustomPrompt="1"/>
          </p:nvPr>
        </p:nvSpPr>
        <p:spPr>
          <a:xfrm>
            <a:off x="803944" y="5677248"/>
            <a:ext cx="4032000" cy="128240"/>
          </a:xfrm>
        </p:spPr>
        <p:txBody>
          <a:bodyPr wrap="square">
            <a:spAutoFit/>
          </a:bodyPr>
          <a:lstStyle>
            <a:lvl1pPr marL="0" indent="0">
              <a:lnSpc>
                <a:spcPts val="1000"/>
              </a:lnSpc>
              <a:buNone/>
              <a:defRPr sz="900" baseline="0"/>
            </a:lvl1pPr>
          </a:lstStyle>
          <a:p>
            <a:pPr lvl="0"/>
            <a:r>
              <a:rPr lang="en-US"/>
              <a:t>Click to add source</a:t>
            </a:r>
            <a:endParaRPr lang="en-GB"/>
          </a:p>
        </p:txBody>
      </p:sp>
      <p:sp>
        <p:nvSpPr>
          <p:cNvPr id="2" name="Title 1"/>
          <p:cNvSpPr>
            <a:spLocks noGrp="1"/>
          </p:cNvSpPr>
          <p:nvPr>
            <p:ph type="title" hasCustomPrompt="1"/>
          </p:nvPr>
        </p:nvSpPr>
        <p:spPr>
          <a:xfrm>
            <a:off x="803275" y="799200"/>
            <a:ext cx="4032000" cy="487313"/>
          </a:xfrm>
        </p:spPr>
        <p:txBody>
          <a:bodyPr rIns="46800"/>
          <a:lstStyle>
            <a:lvl1pPr algn="l">
              <a:defRPr/>
            </a:lvl1pPr>
          </a:lstStyle>
          <a:p>
            <a:r>
              <a:rPr lang="en-US"/>
              <a:t>Click to add title</a:t>
            </a:r>
          </a:p>
        </p:txBody>
      </p:sp>
      <p:sp>
        <p:nvSpPr>
          <p:cNvPr id="8" name="Text Placeholder 7"/>
          <p:cNvSpPr>
            <a:spLocks noGrp="1"/>
          </p:cNvSpPr>
          <p:nvPr>
            <p:ph type="body" sz="quarter" idx="29" hasCustomPrompt="1"/>
          </p:nvPr>
        </p:nvSpPr>
        <p:spPr>
          <a:xfrm>
            <a:off x="803945" y="4960589"/>
            <a:ext cx="4031330" cy="716126"/>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3" name="Footer Placeholder 2"/>
          <p:cNvSpPr>
            <a:spLocks noGrp="1"/>
          </p:cNvSpPr>
          <p:nvPr>
            <p:ph type="ftr" sz="quarter" idx="31"/>
          </p:nvPr>
        </p:nvSpPr>
        <p:spPr>
          <a:xfrm>
            <a:off x="298800" y="229500"/>
            <a:ext cx="5545138" cy="134725"/>
          </a:xfrm>
        </p:spPr>
        <p:txBody>
          <a:bodyPr/>
          <a:lstStyle>
            <a:lvl1pPr algn="l">
              <a:defRPr/>
            </a:lvl1pPr>
          </a:lstStyle>
          <a:p>
            <a:endParaRPr lang="en-GB"/>
          </a:p>
        </p:txBody>
      </p:sp>
      <p:sp>
        <p:nvSpPr>
          <p:cNvPr id="20"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01866659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st Slide 03 BLUE">
    <p:bg>
      <p:bgPr>
        <a:solidFill>
          <a:schemeClr val="tx2"/>
        </a:solidFill>
        <a:effectLst/>
      </p:bgPr>
    </p:bg>
    <p:spTree>
      <p:nvGrpSpPr>
        <p:cNvPr id="1" name=""/>
        <p:cNvGrpSpPr/>
        <p:nvPr/>
      </p:nvGrpSpPr>
      <p:grpSpPr>
        <a:xfrm>
          <a:off x="0" y="0"/>
          <a:ext cx="0" cy="0"/>
          <a:chOff x="0" y="0"/>
          <a:chExt cx="0" cy="0"/>
        </a:xfrm>
      </p:grpSpPr>
      <p:sp>
        <p:nvSpPr>
          <p:cNvPr id="3" name="!!ManMetUni-SPADES"/>
          <p:cNvSpPr>
            <a:spLocks noChangeAspect="1" noEditPoints="1"/>
          </p:cNvSpPr>
          <p:nvPr userDrawn="1"/>
        </p:nvSpPr>
        <p:spPr bwMode="auto">
          <a:xfrm>
            <a:off x="4016574" y="1133739"/>
            <a:ext cx="4158853" cy="4590522"/>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13045892"/>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Title Half Image">
    <p:bg>
      <p:bgPr>
        <a:solidFill>
          <a:schemeClr val="tx1"/>
        </a:solidFill>
        <a:effectLst/>
      </p:bgPr>
    </p:bg>
    <p:spTree>
      <p:nvGrpSpPr>
        <p:cNvPr id="1" name=""/>
        <p:cNvGrpSpPr/>
        <p:nvPr/>
      </p:nvGrpSpPr>
      <p:grpSpPr>
        <a:xfrm>
          <a:off x="0" y="0"/>
          <a:ext cx="0" cy="0"/>
          <a:chOff x="0" y="0"/>
          <a:chExt cx="0" cy="0"/>
        </a:xfrm>
      </p:grpSpPr>
      <p:sp>
        <p:nvSpPr>
          <p:cNvPr id="21" name="Picture Placeholder 2"/>
          <p:cNvSpPr>
            <a:spLocks noGrp="1"/>
          </p:cNvSpPr>
          <p:nvPr>
            <p:ph type="pic" sz="quarter" idx="20" hasCustomPrompt="1"/>
          </p:nvPr>
        </p:nvSpPr>
        <p:spPr>
          <a:xfrm>
            <a:off x="6096000" y="0"/>
            <a:ext cx="6096000" cy="6858000"/>
          </a:xfrm>
        </p:spPr>
        <p:txBody>
          <a:bodyPr/>
          <a:lstStyle>
            <a:lvl1pPr marL="0" indent="0">
              <a:buNone/>
              <a:defRPr baseline="0">
                <a:solidFill>
                  <a:schemeClr val="bg1"/>
                </a:solidFill>
              </a:defRPr>
            </a:lvl1pPr>
          </a:lstStyle>
          <a:p>
            <a:r>
              <a:rPr lang="en-GB"/>
              <a:t>Click to add Picture or Colour</a:t>
            </a:r>
          </a:p>
        </p:txBody>
      </p:sp>
      <p:sp>
        <p:nvSpPr>
          <p:cNvPr id="22" name="Picture Placeholder 4"/>
          <p:cNvSpPr>
            <a:spLocks noGrp="1"/>
          </p:cNvSpPr>
          <p:nvPr>
            <p:ph type="pic" sz="quarter" idx="21" hasCustomPrompt="1"/>
          </p:nvPr>
        </p:nvSpPr>
        <p:spPr>
          <a:xfrm>
            <a:off x="6851650" y="800100"/>
            <a:ext cx="4537075" cy="5257800"/>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baseline="0"/>
            </a:lvl1pPr>
          </a:lstStyle>
          <a:p>
            <a:pPr marL="0" marR="0" lvl="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a:pPr>
            <a:r>
              <a:rPr lang="en-GB"/>
              <a:t>Click to add Picture</a:t>
            </a:r>
          </a:p>
        </p:txBody>
      </p:sp>
      <p:sp>
        <p:nvSpPr>
          <p:cNvPr id="24" name="Title 1"/>
          <p:cNvSpPr>
            <a:spLocks noGrp="1"/>
          </p:cNvSpPr>
          <p:nvPr>
            <p:ph type="title" hasCustomPrompt="1"/>
          </p:nvPr>
        </p:nvSpPr>
        <p:spPr>
          <a:xfrm>
            <a:off x="803275" y="3939156"/>
            <a:ext cx="5292188" cy="1744067"/>
          </a:xfrm>
        </p:spPr>
        <p:txBody>
          <a:bodyPr wrap="square" rIns="46800" anchor="b" anchorCtr="0">
            <a:spAutoFit/>
          </a:bodyPr>
          <a:lstStyle>
            <a:lvl1pPr>
              <a:lnSpc>
                <a:spcPts val="6800"/>
              </a:lnSpc>
              <a:defRPr sz="6600" b="1" baseline="0">
                <a:solidFill>
                  <a:schemeClr val="bg1"/>
                </a:solidFill>
                <a:latin typeface="+mj-lt"/>
              </a:defRPr>
            </a:lvl1pPr>
          </a:lstStyle>
          <a:p>
            <a:r>
              <a:rPr lang="en-US"/>
              <a:t>Click to add title</a:t>
            </a:r>
            <a:endParaRPr lang="en-GB"/>
          </a:p>
        </p:txBody>
      </p:sp>
      <p:sp>
        <p:nvSpPr>
          <p:cNvPr id="25" name="Text Placeholder 1"/>
          <p:cNvSpPr>
            <a:spLocks noGrp="1"/>
          </p:cNvSpPr>
          <p:nvPr>
            <p:ph type="body" sz="quarter" idx="10" hasCustomPrompt="1"/>
          </p:nvPr>
        </p:nvSpPr>
        <p:spPr>
          <a:xfrm>
            <a:off x="803275" y="5675189"/>
            <a:ext cx="5292188" cy="333425"/>
          </a:xfrm>
        </p:spPr>
        <p:txBody>
          <a:bodyPr wrap="square" rIns="46800">
            <a:spAutoFit/>
          </a:bodyPr>
          <a:lstStyle>
            <a:lvl1pPr marL="0" indent="0">
              <a:lnSpc>
                <a:spcPts val="2600"/>
              </a:lnSpc>
              <a:spcBef>
                <a:spcPts val="0"/>
              </a:spcBef>
              <a:buNone/>
              <a:defRPr sz="2400">
                <a:solidFill>
                  <a:schemeClr val="bg1"/>
                </a:solidFill>
              </a:defRPr>
            </a:lvl1pPr>
          </a:lstStyle>
          <a:p>
            <a:pPr lvl="0"/>
            <a:r>
              <a:rPr lang="en-US"/>
              <a:t>Click to add name or title</a:t>
            </a:r>
            <a:endParaRPr lang="en-GB"/>
          </a:p>
        </p:txBody>
      </p:sp>
      <p:sp>
        <p:nvSpPr>
          <p:cNvPr id="27" name="Freeform 5"/>
          <p:cNvSpPr>
            <a:spLocks noChangeAspect="1" noEditPoints="1"/>
          </p:cNvSpPr>
          <p:nvPr userDrawn="1"/>
        </p:nvSpPr>
        <p:spPr bwMode="auto">
          <a:xfrm>
            <a:off x="803275" y="793070"/>
            <a:ext cx="3171600" cy="1127151"/>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255617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Spades">
    <p:bg>
      <p:bgPr>
        <a:solidFill>
          <a:schemeClr val="tx1"/>
        </a:solidFill>
        <a:effectLst/>
      </p:bgPr>
    </p:bg>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803275" y="3939156"/>
            <a:ext cx="5292188" cy="1744067"/>
          </a:xfrm>
        </p:spPr>
        <p:txBody>
          <a:bodyPr wrap="square" rIns="46800" anchor="b" anchorCtr="0">
            <a:spAutoFit/>
          </a:bodyPr>
          <a:lstStyle>
            <a:lvl1pPr>
              <a:lnSpc>
                <a:spcPts val="6800"/>
              </a:lnSpc>
              <a:defRPr sz="6600" b="1" baseline="0">
                <a:solidFill>
                  <a:schemeClr val="bg1"/>
                </a:solidFill>
                <a:latin typeface="+mj-lt"/>
              </a:defRPr>
            </a:lvl1pPr>
          </a:lstStyle>
          <a:p>
            <a:r>
              <a:rPr lang="en-US"/>
              <a:t>Click to add title</a:t>
            </a:r>
            <a:endParaRPr lang="en-GB"/>
          </a:p>
        </p:txBody>
      </p:sp>
      <p:sp>
        <p:nvSpPr>
          <p:cNvPr id="25" name="Text Placeholder 1"/>
          <p:cNvSpPr>
            <a:spLocks noGrp="1"/>
          </p:cNvSpPr>
          <p:nvPr>
            <p:ph type="body" sz="quarter" idx="10" hasCustomPrompt="1"/>
          </p:nvPr>
        </p:nvSpPr>
        <p:spPr>
          <a:xfrm>
            <a:off x="803275" y="5675189"/>
            <a:ext cx="5292188" cy="333425"/>
          </a:xfrm>
        </p:spPr>
        <p:txBody>
          <a:bodyPr wrap="square" rIns="46800">
            <a:spAutoFit/>
          </a:bodyPr>
          <a:lstStyle>
            <a:lvl1pPr marL="0" indent="0">
              <a:lnSpc>
                <a:spcPts val="2600"/>
              </a:lnSpc>
              <a:spcBef>
                <a:spcPts val="0"/>
              </a:spcBef>
              <a:buNone/>
              <a:defRPr sz="2400">
                <a:solidFill>
                  <a:schemeClr val="bg1"/>
                </a:solidFill>
              </a:defRPr>
            </a:lvl1pPr>
          </a:lstStyle>
          <a:p>
            <a:pPr lvl="0"/>
            <a:r>
              <a:rPr lang="en-US"/>
              <a:t>Click to add name or title</a:t>
            </a:r>
            <a:endParaRPr lang="en-GB"/>
          </a:p>
        </p:txBody>
      </p:sp>
      <p:sp>
        <p:nvSpPr>
          <p:cNvPr id="27" name="Freeform 5"/>
          <p:cNvSpPr>
            <a:spLocks noChangeAspect="1" noEditPoints="1"/>
          </p:cNvSpPr>
          <p:nvPr userDrawn="1"/>
        </p:nvSpPr>
        <p:spPr bwMode="auto">
          <a:xfrm>
            <a:off x="803275" y="793070"/>
            <a:ext cx="3171600" cy="1127151"/>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7" name="Picture Placehold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831" t="8343" r="31329" b="13695"/>
          <a:stretch/>
        </p:blipFill>
        <p:spPr>
          <a:xfrm>
            <a:off x="6096000" y="0"/>
            <a:ext cx="6096000" cy="6858000"/>
          </a:xfrm>
          <a:prstGeom prst="rect">
            <a:avLst/>
          </a:prstGeom>
        </p:spPr>
      </p:pic>
    </p:spTree>
    <p:extLst>
      <p:ext uri="{BB962C8B-B14F-4D97-AF65-F5344CB8AC3E}">
        <p14:creationId xmlns:p14="http://schemas.microsoft.com/office/powerpoint/2010/main" val="332970069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53" name="Picture Placeholder 9"/>
          <p:cNvSpPr>
            <a:spLocks noGrp="1"/>
          </p:cNvSpPr>
          <p:nvPr>
            <p:ph type="pic" sz="quarter" idx="35" hasCustomPrompt="1"/>
          </p:nvPr>
        </p:nvSpPr>
        <p:spPr>
          <a:xfrm>
            <a:off x="0" y="0"/>
            <a:ext cx="3324225" cy="6858000"/>
          </a:xfrm>
          <a:solidFill>
            <a:schemeClr val="tx1"/>
          </a:solidFill>
        </p:spPr>
        <p:txBody>
          <a:bodyPr anchor="t" anchorCtr="0"/>
          <a:lstStyle>
            <a:lvl1pPr marL="0" marR="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baseline="0">
                <a:solidFill>
                  <a:schemeClr val="bg1"/>
                </a:solidFill>
              </a:defRPr>
            </a:lvl1pPr>
          </a:lstStyle>
          <a:p>
            <a:r>
              <a:rPr lang="en-GB"/>
              <a:t>Click to add Picture or Colour</a:t>
            </a:r>
          </a:p>
        </p:txBody>
      </p:sp>
      <p:sp>
        <p:nvSpPr>
          <p:cNvPr id="54" name="Title 1"/>
          <p:cNvSpPr>
            <a:spLocks noGrp="1"/>
          </p:cNvSpPr>
          <p:nvPr>
            <p:ph type="title" hasCustomPrompt="1"/>
          </p:nvPr>
        </p:nvSpPr>
        <p:spPr>
          <a:xfrm>
            <a:off x="803274" y="753831"/>
            <a:ext cx="1763713" cy="493340"/>
          </a:xfrm>
        </p:spPr>
        <p:txBody>
          <a:bodyPr rIns="46800"/>
          <a:lstStyle>
            <a:lvl1pPr>
              <a:defRPr>
                <a:solidFill>
                  <a:schemeClr val="bg1"/>
                </a:solidFill>
              </a:defRPr>
            </a:lvl1pPr>
          </a:lstStyle>
          <a:p>
            <a:r>
              <a:rPr lang="en-US"/>
              <a:t>Agenda</a:t>
            </a:r>
          </a:p>
        </p:txBody>
      </p:sp>
      <p:sp>
        <p:nvSpPr>
          <p:cNvPr id="55" name="Text Placeholder 3"/>
          <p:cNvSpPr>
            <a:spLocks noGrp="1"/>
          </p:cNvSpPr>
          <p:nvPr>
            <p:ph type="body" sz="quarter" idx="24" hasCustomPrompt="1"/>
          </p:nvPr>
        </p:nvSpPr>
        <p:spPr>
          <a:xfrm>
            <a:off x="2854638" y="1705770"/>
            <a:ext cx="974915" cy="974915"/>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GB"/>
              <a:t>XX</a:t>
            </a:r>
          </a:p>
        </p:txBody>
      </p:sp>
      <p:sp>
        <p:nvSpPr>
          <p:cNvPr id="56" name="Text Placeholder 3"/>
          <p:cNvSpPr>
            <a:spLocks noGrp="1"/>
          </p:cNvSpPr>
          <p:nvPr>
            <p:ph type="body" sz="quarter" idx="25" hasCustomPrompt="1"/>
          </p:nvPr>
        </p:nvSpPr>
        <p:spPr>
          <a:xfrm>
            <a:off x="2852548" y="2843178"/>
            <a:ext cx="974915" cy="974915"/>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US"/>
              <a:t>XX</a:t>
            </a:r>
            <a:endParaRPr lang="en-GB"/>
          </a:p>
        </p:txBody>
      </p:sp>
      <p:sp>
        <p:nvSpPr>
          <p:cNvPr id="57" name="Text Placeholder 3"/>
          <p:cNvSpPr>
            <a:spLocks noGrp="1"/>
          </p:cNvSpPr>
          <p:nvPr>
            <p:ph type="body" sz="quarter" idx="26" hasCustomPrompt="1"/>
          </p:nvPr>
        </p:nvSpPr>
        <p:spPr>
          <a:xfrm>
            <a:off x="2872005" y="4004871"/>
            <a:ext cx="936000" cy="936000"/>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US"/>
              <a:t>XX</a:t>
            </a:r>
            <a:endParaRPr lang="en-GB"/>
          </a:p>
        </p:txBody>
      </p:sp>
      <p:sp>
        <p:nvSpPr>
          <p:cNvPr id="58" name="Text Placeholder 3"/>
          <p:cNvSpPr>
            <a:spLocks noGrp="1"/>
          </p:cNvSpPr>
          <p:nvPr>
            <p:ph type="body" sz="quarter" idx="27" hasCustomPrompt="1"/>
          </p:nvPr>
        </p:nvSpPr>
        <p:spPr>
          <a:xfrm>
            <a:off x="2852548" y="5121900"/>
            <a:ext cx="936000" cy="936000"/>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US"/>
              <a:t>XX</a:t>
            </a:r>
            <a:endParaRPr lang="en-GB"/>
          </a:p>
        </p:txBody>
      </p:sp>
      <p:sp>
        <p:nvSpPr>
          <p:cNvPr id="59" name="Text Placeholder 5"/>
          <p:cNvSpPr>
            <a:spLocks noGrp="1"/>
          </p:cNvSpPr>
          <p:nvPr>
            <p:ph type="body" sz="quarter" idx="28" hasCustomPrompt="1"/>
          </p:nvPr>
        </p:nvSpPr>
        <p:spPr>
          <a:xfrm>
            <a:off x="4078163" y="825101"/>
            <a:ext cx="7312625" cy="350800"/>
          </a:xfrm>
        </p:spPr>
        <p:txBody>
          <a:bodyPr/>
          <a:lstStyle>
            <a:lvl1pPr marL="0" indent="0">
              <a:lnSpc>
                <a:spcPts val="22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title</a:t>
            </a:r>
            <a:endParaRPr lang="en-GB"/>
          </a:p>
        </p:txBody>
      </p:sp>
      <p:sp>
        <p:nvSpPr>
          <p:cNvPr id="60" name="Text Placeholder 3"/>
          <p:cNvSpPr>
            <a:spLocks noGrp="1"/>
          </p:cNvSpPr>
          <p:nvPr>
            <p:ph type="body" sz="quarter" idx="29" hasCustomPrompt="1"/>
          </p:nvPr>
        </p:nvSpPr>
        <p:spPr>
          <a:xfrm>
            <a:off x="7372256" y="1705770"/>
            <a:ext cx="974915" cy="974915"/>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US"/>
              <a:t>XX</a:t>
            </a:r>
            <a:endParaRPr lang="en-GB"/>
          </a:p>
        </p:txBody>
      </p:sp>
      <p:sp>
        <p:nvSpPr>
          <p:cNvPr id="61" name="Text Placeholder 3"/>
          <p:cNvSpPr>
            <a:spLocks noGrp="1"/>
          </p:cNvSpPr>
          <p:nvPr>
            <p:ph type="body" sz="quarter" idx="30" hasCustomPrompt="1"/>
          </p:nvPr>
        </p:nvSpPr>
        <p:spPr>
          <a:xfrm>
            <a:off x="7370166" y="2843178"/>
            <a:ext cx="974915" cy="974915"/>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US"/>
              <a:t>XX</a:t>
            </a:r>
            <a:endParaRPr lang="en-GB"/>
          </a:p>
        </p:txBody>
      </p:sp>
      <p:sp>
        <p:nvSpPr>
          <p:cNvPr id="62" name="Text Placeholder 3"/>
          <p:cNvSpPr>
            <a:spLocks noGrp="1"/>
          </p:cNvSpPr>
          <p:nvPr>
            <p:ph type="body" sz="quarter" idx="31" hasCustomPrompt="1"/>
          </p:nvPr>
        </p:nvSpPr>
        <p:spPr>
          <a:xfrm>
            <a:off x="7389623" y="4004871"/>
            <a:ext cx="936000" cy="936000"/>
          </a:xfrm>
          <a:solidFill>
            <a:schemeClr val="tx1"/>
          </a:solidFill>
          <a:ln w="50800" cap="sq">
            <a:solidFill>
              <a:schemeClr val="bg1"/>
            </a:solidFill>
            <a:miter lim="800000"/>
          </a:ln>
        </p:spPr>
        <p:txBody>
          <a:bodyPr wrap="square" lIns="180000" tIns="216000" rIns="180000" bIns="180000" anchor="ctr">
            <a:noAutofit/>
          </a:bodyPr>
          <a:lstStyle>
            <a:lvl1pPr marL="0" indent="0" algn="ctr">
              <a:lnSpc>
                <a:spcPts val="3600"/>
              </a:lnSpc>
              <a:spcBef>
                <a:spcPts val="0"/>
              </a:spcBef>
              <a:buNone/>
              <a:defRPr sz="3600" b="1">
                <a:solidFill>
                  <a:schemeClr val="bg1"/>
                </a:solidFill>
              </a:defRPr>
            </a:lvl1pPr>
          </a:lstStyle>
          <a:p>
            <a:pPr lvl="0"/>
            <a:r>
              <a:rPr lang="en-US"/>
              <a:t>XX</a:t>
            </a:r>
            <a:endParaRPr lang="en-GB"/>
          </a:p>
        </p:txBody>
      </p:sp>
      <p:sp>
        <p:nvSpPr>
          <p:cNvPr id="63" name="Text Placeholder 4"/>
          <p:cNvSpPr>
            <a:spLocks noGrp="1"/>
          </p:cNvSpPr>
          <p:nvPr>
            <p:ph type="body" sz="quarter" idx="39" hasCustomPrompt="1"/>
          </p:nvPr>
        </p:nvSpPr>
        <p:spPr>
          <a:xfrm>
            <a:off x="4078163" y="1705770"/>
            <a:ext cx="2773487" cy="974915"/>
          </a:xfrm>
        </p:spPr>
        <p:txBody>
          <a:bodyPr anchor="ctr" anchorCtr="0"/>
          <a:lstStyle>
            <a:lvl1pPr marL="0" indent="0">
              <a:buNone/>
              <a:defRPr/>
            </a:lvl1pPr>
          </a:lstStyle>
          <a:p>
            <a:pPr lvl="0"/>
            <a:r>
              <a:rPr lang="en-US"/>
              <a:t>Click to add section text</a:t>
            </a:r>
          </a:p>
        </p:txBody>
      </p:sp>
      <p:sp>
        <p:nvSpPr>
          <p:cNvPr id="64" name="Text Placeholder 4"/>
          <p:cNvSpPr>
            <a:spLocks noGrp="1"/>
          </p:cNvSpPr>
          <p:nvPr>
            <p:ph type="body" sz="quarter" idx="40" hasCustomPrompt="1"/>
          </p:nvPr>
        </p:nvSpPr>
        <p:spPr>
          <a:xfrm>
            <a:off x="4078163" y="2843177"/>
            <a:ext cx="2773487" cy="974915"/>
          </a:xfrm>
        </p:spPr>
        <p:txBody>
          <a:bodyPr anchor="ctr" anchorCtr="0"/>
          <a:lstStyle>
            <a:lvl1pPr marL="0" indent="0">
              <a:buNone/>
              <a:defRPr/>
            </a:lvl1pPr>
          </a:lstStyle>
          <a:p>
            <a:pPr lvl="0"/>
            <a:r>
              <a:rPr lang="en-US"/>
              <a:t>Click to add section text</a:t>
            </a:r>
          </a:p>
        </p:txBody>
      </p:sp>
      <p:sp>
        <p:nvSpPr>
          <p:cNvPr id="65" name="Text Placeholder 4"/>
          <p:cNvSpPr>
            <a:spLocks noGrp="1"/>
          </p:cNvSpPr>
          <p:nvPr>
            <p:ph type="body" sz="quarter" idx="41" hasCustomPrompt="1"/>
          </p:nvPr>
        </p:nvSpPr>
        <p:spPr>
          <a:xfrm>
            <a:off x="4078163" y="3965956"/>
            <a:ext cx="2773487" cy="974915"/>
          </a:xfrm>
        </p:spPr>
        <p:txBody>
          <a:bodyPr anchor="ctr" anchorCtr="0"/>
          <a:lstStyle>
            <a:lvl1pPr marL="0" indent="0">
              <a:buNone/>
              <a:defRPr/>
            </a:lvl1pPr>
          </a:lstStyle>
          <a:p>
            <a:pPr lvl="0"/>
            <a:r>
              <a:rPr lang="en-US"/>
              <a:t>Click to add section text</a:t>
            </a:r>
          </a:p>
        </p:txBody>
      </p:sp>
      <p:sp>
        <p:nvSpPr>
          <p:cNvPr id="66" name="Text Placeholder 4"/>
          <p:cNvSpPr>
            <a:spLocks noGrp="1"/>
          </p:cNvSpPr>
          <p:nvPr>
            <p:ph type="body" sz="quarter" idx="42" hasCustomPrompt="1"/>
          </p:nvPr>
        </p:nvSpPr>
        <p:spPr>
          <a:xfrm>
            <a:off x="4078163" y="5082985"/>
            <a:ext cx="2773487" cy="974915"/>
          </a:xfrm>
        </p:spPr>
        <p:txBody>
          <a:bodyPr anchor="ctr" anchorCtr="0"/>
          <a:lstStyle>
            <a:lvl1pPr marL="0" indent="0">
              <a:buNone/>
              <a:defRPr/>
            </a:lvl1pPr>
          </a:lstStyle>
          <a:p>
            <a:pPr lvl="0"/>
            <a:r>
              <a:rPr lang="en-US"/>
              <a:t>Click to add section text</a:t>
            </a:r>
          </a:p>
        </p:txBody>
      </p:sp>
      <p:sp>
        <p:nvSpPr>
          <p:cNvPr id="67" name="Text Placeholder 4"/>
          <p:cNvSpPr>
            <a:spLocks noGrp="1"/>
          </p:cNvSpPr>
          <p:nvPr>
            <p:ph type="body" sz="quarter" idx="43" hasCustomPrompt="1"/>
          </p:nvPr>
        </p:nvSpPr>
        <p:spPr>
          <a:xfrm>
            <a:off x="8617301" y="1705770"/>
            <a:ext cx="2773487" cy="974915"/>
          </a:xfrm>
        </p:spPr>
        <p:txBody>
          <a:bodyPr anchor="ctr" anchorCtr="0"/>
          <a:lstStyle>
            <a:lvl1pPr marL="0" indent="0">
              <a:buNone/>
              <a:defRPr/>
            </a:lvl1pPr>
          </a:lstStyle>
          <a:p>
            <a:pPr lvl="0"/>
            <a:r>
              <a:rPr lang="en-US"/>
              <a:t>Click to add section text</a:t>
            </a:r>
          </a:p>
        </p:txBody>
      </p:sp>
      <p:sp>
        <p:nvSpPr>
          <p:cNvPr id="68" name="Text Placeholder 4"/>
          <p:cNvSpPr>
            <a:spLocks noGrp="1"/>
          </p:cNvSpPr>
          <p:nvPr>
            <p:ph type="body" sz="quarter" idx="44" hasCustomPrompt="1"/>
          </p:nvPr>
        </p:nvSpPr>
        <p:spPr>
          <a:xfrm>
            <a:off x="8617301" y="2843177"/>
            <a:ext cx="2773487" cy="974915"/>
          </a:xfrm>
        </p:spPr>
        <p:txBody>
          <a:bodyPr anchor="ctr" anchorCtr="0"/>
          <a:lstStyle>
            <a:lvl1pPr marL="0" indent="0">
              <a:buNone/>
              <a:defRPr/>
            </a:lvl1pPr>
          </a:lstStyle>
          <a:p>
            <a:pPr lvl="0"/>
            <a:r>
              <a:rPr lang="en-US"/>
              <a:t>Click to add section text</a:t>
            </a:r>
          </a:p>
        </p:txBody>
      </p:sp>
      <p:sp>
        <p:nvSpPr>
          <p:cNvPr id="69" name="Text Placeholder 4"/>
          <p:cNvSpPr>
            <a:spLocks noGrp="1"/>
          </p:cNvSpPr>
          <p:nvPr>
            <p:ph type="body" sz="quarter" idx="45" hasCustomPrompt="1"/>
          </p:nvPr>
        </p:nvSpPr>
        <p:spPr>
          <a:xfrm>
            <a:off x="8617301" y="3965956"/>
            <a:ext cx="2773487" cy="974915"/>
          </a:xfrm>
        </p:spPr>
        <p:txBody>
          <a:bodyPr anchor="ctr" anchorCtr="0"/>
          <a:lstStyle>
            <a:lvl1pPr marL="0" indent="0">
              <a:buNone/>
              <a:defRPr/>
            </a:lvl1pPr>
          </a:lstStyle>
          <a:p>
            <a:pPr lvl="0"/>
            <a:r>
              <a:rPr lang="en-US"/>
              <a:t>Click to add section text</a:t>
            </a:r>
          </a:p>
        </p:txBody>
      </p:sp>
      <p:sp>
        <p:nvSpPr>
          <p:cNvPr id="70" name="Footer Placeholder 2"/>
          <p:cNvSpPr>
            <a:spLocks noGrp="1"/>
          </p:cNvSpPr>
          <p:nvPr>
            <p:ph type="ftr" sz="quarter" idx="46"/>
          </p:nvPr>
        </p:nvSpPr>
        <p:spPr>
          <a:xfrm>
            <a:off x="6346825" y="229500"/>
            <a:ext cx="5545138" cy="134725"/>
          </a:xfrm>
        </p:spPr>
        <p:txBody>
          <a:bodyPr/>
          <a:lstStyle>
            <a:lvl1pPr algn="r">
              <a:defRPr/>
            </a:lvl1pPr>
          </a:lstStyle>
          <a:p>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0664" y="5297553"/>
            <a:ext cx="1008062" cy="1051405"/>
          </a:xfrm>
          <a:prstGeom prst="rect">
            <a:avLst/>
          </a:prstGeom>
          <a:solidFill>
            <a:schemeClr val="bg1"/>
          </a:solidFill>
        </p:spPr>
      </p:pic>
      <p:sp>
        <p:nvSpPr>
          <p:cNvPr id="2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Tree>
    <p:extLst>
      <p:ext uri="{BB962C8B-B14F-4D97-AF65-F5344CB8AC3E}">
        <p14:creationId xmlns:p14="http://schemas.microsoft.com/office/powerpoint/2010/main" val="312999161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Copy/Image/Pullout">
    <p:bg>
      <p:bgPr>
        <a:solidFill>
          <a:schemeClr val="bg1"/>
        </a:solidFill>
        <a:effectLst/>
      </p:bgPr>
    </p:bg>
    <p:spTree>
      <p:nvGrpSpPr>
        <p:cNvPr id="1" name=""/>
        <p:cNvGrpSpPr/>
        <p:nvPr/>
      </p:nvGrpSpPr>
      <p:grpSpPr>
        <a:xfrm>
          <a:off x="0" y="0"/>
          <a:ext cx="0" cy="0"/>
          <a:chOff x="0" y="0"/>
          <a:chExt cx="0" cy="0"/>
        </a:xfrm>
      </p:grpSpPr>
      <p:sp>
        <p:nvSpPr>
          <p:cNvPr id="14" name="Picture Placeholder 9"/>
          <p:cNvSpPr>
            <a:spLocks noGrp="1"/>
          </p:cNvSpPr>
          <p:nvPr>
            <p:ph type="pic" sz="quarter" idx="30" hasCustomPrompt="1"/>
          </p:nvPr>
        </p:nvSpPr>
        <p:spPr>
          <a:xfrm>
            <a:off x="6096000" y="0"/>
            <a:ext cx="6096000" cy="6858000"/>
          </a:xfrm>
          <a:solidFill>
            <a:schemeClr val="tx1"/>
          </a:solidFill>
        </p:spPr>
        <p:txBody>
          <a:bodyPr/>
          <a:lstStyle>
            <a:lvl1pPr marL="0" indent="0">
              <a:buNone/>
              <a:defRPr baseline="0">
                <a:solidFill>
                  <a:schemeClr val="bg1"/>
                </a:solidFill>
              </a:defRPr>
            </a:lvl1pPr>
          </a:lstStyle>
          <a:p>
            <a:r>
              <a:rPr lang="en-GB"/>
              <a:t>Click to add Picture or Colour</a:t>
            </a:r>
          </a:p>
        </p:txBody>
      </p:sp>
      <p:sp>
        <p:nvSpPr>
          <p:cNvPr id="16" name="Picture Placeholder 3"/>
          <p:cNvSpPr>
            <a:spLocks noGrp="1"/>
          </p:cNvSpPr>
          <p:nvPr>
            <p:ph type="pic" sz="quarter" idx="28" hasCustomPrompt="1"/>
          </p:nvPr>
        </p:nvSpPr>
        <p:spPr>
          <a:xfrm>
            <a:off x="5591175" y="800099"/>
            <a:ext cx="5797550" cy="5257801"/>
          </a:xfrm>
          <a:solidFill>
            <a:schemeClr val="bg2"/>
          </a:solidFill>
        </p:spPr>
        <p:txBody>
          <a:bodyPr/>
          <a:lstStyle>
            <a:lvl1pPr marL="0" indent="0">
              <a:buNone/>
              <a:defRPr baseline="0"/>
            </a:lvl1pPr>
          </a:lstStyle>
          <a:p>
            <a:r>
              <a:rPr lang="en-GB"/>
              <a:t>Click to add Picture</a:t>
            </a:r>
          </a:p>
        </p:txBody>
      </p:sp>
      <p:sp>
        <p:nvSpPr>
          <p:cNvPr id="17" name="Text Placeholder 1"/>
          <p:cNvSpPr>
            <a:spLocks noGrp="1"/>
          </p:cNvSpPr>
          <p:nvPr>
            <p:ph type="body" sz="quarter" idx="20" hasCustomPrompt="1"/>
          </p:nvPr>
        </p:nvSpPr>
        <p:spPr>
          <a:xfrm>
            <a:off x="803275" y="1296000"/>
            <a:ext cx="4032000" cy="769441"/>
          </a:xfrm>
        </p:spPr>
        <p:txBody>
          <a:bodyPr wrap="square" rIns="46800">
            <a:spAutoFit/>
          </a:bodyPr>
          <a:lstStyle>
            <a:lvl1pPr marL="0" indent="0">
              <a:lnSpc>
                <a:spcPts val="2000"/>
              </a:lnSpc>
              <a:spcBef>
                <a:spcPts val="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lead Paragraph</a:t>
            </a:r>
            <a:br>
              <a:rPr lang="en-US"/>
            </a:br>
            <a:br>
              <a:rPr lang="en-US"/>
            </a:br>
            <a:endParaRPr lang="en-GB"/>
          </a:p>
        </p:txBody>
      </p:sp>
      <p:sp>
        <p:nvSpPr>
          <p:cNvPr id="20" name="Content Placeholder 1"/>
          <p:cNvSpPr>
            <a:spLocks noGrp="1"/>
          </p:cNvSpPr>
          <p:nvPr>
            <p:ph sz="quarter" idx="21"/>
          </p:nvPr>
        </p:nvSpPr>
        <p:spPr>
          <a:xfrm>
            <a:off x="803275" y="2318400"/>
            <a:ext cx="4032250"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Source 1"/>
          <p:cNvSpPr>
            <a:spLocks noGrp="1"/>
          </p:cNvSpPr>
          <p:nvPr>
            <p:ph type="body" sz="quarter" idx="22" hasCustomPrompt="1"/>
          </p:nvPr>
        </p:nvSpPr>
        <p:spPr>
          <a:xfrm>
            <a:off x="803944" y="5677248"/>
            <a:ext cx="4032000" cy="128240"/>
          </a:xfrm>
        </p:spPr>
        <p:txBody>
          <a:bodyPr wrap="square">
            <a:spAutoFit/>
          </a:bodyPr>
          <a:lstStyle>
            <a:lvl1pPr marL="0" indent="0">
              <a:lnSpc>
                <a:spcPts val="1000"/>
              </a:lnSpc>
              <a:buNone/>
              <a:defRPr sz="900" baseline="0"/>
            </a:lvl1pPr>
          </a:lstStyle>
          <a:p>
            <a:pPr lvl="0"/>
            <a:r>
              <a:rPr lang="en-US"/>
              <a:t>Click to add source</a:t>
            </a:r>
            <a:endParaRPr lang="en-GB"/>
          </a:p>
        </p:txBody>
      </p:sp>
      <p:sp>
        <p:nvSpPr>
          <p:cNvPr id="22" name="Title 1"/>
          <p:cNvSpPr>
            <a:spLocks noGrp="1"/>
          </p:cNvSpPr>
          <p:nvPr>
            <p:ph type="title" hasCustomPrompt="1"/>
          </p:nvPr>
        </p:nvSpPr>
        <p:spPr>
          <a:xfrm>
            <a:off x="803275" y="799200"/>
            <a:ext cx="4032000" cy="487313"/>
          </a:xfrm>
        </p:spPr>
        <p:txBody>
          <a:bodyPr rIns="46800"/>
          <a:lstStyle>
            <a:lvl1pPr algn="l">
              <a:defRPr/>
            </a:lvl1pPr>
          </a:lstStyle>
          <a:p>
            <a:r>
              <a:rPr lang="en-US"/>
              <a:t>Click to add title</a:t>
            </a:r>
          </a:p>
        </p:txBody>
      </p:sp>
      <p:sp>
        <p:nvSpPr>
          <p:cNvPr id="23" name="Text Placeholder 7"/>
          <p:cNvSpPr>
            <a:spLocks noGrp="1"/>
          </p:cNvSpPr>
          <p:nvPr>
            <p:ph type="body" sz="quarter" idx="29" hasCustomPrompt="1"/>
          </p:nvPr>
        </p:nvSpPr>
        <p:spPr>
          <a:xfrm>
            <a:off x="803945" y="4960589"/>
            <a:ext cx="4031330" cy="716126"/>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24" name="Footer Placeholder 2"/>
          <p:cNvSpPr>
            <a:spLocks noGrp="1"/>
          </p:cNvSpPr>
          <p:nvPr>
            <p:ph type="ftr" sz="quarter" idx="31"/>
          </p:nvPr>
        </p:nvSpPr>
        <p:spPr>
          <a:xfrm>
            <a:off x="298800" y="229500"/>
            <a:ext cx="5545138" cy="134725"/>
          </a:xfrm>
        </p:spPr>
        <p:txBody>
          <a:bodyPr/>
          <a:lstStyle>
            <a:lvl1pPr algn="l">
              <a:defRPr/>
            </a:lvl1pPr>
          </a:lstStyle>
          <a:p>
            <a:endParaRPr lang="en-GB"/>
          </a:p>
        </p:txBody>
      </p:sp>
      <p:sp>
        <p:nvSpPr>
          <p:cNvPr id="15"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8593755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Copy/Image/Pullout">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3"/>
          <p:cNvSpPr>
            <a:spLocks noGrp="1"/>
          </p:cNvSpPr>
          <p:nvPr>
            <p:ph type="pic" sz="quarter" idx="28" hasCustomPrompt="1"/>
          </p:nvPr>
        </p:nvSpPr>
        <p:spPr>
          <a:xfrm>
            <a:off x="803276" y="799199"/>
            <a:ext cx="5797550" cy="5258701"/>
          </a:xfrm>
          <a:solidFill>
            <a:schemeClr val="bg2"/>
          </a:solidFill>
        </p:spPr>
        <p:txBody>
          <a:bodyPr/>
          <a:lstStyle>
            <a:lvl1pPr marL="0" indent="0">
              <a:buNone/>
              <a:defRPr/>
            </a:lvl1pPr>
          </a:lstStyle>
          <a:p>
            <a:r>
              <a:rPr lang="en-GB"/>
              <a:t>Click to add Picture</a:t>
            </a:r>
          </a:p>
        </p:txBody>
      </p:sp>
      <p:sp>
        <p:nvSpPr>
          <p:cNvPr id="17" name="Text Placeholder 1"/>
          <p:cNvSpPr>
            <a:spLocks noGrp="1"/>
          </p:cNvSpPr>
          <p:nvPr>
            <p:ph type="body" sz="quarter" idx="20" hasCustomPrompt="1"/>
          </p:nvPr>
        </p:nvSpPr>
        <p:spPr>
          <a:xfrm>
            <a:off x="7356475" y="1296000"/>
            <a:ext cx="4032000" cy="76944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9" name="Content Placeholder 1"/>
          <p:cNvSpPr>
            <a:spLocks noGrp="1"/>
          </p:cNvSpPr>
          <p:nvPr>
            <p:ph sz="quarter" idx="21"/>
          </p:nvPr>
        </p:nvSpPr>
        <p:spPr>
          <a:xfrm>
            <a:off x="7356475" y="2318400"/>
            <a:ext cx="4032250"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Source 1"/>
          <p:cNvSpPr>
            <a:spLocks noGrp="1"/>
          </p:cNvSpPr>
          <p:nvPr>
            <p:ph type="body" sz="quarter" idx="22" hasCustomPrompt="1"/>
          </p:nvPr>
        </p:nvSpPr>
        <p:spPr>
          <a:xfrm>
            <a:off x="7357013" y="5929660"/>
            <a:ext cx="4032250"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21" name="Title 1"/>
          <p:cNvSpPr>
            <a:spLocks noGrp="1"/>
          </p:cNvSpPr>
          <p:nvPr>
            <p:ph type="title" hasCustomPrompt="1"/>
          </p:nvPr>
        </p:nvSpPr>
        <p:spPr>
          <a:xfrm>
            <a:off x="7356475" y="799200"/>
            <a:ext cx="4032000" cy="493340"/>
          </a:xfrm>
        </p:spPr>
        <p:txBody>
          <a:bodyPr lIns="46800" rIns="0">
            <a:spAutoFit/>
          </a:bodyPr>
          <a:lstStyle/>
          <a:p>
            <a:r>
              <a:rPr lang="en-US"/>
              <a:t>Click to add title</a:t>
            </a:r>
          </a:p>
        </p:txBody>
      </p:sp>
      <p:sp>
        <p:nvSpPr>
          <p:cNvPr id="22" name="Footer Placeholder 2"/>
          <p:cNvSpPr>
            <a:spLocks noGrp="1"/>
          </p:cNvSpPr>
          <p:nvPr>
            <p:ph type="ftr" sz="quarter" idx="31"/>
          </p:nvPr>
        </p:nvSpPr>
        <p:spPr>
          <a:xfrm>
            <a:off x="298800" y="229500"/>
            <a:ext cx="5545138" cy="134725"/>
          </a:xfrm>
        </p:spPr>
        <p:txBody>
          <a:bodyPr/>
          <a:lstStyle>
            <a:lvl1pPr>
              <a:defRPr>
                <a:solidFill>
                  <a:schemeClr val="bg1"/>
                </a:solidFill>
              </a:defRPr>
            </a:lvl1pPr>
          </a:lstStyle>
          <a:p>
            <a:endParaRPr lang="en-GB"/>
          </a:p>
        </p:txBody>
      </p:sp>
      <p:sp>
        <p:nvSpPr>
          <p:cNvPr id="24" name="Text Placeholder 7"/>
          <p:cNvSpPr>
            <a:spLocks noGrp="1"/>
          </p:cNvSpPr>
          <p:nvPr>
            <p:ph type="body" sz="quarter" idx="29" hasCustomPrompt="1"/>
          </p:nvPr>
        </p:nvSpPr>
        <p:spPr>
          <a:xfrm>
            <a:off x="7356475" y="5206588"/>
            <a:ext cx="4031330" cy="716126"/>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27"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Tree>
    <p:extLst>
      <p:ext uri="{BB962C8B-B14F-4D97-AF65-F5344CB8AC3E}">
        <p14:creationId xmlns:p14="http://schemas.microsoft.com/office/powerpoint/2010/main" val="162939031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Copy/Image Border">
    <p:spTree>
      <p:nvGrpSpPr>
        <p:cNvPr id="1" name=""/>
        <p:cNvGrpSpPr/>
        <p:nvPr/>
      </p:nvGrpSpPr>
      <p:grpSpPr>
        <a:xfrm>
          <a:off x="0" y="0"/>
          <a:ext cx="0" cy="0"/>
          <a:chOff x="0" y="0"/>
          <a:chExt cx="0" cy="0"/>
        </a:xfrm>
      </p:grpSpPr>
      <p:sp>
        <p:nvSpPr>
          <p:cNvPr id="14" name="Picture Placeholder 9"/>
          <p:cNvSpPr>
            <a:spLocks noGrp="1"/>
          </p:cNvSpPr>
          <p:nvPr>
            <p:ph type="pic" sz="quarter" idx="30" hasCustomPrompt="1"/>
          </p:nvPr>
        </p:nvSpPr>
        <p:spPr>
          <a:xfrm>
            <a:off x="6096000" y="0"/>
            <a:ext cx="6096000" cy="6858000"/>
          </a:xfrm>
          <a:solidFill>
            <a:schemeClr val="tx1"/>
          </a:solidFill>
        </p:spPr>
        <p:txBody>
          <a:bodyPr/>
          <a:lstStyle>
            <a:lvl1pPr marL="0" indent="0">
              <a:buNone/>
              <a:defRPr/>
            </a:lvl1pPr>
          </a:lstStyle>
          <a:p>
            <a:r>
              <a:rPr lang="en-GB"/>
              <a:t>Click to add Picture or Colour</a:t>
            </a:r>
          </a:p>
        </p:txBody>
      </p:sp>
      <p:sp>
        <p:nvSpPr>
          <p:cNvPr id="15" name="Picture Placeholder 3"/>
          <p:cNvSpPr>
            <a:spLocks noGrp="1"/>
          </p:cNvSpPr>
          <p:nvPr>
            <p:ph type="pic" sz="quarter" idx="28" hasCustomPrompt="1"/>
          </p:nvPr>
        </p:nvSpPr>
        <p:spPr>
          <a:xfrm>
            <a:off x="6851650" y="799199"/>
            <a:ext cx="4537075" cy="5258701"/>
          </a:xfrm>
          <a:solidFill>
            <a:schemeClr val="bg2"/>
          </a:solidFill>
        </p:spPr>
        <p:txBody>
          <a:bodyPr/>
          <a:lstStyle>
            <a:lvl1pPr marL="0" indent="0">
              <a:buNone/>
              <a:defRPr/>
            </a:lvl1pPr>
          </a:lstStyle>
          <a:p>
            <a:r>
              <a:rPr lang="en-GB"/>
              <a:t>Click to add Picture</a:t>
            </a:r>
          </a:p>
        </p:txBody>
      </p:sp>
      <p:sp>
        <p:nvSpPr>
          <p:cNvPr id="16" name="Title 1"/>
          <p:cNvSpPr>
            <a:spLocks noGrp="1"/>
          </p:cNvSpPr>
          <p:nvPr>
            <p:ph type="title" hasCustomPrompt="1"/>
          </p:nvPr>
        </p:nvSpPr>
        <p:spPr>
          <a:xfrm>
            <a:off x="803275" y="799200"/>
            <a:ext cx="4537075" cy="498598"/>
          </a:xfrm>
        </p:spPr>
        <p:txBody>
          <a:bodyPr wrap="square" lIns="0" rIns="46800">
            <a:spAutoFit/>
          </a:bodyPr>
          <a:lstStyle>
            <a:lvl1pPr>
              <a:defRPr sz="3600"/>
            </a:lvl1pPr>
          </a:lstStyle>
          <a:p>
            <a:r>
              <a:rPr lang="en-US"/>
              <a:t>Click to add title</a:t>
            </a:r>
            <a:endParaRPr lang="en-GB"/>
          </a:p>
        </p:txBody>
      </p:sp>
      <p:sp>
        <p:nvSpPr>
          <p:cNvPr id="18" name="Text Placeholder 1"/>
          <p:cNvSpPr>
            <a:spLocks noGrp="1"/>
          </p:cNvSpPr>
          <p:nvPr>
            <p:ph type="body" sz="quarter" idx="13" hasCustomPrompt="1"/>
          </p:nvPr>
        </p:nvSpPr>
        <p:spPr>
          <a:xfrm>
            <a:off x="803217" y="1296000"/>
            <a:ext cx="4536053" cy="512961"/>
          </a:xfrm>
        </p:spPr>
        <p:txBody>
          <a:bodyPr wrap="square" lIns="0"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9" name="Content Placeholder 1"/>
          <p:cNvSpPr>
            <a:spLocks noGrp="1"/>
          </p:cNvSpPr>
          <p:nvPr>
            <p:ph sz="quarter" idx="12"/>
          </p:nvPr>
        </p:nvSpPr>
        <p:spPr>
          <a:xfrm>
            <a:off x="803233" y="2070000"/>
            <a:ext cx="4536333" cy="1282402"/>
          </a:xfrm>
        </p:spPr>
        <p:txBody>
          <a:bodyPr wrap="square" lIns="0"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Footer Placeholder 1"/>
          <p:cNvSpPr>
            <a:spLocks noGrp="1"/>
          </p:cNvSpPr>
          <p:nvPr>
            <p:ph type="ftr" sz="quarter" idx="31"/>
          </p:nvPr>
        </p:nvSpPr>
        <p:spPr>
          <a:xfrm>
            <a:off x="298800" y="229500"/>
            <a:ext cx="5545138" cy="134725"/>
          </a:xfrm>
        </p:spPr>
        <p:txBody>
          <a:bodyPr/>
          <a:lstStyle/>
          <a:p>
            <a:endParaRPr lang="en-GB"/>
          </a:p>
        </p:txBody>
      </p:sp>
      <p:sp>
        <p:nvSpPr>
          <p:cNvPr id="22" name="Source 1"/>
          <p:cNvSpPr>
            <a:spLocks noGrp="1"/>
          </p:cNvSpPr>
          <p:nvPr>
            <p:ph type="body" sz="quarter" idx="22" hasCustomPrompt="1"/>
          </p:nvPr>
        </p:nvSpPr>
        <p:spPr>
          <a:xfrm>
            <a:off x="803999" y="5971613"/>
            <a:ext cx="4535311" cy="128240"/>
          </a:xfrm>
        </p:spPr>
        <p:txBody>
          <a:bodyPr wrap="square">
            <a:spAutoFit/>
          </a:bodyPr>
          <a:lstStyle>
            <a:lvl1pPr marL="0" indent="0">
              <a:lnSpc>
                <a:spcPts val="1000"/>
              </a:lnSpc>
              <a:buNone/>
              <a:defRPr sz="900" baseline="0"/>
            </a:lvl1pPr>
          </a:lstStyle>
          <a:p>
            <a:pPr lvl="0"/>
            <a:r>
              <a:rPr lang="en-US"/>
              <a:t>Click to add source</a:t>
            </a:r>
            <a:endParaRPr lang="en-GB"/>
          </a:p>
        </p:txBody>
      </p:sp>
      <p:sp>
        <p:nvSpPr>
          <p:cNvPr id="23" name="Text Placeholder 7"/>
          <p:cNvSpPr>
            <a:spLocks noGrp="1"/>
          </p:cNvSpPr>
          <p:nvPr>
            <p:ph type="body" sz="quarter" idx="29" hasCustomPrompt="1"/>
          </p:nvPr>
        </p:nvSpPr>
        <p:spPr>
          <a:xfrm>
            <a:off x="804637" y="5255487"/>
            <a:ext cx="4534706" cy="716126"/>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17"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5755662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Copy/Image Border">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p:cNvSpPr>
            <a:spLocks noGrp="1"/>
          </p:cNvSpPr>
          <p:nvPr>
            <p:ph type="title" hasCustomPrompt="1"/>
          </p:nvPr>
        </p:nvSpPr>
        <p:spPr>
          <a:xfrm>
            <a:off x="6851650" y="799200"/>
            <a:ext cx="4537075" cy="498598"/>
          </a:xfrm>
        </p:spPr>
        <p:txBody>
          <a:bodyPr wrap="square" lIns="46800">
            <a:spAutoFit/>
          </a:bodyPr>
          <a:lstStyle>
            <a:lvl1pPr>
              <a:defRPr sz="3600"/>
            </a:lvl1pPr>
          </a:lstStyle>
          <a:p>
            <a:r>
              <a:rPr lang="en-US"/>
              <a:t>Click to add title</a:t>
            </a:r>
            <a:endParaRPr lang="en-GB"/>
          </a:p>
        </p:txBody>
      </p:sp>
      <p:sp>
        <p:nvSpPr>
          <p:cNvPr id="21" name="Text Placeholder 1"/>
          <p:cNvSpPr>
            <a:spLocks noGrp="1"/>
          </p:cNvSpPr>
          <p:nvPr>
            <p:ph type="body" sz="quarter" idx="13" hasCustomPrompt="1"/>
          </p:nvPr>
        </p:nvSpPr>
        <p:spPr>
          <a:xfrm>
            <a:off x="6851592" y="1296000"/>
            <a:ext cx="4536053" cy="512961"/>
          </a:xfrm>
        </p:spPr>
        <p:txBody>
          <a:bodyPr wrap="square" l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22" name="Content Placeholder 1"/>
          <p:cNvSpPr>
            <a:spLocks noGrp="1"/>
          </p:cNvSpPr>
          <p:nvPr>
            <p:ph sz="quarter" idx="12"/>
          </p:nvPr>
        </p:nvSpPr>
        <p:spPr>
          <a:xfrm>
            <a:off x="6851608" y="2070000"/>
            <a:ext cx="4536333" cy="1282402"/>
          </a:xfrm>
        </p:spPr>
        <p:txBody>
          <a:bodyPr wrap="square" l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3"/>
          <p:cNvSpPr>
            <a:spLocks noGrp="1"/>
          </p:cNvSpPr>
          <p:nvPr>
            <p:ph type="pic" sz="quarter" idx="28" hasCustomPrompt="1"/>
          </p:nvPr>
        </p:nvSpPr>
        <p:spPr>
          <a:xfrm>
            <a:off x="803275" y="799199"/>
            <a:ext cx="4537076" cy="5258701"/>
          </a:xfrm>
          <a:solidFill>
            <a:schemeClr val="bg2"/>
          </a:solidFill>
        </p:spPr>
        <p:txBody>
          <a:bodyPr/>
          <a:lstStyle>
            <a:lvl1pPr marL="0" indent="0">
              <a:buNone/>
              <a:defRPr baseline="0"/>
            </a:lvl1pPr>
          </a:lstStyle>
          <a:p>
            <a:r>
              <a:rPr lang="en-GB"/>
              <a:t>Click to add Picture</a:t>
            </a:r>
          </a:p>
        </p:txBody>
      </p:sp>
      <p:sp>
        <p:nvSpPr>
          <p:cNvPr id="24" name="Footer Placeholder 1"/>
          <p:cNvSpPr>
            <a:spLocks noGrp="1"/>
          </p:cNvSpPr>
          <p:nvPr>
            <p:ph type="ftr" sz="quarter" idx="31"/>
          </p:nvPr>
        </p:nvSpPr>
        <p:spPr>
          <a:xfrm>
            <a:off x="298800" y="229500"/>
            <a:ext cx="5545138" cy="134725"/>
          </a:xfrm>
        </p:spPr>
        <p:txBody>
          <a:bodyPr/>
          <a:lstStyle>
            <a:lvl1pPr>
              <a:defRPr>
                <a:solidFill>
                  <a:schemeClr val="bg1"/>
                </a:solidFill>
              </a:defRPr>
            </a:lvl1pPr>
          </a:lstStyle>
          <a:p>
            <a:endParaRPr lang="en-GB"/>
          </a:p>
        </p:txBody>
      </p:sp>
      <p:sp>
        <p:nvSpPr>
          <p:cNvPr id="26" name="Source 1"/>
          <p:cNvSpPr>
            <a:spLocks noGrp="1"/>
          </p:cNvSpPr>
          <p:nvPr>
            <p:ph type="body" sz="quarter" idx="22" hasCustomPrompt="1"/>
          </p:nvPr>
        </p:nvSpPr>
        <p:spPr>
          <a:xfrm>
            <a:off x="6854086" y="6180485"/>
            <a:ext cx="4535906"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27" name="Text Placeholder 7"/>
          <p:cNvSpPr>
            <a:spLocks noGrp="1"/>
          </p:cNvSpPr>
          <p:nvPr>
            <p:ph type="body" sz="quarter" idx="29" hasCustomPrompt="1"/>
          </p:nvPr>
        </p:nvSpPr>
        <p:spPr>
          <a:xfrm>
            <a:off x="6853014" y="5464909"/>
            <a:ext cx="4534706" cy="716126"/>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1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5477079"/>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Copy/2xImage/Pullout">
    <p:bg>
      <p:bgPr>
        <a:solidFill>
          <a:schemeClr val="bg1"/>
        </a:solidFill>
        <a:effectLst/>
      </p:bgPr>
    </p:bg>
    <p:spTree>
      <p:nvGrpSpPr>
        <p:cNvPr id="1" name=""/>
        <p:cNvGrpSpPr/>
        <p:nvPr/>
      </p:nvGrpSpPr>
      <p:grpSpPr>
        <a:xfrm>
          <a:off x="0" y="0"/>
          <a:ext cx="0" cy="0"/>
          <a:chOff x="0" y="0"/>
          <a:chExt cx="0" cy="0"/>
        </a:xfrm>
      </p:grpSpPr>
      <p:sp>
        <p:nvSpPr>
          <p:cNvPr id="14" name="Picture Placeholder 9"/>
          <p:cNvSpPr>
            <a:spLocks noGrp="1"/>
          </p:cNvSpPr>
          <p:nvPr>
            <p:ph type="pic" sz="quarter" idx="30" hasCustomPrompt="1"/>
          </p:nvPr>
        </p:nvSpPr>
        <p:spPr>
          <a:xfrm>
            <a:off x="6096000" y="0"/>
            <a:ext cx="6096000" cy="6858000"/>
          </a:xfrm>
          <a:solidFill>
            <a:schemeClr val="tx1"/>
          </a:solidFill>
        </p:spPr>
        <p:txBody>
          <a:bodyPr/>
          <a:lstStyle>
            <a:lvl1pPr marL="0" indent="0">
              <a:buNone/>
              <a:defRPr>
                <a:solidFill>
                  <a:schemeClr val="bg1"/>
                </a:solidFill>
              </a:defRPr>
            </a:lvl1pPr>
          </a:lstStyle>
          <a:p>
            <a:r>
              <a:rPr lang="en-GB"/>
              <a:t>Click to add Picture or Colour</a:t>
            </a:r>
          </a:p>
        </p:txBody>
      </p:sp>
      <p:sp>
        <p:nvSpPr>
          <p:cNvPr id="18" name="Text Placeholder 1"/>
          <p:cNvSpPr>
            <a:spLocks noGrp="1"/>
          </p:cNvSpPr>
          <p:nvPr>
            <p:ph type="body" sz="quarter" idx="20" hasCustomPrompt="1"/>
          </p:nvPr>
        </p:nvSpPr>
        <p:spPr>
          <a:xfrm>
            <a:off x="803275" y="1296000"/>
            <a:ext cx="4032250" cy="76944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9" name="Content Placeholder 1"/>
          <p:cNvSpPr>
            <a:spLocks noGrp="1"/>
          </p:cNvSpPr>
          <p:nvPr>
            <p:ph sz="quarter" idx="21"/>
          </p:nvPr>
        </p:nvSpPr>
        <p:spPr>
          <a:xfrm>
            <a:off x="803291" y="2318400"/>
            <a:ext cx="4032500"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
          <p:cNvSpPr>
            <a:spLocks noGrp="1"/>
          </p:cNvSpPr>
          <p:nvPr>
            <p:ph type="title" hasCustomPrompt="1"/>
          </p:nvPr>
        </p:nvSpPr>
        <p:spPr>
          <a:xfrm>
            <a:off x="803275" y="799200"/>
            <a:ext cx="4032250" cy="493340"/>
          </a:xfrm>
        </p:spPr>
        <p:txBody>
          <a:bodyPr rIns="46800"/>
          <a:lstStyle/>
          <a:p>
            <a:r>
              <a:rPr lang="en-US"/>
              <a:t>Click to add title</a:t>
            </a:r>
          </a:p>
        </p:txBody>
      </p:sp>
      <p:sp>
        <p:nvSpPr>
          <p:cNvPr id="23" name="Picture Placeholder 4"/>
          <p:cNvSpPr>
            <a:spLocks noGrp="1"/>
          </p:cNvSpPr>
          <p:nvPr>
            <p:ph type="pic" sz="quarter" idx="31" hasCustomPrompt="1"/>
          </p:nvPr>
        </p:nvSpPr>
        <p:spPr>
          <a:xfrm>
            <a:off x="5591175" y="800100"/>
            <a:ext cx="5797550" cy="2520950"/>
          </a:xfrm>
          <a:solidFill>
            <a:schemeClr val="bg2"/>
          </a:solidFill>
        </p:spPr>
        <p:txBody>
          <a:bodyPr/>
          <a:lstStyle>
            <a:lvl1pPr marL="0" indent="0">
              <a:buNone/>
              <a:defRPr/>
            </a:lvl1pPr>
          </a:lstStyle>
          <a:p>
            <a:r>
              <a:rPr lang="en-GB"/>
              <a:t>Click to add Picture</a:t>
            </a:r>
          </a:p>
        </p:txBody>
      </p:sp>
      <p:sp>
        <p:nvSpPr>
          <p:cNvPr id="24" name="Picture Placeholder 3"/>
          <p:cNvSpPr>
            <a:spLocks noGrp="1"/>
          </p:cNvSpPr>
          <p:nvPr>
            <p:ph type="pic" sz="quarter" idx="32" hasCustomPrompt="1"/>
          </p:nvPr>
        </p:nvSpPr>
        <p:spPr>
          <a:xfrm>
            <a:off x="5591175" y="3537225"/>
            <a:ext cx="5797550" cy="2515037"/>
          </a:xfrm>
          <a:solidFill>
            <a:schemeClr val="bg2"/>
          </a:solidFill>
        </p:spPr>
        <p:txBody>
          <a:bodyPr/>
          <a:lstStyle>
            <a:lvl1pPr marL="0" indent="0">
              <a:buNone/>
              <a:defRPr/>
            </a:lvl1pPr>
          </a:lstStyle>
          <a:p>
            <a:r>
              <a:rPr lang="en-GB"/>
              <a:t>Click to add Picture</a:t>
            </a:r>
          </a:p>
        </p:txBody>
      </p:sp>
      <p:sp>
        <p:nvSpPr>
          <p:cNvPr id="25" name="Footer Placeholder 2"/>
          <p:cNvSpPr>
            <a:spLocks noGrp="1"/>
          </p:cNvSpPr>
          <p:nvPr>
            <p:ph type="ftr" sz="quarter" idx="33"/>
          </p:nvPr>
        </p:nvSpPr>
        <p:spPr>
          <a:xfrm>
            <a:off x="298800" y="229500"/>
            <a:ext cx="5545138" cy="134725"/>
          </a:xfrm>
        </p:spPr>
        <p:txBody>
          <a:bodyPr/>
          <a:lstStyle/>
          <a:p>
            <a:endParaRPr lang="en-GB"/>
          </a:p>
        </p:txBody>
      </p:sp>
      <p:sp>
        <p:nvSpPr>
          <p:cNvPr id="27" name="Source 1"/>
          <p:cNvSpPr>
            <a:spLocks noGrp="1"/>
          </p:cNvSpPr>
          <p:nvPr>
            <p:ph type="body" sz="quarter" idx="22" hasCustomPrompt="1"/>
          </p:nvPr>
        </p:nvSpPr>
        <p:spPr>
          <a:xfrm>
            <a:off x="803275" y="5872992"/>
            <a:ext cx="4032250" cy="128240"/>
          </a:xfrm>
        </p:spPr>
        <p:txBody>
          <a:bodyPr wrap="square">
            <a:spAutoFit/>
          </a:bodyPr>
          <a:lstStyle>
            <a:lvl1pPr marL="0" indent="0">
              <a:lnSpc>
                <a:spcPts val="1000"/>
              </a:lnSpc>
              <a:buNone/>
              <a:defRPr sz="900" baseline="0"/>
            </a:lvl1pPr>
          </a:lstStyle>
          <a:p>
            <a:pPr lvl="0"/>
            <a:r>
              <a:rPr lang="en-US"/>
              <a:t>Click to add source</a:t>
            </a:r>
            <a:endParaRPr lang="en-GB"/>
          </a:p>
        </p:txBody>
      </p:sp>
      <p:sp>
        <p:nvSpPr>
          <p:cNvPr id="28" name="Text Placeholder 7"/>
          <p:cNvSpPr>
            <a:spLocks noGrp="1"/>
          </p:cNvSpPr>
          <p:nvPr>
            <p:ph type="body" sz="quarter" idx="29" hasCustomPrompt="1"/>
          </p:nvPr>
        </p:nvSpPr>
        <p:spPr>
          <a:xfrm>
            <a:off x="803903" y="5336136"/>
            <a:ext cx="4031580"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16"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89129112"/>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Copy/2xImage/Pullout">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3"/>
          <p:cNvSpPr>
            <a:spLocks noGrp="1"/>
          </p:cNvSpPr>
          <p:nvPr>
            <p:ph type="pic" sz="quarter" idx="31" hasCustomPrompt="1"/>
          </p:nvPr>
        </p:nvSpPr>
        <p:spPr>
          <a:xfrm>
            <a:off x="803275" y="799200"/>
            <a:ext cx="5797550" cy="2521850"/>
          </a:xfrm>
          <a:solidFill>
            <a:schemeClr val="bg2"/>
          </a:solidFill>
        </p:spPr>
        <p:txBody>
          <a:bodyPr/>
          <a:lstStyle>
            <a:lvl1pPr marL="0" indent="0">
              <a:buNone/>
              <a:defRPr/>
            </a:lvl1pPr>
          </a:lstStyle>
          <a:p>
            <a:r>
              <a:rPr lang="en-GB"/>
              <a:t>Click to add Picture</a:t>
            </a:r>
          </a:p>
        </p:txBody>
      </p:sp>
      <p:sp>
        <p:nvSpPr>
          <p:cNvPr id="23" name="Picture Placeholder 4"/>
          <p:cNvSpPr>
            <a:spLocks noGrp="1"/>
          </p:cNvSpPr>
          <p:nvPr>
            <p:ph type="pic" sz="quarter" idx="32" hasCustomPrompt="1"/>
          </p:nvPr>
        </p:nvSpPr>
        <p:spPr>
          <a:xfrm>
            <a:off x="803275" y="3537226"/>
            <a:ext cx="5797550" cy="2515020"/>
          </a:xfrm>
          <a:solidFill>
            <a:schemeClr val="bg2"/>
          </a:solidFill>
        </p:spPr>
        <p:txBody>
          <a:bodyPr/>
          <a:lstStyle>
            <a:lvl1pPr marL="0" indent="0">
              <a:buNone/>
              <a:defRPr/>
            </a:lvl1pPr>
          </a:lstStyle>
          <a:p>
            <a:r>
              <a:rPr lang="en-GB"/>
              <a:t>Click to add Picture</a:t>
            </a:r>
          </a:p>
        </p:txBody>
      </p:sp>
      <p:sp>
        <p:nvSpPr>
          <p:cNvPr id="24" name="Text Placeholder 1"/>
          <p:cNvSpPr>
            <a:spLocks noGrp="1"/>
          </p:cNvSpPr>
          <p:nvPr>
            <p:ph type="body" sz="quarter" idx="20" hasCustomPrompt="1"/>
          </p:nvPr>
        </p:nvSpPr>
        <p:spPr>
          <a:xfrm>
            <a:off x="7380018" y="1296000"/>
            <a:ext cx="4007918" cy="76944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25" name="Content Placeholder 1"/>
          <p:cNvSpPr>
            <a:spLocks noGrp="1"/>
          </p:cNvSpPr>
          <p:nvPr>
            <p:ph sz="quarter" idx="21"/>
          </p:nvPr>
        </p:nvSpPr>
        <p:spPr>
          <a:xfrm>
            <a:off x="7380018" y="2318400"/>
            <a:ext cx="4008167"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itle 1"/>
          <p:cNvSpPr>
            <a:spLocks noGrp="1"/>
          </p:cNvSpPr>
          <p:nvPr>
            <p:ph type="title" hasCustomPrompt="1"/>
          </p:nvPr>
        </p:nvSpPr>
        <p:spPr>
          <a:xfrm>
            <a:off x="7380018" y="799200"/>
            <a:ext cx="4007918" cy="493340"/>
          </a:xfrm>
        </p:spPr>
        <p:txBody>
          <a:bodyPr wrap="square" lIns="46800" rIns="0">
            <a:spAutoFit/>
          </a:bodyPr>
          <a:lstStyle/>
          <a:p>
            <a:r>
              <a:rPr lang="en-US"/>
              <a:t>Click to add title</a:t>
            </a:r>
          </a:p>
        </p:txBody>
      </p:sp>
      <p:sp>
        <p:nvSpPr>
          <p:cNvPr id="27" name="Footer Placeholder 2"/>
          <p:cNvSpPr>
            <a:spLocks noGrp="1"/>
          </p:cNvSpPr>
          <p:nvPr>
            <p:ph type="ftr" sz="quarter" idx="33"/>
          </p:nvPr>
        </p:nvSpPr>
        <p:spPr>
          <a:xfrm>
            <a:off x="299251" y="229500"/>
            <a:ext cx="5545138" cy="134725"/>
          </a:xfrm>
        </p:spPr>
        <p:txBody>
          <a:bodyPr/>
          <a:lstStyle/>
          <a:p>
            <a:endParaRPr lang="en-GB"/>
          </a:p>
        </p:txBody>
      </p:sp>
      <p:sp>
        <p:nvSpPr>
          <p:cNvPr id="29" name="Source 1"/>
          <p:cNvSpPr>
            <a:spLocks noGrp="1"/>
          </p:cNvSpPr>
          <p:nvPr>
            <p:ph type="body" sz="quarter" idx="22" hasCustomPrompt="1"/>
          </p:nvPr>
        </p:nvSpPr>
        <p:spPr>
          <a:xfrm>
            <a:off x="7380556" y="5868562"/>
            <a:ext cx="4008167"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30" name="Text Placeholder 7"/>
          <p:cNvSpPr>
            <a:spLocks noGrp="1"/>
          </p:cNvSpPr>
          <p:nvPr>
            <p:ph type="body" sz="quarter" idx="29" hasCustomPrompt="1"/>
          </p:nvPr>
        </p:nvSpPr>
        <p:spPr>
          <a:xfrm>
            <a:off x="7380018" y="5336136"/>
            <a:ext cx="4007252"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16"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379725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Copy/Image/Pullout">
    <p:bg>
      <p:bgPr>
        <a:solidFill>
          <a:schemeClr val="tx2"/>
        </a:solidFill>
        <a:effectLst/>
      </p:bgPr>
    </p:bg>
    <p:spTree>
      <p:nvGrpSpPr>
        <p:cNvPr id="1" name=""/>
        <p:cNvGrpSpPr/>
        <p:nvPr/>
      </p:nvGrpSpPr>
      <p:grpSpPr>
        <a:xfrm>
          <a:off x="0" y="0"/>
          <a:ext cx="0" cy="0"/>
          <a:chOff x="0" y="0"/>
          <a:chExt cx="0" cy="0"/>
        </a:xfrm>
      </p:grpSpPr>
      <p:sp>
        <p:nvSpPr>
          <p:cNvPr id="5" name="Rectangle 4"/>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3"/>
          <p:cNvSpPr>
            <a:spLocks noGrp="1"/>
          </p:cNvSpPr>
          <p:nvPr>
            <p:ph type="pic" sz="quarter" idx="28" hasCustomPrompt="1"/>
          </p:nvPr>
        </p:nvSpPr>
        <p:spPr>
          <a:xfrm>
            <a:off x="803276" y="799199"/>
            <a:ext cx="5797550" cy="5258701"/>
          </a:xfrm>
          <a:solidFill>
            <a:schemeClr val="bg2"/>
          </a:solidFill>
        </p:spPr>
        <p:txBody>
          <a:bodyPr/>
          <a:lstStyle>
            <a:lvl1pPr marL="0" indent="0">
              <a:buNone/>
              <a:defRPr/>
            </a:lvl1pPr>
          </a:lstStyle>
          <a:p>
            <a:r>
              <a:rPr lang="en-GB"/>
              <a:t>Click to add Picture</a:t>
            </a:r>
          </a:p>
        </p:txBody>
      </p:sp>
      <p:sp>
        <p:nvSpPr>
          <p:cNvPr id="13" name="Text Placeholder 1"/>
          <p:cNvSpPr>
            <a:spLocks noGrp="1"/>
          </p:cNvSpPr>
          <p:nvPr>
            <p:ph type="body" sz="quarter" idx="20" hasCustomPrompt="1"/>
          </p:nvPr>
        </p:nvSpPr>
        <p:spPr>
          <a:xfrm>
            <a:off x="7356475" y="1296000"/>
            <a:ext cx="4032000" cy="76944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5" name="Content Placeholder 1"/>
          <p:cNvSpPr>
            <a:spLocks noGrp="1"/>
          </p:cNvSpPr>
          <p:nvPr>
            <p:ph sz="quarter" idx="21"/>
          </p:nvPr>
        </p:nvSpPr>
        <p:spPr>
          <a:xfrm>
            <a:off x="7356475" y="2318400"/>
            <a:ext cx="4032250"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ource 1"/>
          <p:cNvSpPr>
            <a:spLocks noGrp="1"/>
          </p:cNvSpPr>
          <p:nvPr>
            <p:ph type="body" sz="quarter" idx="22" hasCustomPrompt="1"/>
          </p:nvPr>
        </p:nvSpPr>
        <p:spPr>
          <a:xfrm>
            <a:off x="7357013" y="5929660"/>
            <a:ext cx="4032250"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2" name="Title 1"/>
          <p:cNvSpPr>
            <a:spLocks noGrp="1"/>
          </p:cNvSpPr>
          <p:nvPr>
            <p:ph type="title" hasCustomPrompt="1"/>
          </p:nvPr>
        </p:nvSpPr>
        <p:spPr>
          <a:xfrm>
            <a:off x="7356475" y="799200"/>
            <a:ext cx="4032000" cy="493340"/>
          </a:xfrm>
        </p:spPr>
        <p:txBody>
          <a:bodyPr lIns="46800" rIns="0">
            <a:spAutoFit/>
          </a:bodyPr>
          <a:lstStyle/>
          <a:p>
            <a:r>
              <a:rPr lang="en-US"/>
              <a:t>Click to add title</a:t>
            </a:r>
          </a:p>
        </p:txBody>
      </p:sp>
      <p:sp>
        <p:nvSpPr>
          <p:cNvPr id="3" name="Footer Placeholder 2"/>
          <p:cNvSpPr>
            <a:spLocks noGrp="1"/>
          </p:cNvSpPr>
          <p:nvPr>
            <p:ph type="ftr" sz="quarter" idx="31"/>
          </p:nvPr>
        </p:nvSpPr>
        <p:spPr>
          <a:xfrm>
            <a:off x="298800" y="229500"/>
            <a:ext cx="5545138" cy="134725"/>
          </a:xfrm>
        </p:spPr>
        <p:txBody>
          <a:bodyPr/>
          <a:lstStyle/>
          <a:p>
            <a:endParaRPr lang="en-GB"/>
          </a:p>
        </p:txBody>
      </p:sp>
      <p:sp>
        <p:nvSpPr>
          <p:cNvPr id="14" name="Text Placeholder 7"/>
          <p:cNvSpPr>
            <a:spLocks noGrp="1"/>
          </p:cNvSpPr>
          <p:nvPr>
            <p:ph type="body" sz="quarter" idx="29" hasCustomPrompt="1"/>
          </p:nvPr>
        </p:nvSpPr>
        <p:spPr>
          <a:xfrm>
            <a:off x="7356475" y="5206588"/>
            <a:ext cx="4031330" cy="716126"/>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
        <p:nvSpPr>
          <p:cNvPr id="17"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Tree>
    <p:extLst>
      <p:ext uri="{BB962C8B-B14F-4D97-AF65-F5344CB8AC3E}">
        <p14:creationId xmlns:p14="http://schemas.microsoft.com/office/powerpoint/2010/main" val="382956147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Copy/2xImage/Pullout Border">
    <p:bg>
      <p:bgPr>
        <a:solidFill>
          <a:schemeClr val="bg1"/>
        </a:solidFill>
        <a:effectLst/>
      </p:bgPr>
    </p:bg>
    <p:spTree>
      <p:nvGrpSpPr>
        <p:cNvPr id="1" name=""/>
        <p:cNvGrpSpPr/>
        <p:nvPr/>
      </p:nvGrpSpPr>
      <p:grpSpPr>
        <a:xfrm>
          <a:off x="0" y="0"/>
          <a:ext cx="0" cy="0"/>
          <a:chOff x="0" y="0"/>
          <a:chExt cx="0" cy="0"/>
        </a:xfrm>
      </p:grpSpPr>
      <p:sp>
        <p:nvSpPr>
          <p:cNvPr id="14" name="Picture Placeholder 9"/>
          <p:cNvSpPr>
            <a:spLocks noGrp="1"/>
          </p:cNvSpPr>
          <p:nvPr>
            <p:ph type="pic" sz="quarter" idx="30" hasCustomPrompt="1"/>
          </p:nvPr>
        </p:nvSpPr>
        <p:spPr>
          <a:xfrm>
            <a:off x="6096000" y="0"/>
            <a:ext cx="6096000" cy="6858000"/>
          </a:xfrm>
          <a:solidFill>
            <a:schemeClr val="tx1"/>
          </a:solidFill>
        </p:spPr>
        <p:txBody>
          <a:bodyPr/>
          <a:lstStyle>
            <a:lvl1pPr marL="0" indent="0">
              <a:buNone/>
              <a:defRPr>
                <a:solidFill>
                  <a:schemeClr val="bg1"/>
                </a:solidFill>
              </a:defRPr>
            </a:lvl1pPr>
          </a:lstStyle>
          <a:p>
            <a:r>
              <a:rPr lang="en-GB"/>
              <a:t>Click to add Picture or Colour</a:t>
            </a:r>
          </a:p>
        </p:txBody>
      </p:sp>
      <p:sp>
        <p:nvSpPr>
          <p:cNvPr id="18" name="Text Placeholder 1"/>
          <p:cNvSpPr>
            <a:spLocks noGrp="1"/>
          </p:cNvSpPr>
          <p:nvPr>
            <p:ph type="body" sz="quarter" idx="20" hasCustomPrompt="1"/>
          </p:nvPr>
        </p:nvSpPr>
        <p:spPr>
          <a:xfrm>
            <a:off x="803275" y="1296000"/>
            <a:ext cx="4537075" cy="51296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9" name="Content Placeholder 1"/>
          <p:cNvSpPr>
            <a:spLocks noGrp="1"/>
          </p:cNvSpPr>
          <p:nvPr>
            <p:ph sz="quarter" idx="21"/>
          </p:nvPr>
        </p:nvSpPr>
        <p:spPr>
          <a:xfrm>
            <a:off x="803291" y="2070000"/>
            <a:ext cx="4537356"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
          <p:cNvSpPr>
            <a:spLocks noGrp="1"/>
          </p:cNvSpPr>
          <p:nvPr>
            <p:ph type="title" hasCustomPrompt="1"/>
          </p:nvPr>
        </p:nvSpPr>
        <p:spPr>
          <a:xfrm>
            <a:off x="803275" y="799200"/>
            <a:ext cx="4537075" cy="493340"/>
          </a:xfrm>
        </p:spPr>
        <p:txBody>
          <a:bodyPr rIns="46800"/>
          <a:lstStyle/>
          <a:p>
            <a:r>
              <a:rPr lang="en-US"/>
              <a:t>Click to add title</a:t>
            </a:r>
          </a:p>
        </p:txBody>
      </p:sp>
      <p:sp>
        <p:nvSpPr>
          <p:cNvPr id="23" name="Picture Placeholder 4"/>
          <p:cNvSpPr>
            <a:spLocks noGrp="1"/>
          </p:cNvSpPr>
          <p:nvPr>
            <p:ph type="pic" sz="quarter" idx="31" hasCustomPrompt="1"/>
          </p:nvPr>
        </p:nvSpPr>
        <p:spPr>
          <a:xfrm>
            <a:off x="6851650" y="799200"/>
            <a:ext cx="4537075" cy="2522074"/>
          </a:xfrm>
          <a:solidFill>
            <a:schemeClr val="bg2"/>
          </a:solidFill>
        </p:spPr>
        <p:txBody>
          <a:bodyPr/>
          <a:lstStyle>
            <a:lvl1pPr marL="0" indent="0">
              <a:buNone/>
              <a:defRPr/>
            </a:lvl1pPr>
          </a:lstStyle>
          <a:p>
            <a:r>
              <a:rPr lang="en-GB"/>
              <a:t>Click to add Picture</a:t>
            </a:r>
          </a:p>
        </p:txBody>
      </p:sp>
      <p:sp>
        <p:nvSpPr>
          <p:cNvPr id="24" name="Picture Placeholder 3"/>
          <p:cNvSpPr>
            <a:spLocks noGrp="1"/>
          </p:cNvSpPr>
          <p:nvPr>
            <p:ph type="pic" sz="quarter" idx="32" hasCustomPrompt="1"/>
          </p:nvPr>
        </p:nvSpPr>
        <p:spPr>
          <a:xfrm>
            <a:off x="6851650" y="3536725"/>
            <a:ext cx="4537075" cy="2521175"/>
          </a:xfrm>
          <a:solidFill>
            <a:schemeClr val="bg2"/>
          </a:solidFill>
        </p:spPr>
        <p:txBody>
          <a:bodyPr/>
          <a:lstStyle>
            <a:lvl1pPr marL="0" indent="0">
              <a:buNone/>
              <a:defRPr/>
            </a:lvl1pPr>
          </a:lstStyle>
          <a:p>
            <a:r>
              <a:rPr lang="en-GB"/>
              <a:t>Click to add Picture</a:t>
            </a:r>
          </a:p>
        </p:txBody>
      </p:sp>
      <p:sp>
        <p:nvSpPr>
          <p:cNvPr id="25" name="Footer Placeholder 2"/>
          <p:cNvSpPr>
            <a:spLocks noGrp="1"/>
          </p:cNvSpPr>
          <p:nvPr>
            <p:ph type="ftr" sz="quarter" idx="33"/>
          </p:nvPr>
        </p:nvSpPr>
        <p:spPr>
          <a:xfrm>
            <a:off x="298800" y="229500"/>
            <a:ext cx="5545138" cy="134725"/>
          </a:xfrm>
        </p:spPr>
        <p:txBody>
          <a:bodyPr/>
          <a:lstStyle/>
          <a:p>
            <a:endParaRPr lang="en-GB"/>
          </a:p>
        </p:txBody>
      </p:sp>
      <p:sp>
        <p:nvSpPr>
          <p:cNvPr id="27" name="Source 1"/>
          <p:cNvSpPr>
            <a:spLocks noGrp="1"/>
          </p:cNvSpPr>
          <p:nvPr>
            <p:ph type="body" sz="quarter" idx="22" hasCustomPrompt="1"/>
          </p:nvPr>
        </p:nvSpPr>
        <p:spPr>
          <a:xfrm>
            <a:off x="803275" y="5959201"/>
            <a:ext cx="4537074" cy="128240"/>
          </a:xfrm>
        </p:spPr>
        <p:txBody>
          <a:bodyPr wrap="square">
            <a:spAutoFit/>
          </a:bodyPr>
          <a:lstStyle>
            <a:lvl1pPr marL="0" indent="0">
              <a:lnSpc>
                <a:spcPts val="1000"/>
              </a:lnSpc>
              <a:buNone/>
              <a:defRPr sz="900" baseline="0"/>
            </a:lvl1pPr>
          </a:lstStyle>
          <a:p>
            <a:pPr lvl="0"/>
            <a:r>
              <a:rPr lang="en-US"/>
              <a:t>Click to add source</a:t>
            </a:r>
          </a:p>
        </p:txBody>
      </p:sp>
      <p:sp>
        <p:nvSpPr>
          <p:cNvPr id="28" name="Text Placeholder 7"/>
          <p:cNvSpPr>
            <a:spLocks noGrp="1"/>
          </p:cNvSpPr>
          <p:nvPr>
            <p:ph type="body" sz="quarter" idx="29" hasCustomPrompt="1"/>
          </p:nvPr>
        </p:nvSpPr>
        <p:spPr>
          <a:xfrm>
            <a:off x="804035" y="5464909"/>
            <a:ext cx="4538691"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16"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6314389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Copy/2xImage/Pullout Border">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3"/>
          <p:cNvSpPr>
            <a:spLocks noGrp="1"/>
          </p:cNvSpPr>
          <p:nvPr>
            <p:ph type="pic" sz="quarter" idx="31" hasCustomPrompt="1"/>
          </p:nvPr>
        </p:nvSpPr>
        <p:spPr>
          <a:xfrm>
            <a:off x="803275" y="799200"/>
            <a:ext cx="4537075" cy="2522074"/>
          </a:xfrm>
          <a:solidFill>
            <a:schemeClr val="bg2"/>
          </a:solidFill>
        </p:spPr>
        <p:txBody>
          <a:bodyPr/>
          <a:lstStyle>
            <a:lvl1pPr marL="0" indent="0">
              <a:buNone/>
              <a:defRPr/>
            </a:lvl1pPr>
          </a:lstStyle>
          <a:p>
            <a:r>
              <a:rPr lang="en-GB"/>
              <a:t>Click to add Picture</a:t>
            </a:r>
          </a:p>
        </p:txBody>
      </p:sp>
      <p:sp>
        <p:nvSpPr>
          <p:cNvPr id="23" name="Picture Placeholder 4"/>
          <p:cNvSpPr>
            <a:spLocks noGrp="1"/>
          </p:cNvSpPr>
          <p:nvPr>
            <p:ph type="pic" sz="quarter" idx="32" hasCustomPrompt="1"/>
          </p:nvPr>
        </p:nvSpPr>
        <p:spPr>
          <a:xfrm>
            <a:off x="803275" y="3536725"/>
            <a:ext cx="4537075" cy="2521175"/>
          </a:xfrm>
          <a:solidFill>
            <a:schemeClr val="bg2"/>
          </a:solidFill>
        </p:spPr>
        <p:txBody>
          <a:bodyPr/>
          <a:lstStyle>
            <a:lvl1pPr marL="0" indent="0">
              <a:buNone/>
              <a:defRPr/>
            </a:lvl1pPr>
          </a:lstStyle>
          <a:p>
            <a:r>
              <a:rPr lang="en-GB"/>
              <a:t>Click to add Picture</a:t>
            </a:r>
          </a:p>
        </p:txBody>
      </p:sp>
      <p:sp>
        <p:nvSpPr>
          <p:cNvPr id="24" name="Text Placeholder 1"/>
          <p:cNvSpPr>
            <a:spLocks noGrp="1"/>
          </p:cNvSpPr>
          <p:nvPr>
            <p:ph type="body" sz="quarter" idx="20" hasCustomPrompt="1"/>
          </p:nvPr>
        </p:nvSpPr>
        <p:spPr>
          <a:xfrm>
            <a:off x="6851650" y="1296000"/>
            <a:ext cx="4537075" cy="51296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25" name="Content Placeholder 1"/>
          <p:cNvSpPr>
            <a:spLocks noGrp="1"/>
          </p:cNvSpPr>
          <p:nvPr>
            <p:ph sz="quarter" idx="21"/>
          </p:nvPr>
        </p:nvSpPr>
        <p:spPr>
          <a:xfrm>
            <a:off x="6851604" y="2070000"/>
            <a:ext cx="4537355"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itle 1"/>
          <p:cNvSpPr>
            <a:spLocks noGrp="1"/>
          </p:cNvSpPr>
          <p:nvPr>
            <p:ph type="title" hasCustomPrompt="1"/>
          </p:nvPr>
        </p:nvSpPr>
        <p:spPr>
          <a:xfrm>
            <a:off x="6851650" y="799200"/>
            <a:ext cx="4537075" cy="493340"/>
          </a:xfrm>
        </p:spPr>
        <p:txBody>
          <a:bodyPr wrap="square" lIns="46800" rIns="0">
            <a:spAutoFit/>
          </a:bodyPr>
          <a:lstStyle/>
          <a:p>
            <a:r>
              <a:rPr lang="en-US"/>
              <a:t>Click to add title</a:t>
            </a:r>
          </a:p>
        </p:txBody>
      </p:sp>
      <p:sp>
        <p:nvSpPr>
          <p:cNvPr id="27" name="Footer Placeholder 2"/>
          <p:cNvSpPr>
            <a:spLocks noGrp="1"/>
          </p:cNvSpPr>
          <p:nvPr>
            <p:ph type="ftr" sz="quarter" idx="33"/>
          </p:nvPr>
        </p:nvSpPr>
        <p:spPr>
          <a:xfrm>
            <a:off x="298800" y="229500"/>
            <a:ext cx="5545138" cy="134725"/>
          </a:xfrm>
        </p:spPr>
        <p:txBody>
          <a:bodyPr/>
          <a:lstStyle>
            <a:lvl1pPr>
              <a:defRPr>
                <a:solidFill>
                  <a:schemeClr val="bg1"/>
                </a:solidFill>
              </a:defRPr>
            </a:lvl1pPr>
          </a:lstStyle>
          <a:p>
            <a:endParaRPr lang="en-GB"/>
          </a:p>
        </p:txBody>
      </p:sp>
      <p:sp>
        <p:nvSpPr>
          <p:cNvPr id="29" name="Source 1"/>
          <p:cNvSpPr>
            <a:spLocks noGrp="1"/>
          </p:cNvSpPr>
          <p:nvPr>
            <p:ph type="body" sz="quarter" idx="22" hasCustomPrompt="1"/>
          </p:nvPr>
        </p:nvSpPr>
        <p:spPr>
          <a:xfrm>
            <a:off x="6852142" y="5983282"/>
            <a:ext cx="4537355"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30" name="Text Placeholder 7"/>
          <p:cNvSpPr>
            <a:spLocks noGrp="1"/>
          </p:cNvSpPr>
          <p:nvPr>
            <p:ph type="body" sz="quarter" idx="29" hasCustomPrompt="1"/>
          </p:nvPr>
        </p:nvSpPr>
        <p:spPr>
          <a:xfrm>
            <a:off x="6851537" y="5464909"/>
            <a:ext cx="4536156"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16"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592165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Copy/4xImage/Pullout">
    <p:bg>
      <p:bgPr>
        <a:solidFill>
          <a:schemeClr val="bg1"/>
        </a:solidFill>
        <a:effectLst/>
      </p:bgPr>
    </p:bg>
    <p:spTree>
      <p:nvGrpSpPr>
        <p:cNvPr id="1" name=""/>
        <p:cNvGrpSpPr/>
        <p:nvPr/>
      </p:nvGrpSpPr>
      <p:grpSpPr>
        <a:xfrm>
          <a:off x="0" y="0"/>
          <a:ext cx="0" cy="0"/>
          <a:chOff x="0" y="0"/>
          <a:chExt cx="0" cy="0"/>
        </a:xfrm>
      </p:grpSpPr>
      <p:sp>
        <p:nvSpPr>
          <p:cNvPr id="16" name="Picture Placeholder 9"/>
          <p:cNvSpPr>
            <a:spLocks noGrp="1"/>
          </p:cNvSpPr>
          <p:nvPr>
            <p:ph type="pic" sz="quarter" idx="32" hasCustomPrompt="1"/>
          </p:nvPr>
        </p:nvSpPr>
        <p:spPr>
          <a:xfrm>
            <a:off x="6096000" y="0"/>
            <a:ext cx="6096000" cy="6858000"/>
          </a:xfrm>
          <a:solidFill>
            <a:schemeClr val="tx1"/>
          </a:solidFill>
        </p:spPr>
        <p:txBody>
          <a:bodyPr/>
          <a:lstStyle>
            <a:lvl1pPr marL="0" indent="0">
              <a:buNone/>
              <a:defRPr>
                <a:solidFill>
                  <a:schemeClr val="bg1"/>
                </a:solidFill>
              </a:defRPr>
            </a:lvl1pPr>
          </a:lstStyle>
          <a:p>
            <a:r>
              <a:rPr lang="en-GB"/>
              <a:t>Click to add Picture or Colour</a:t>
            </a:r>
          </a:p>
        </p:txBody>
      </p:sp>
      <p:sp>
        <p:nvSpPr>
          <p:cNvPr id="18" name="Picture Placeholder 3"/>
          <p:cNvSpPr>
            <a:spLocks noGrp="1"/>
          </p:cNvSpPr>
          <p:nvPr>
            <p:ph type="pic" sz="quarter" idx="31" hasCustomPrompt="1"/>
          </p:nvPr>
        </p:nvSpPr>
        <p:spPr>
          <a:xfrm>
            <a:off x="5591175" y="799199"/>
            <a:ext cx="5797550" cy="3430191"/>
          </a:xfrm>
          <a:solidFill>
            <a:schemeClr val="bg2"/>
          </a:solidFill>
        </p:spPr>
        <p:txBody>
          <a:bodyPr/>
          <a:lstStyle>
            <a:lvl1pPr marL="0" indent="0">
              <a:buNone/>
              <a:defRPr/>
            </a:lvl1pPr>
          </a:lstStyle>
          <a:p>
            <a:r>
              <a:rPr lang="en-GB"/>
              <a:t>Click to add Picture</a:t>
            </a:r>
          </a:p>
        </p:txBody>
      </p:sp>
      <p:sp>
        <p:nvSpPr>
          <p:cNvPr id="19" name="Picture Placeholder 3"/>
          <p:cNvSpPr>
            <a:spLocks noGrp="1"/>
          </p:cNvSpPr>
          <p:nvPr>
            <p:ph type="pic" sz="quarter" idx="33" hasCustomPrompt="1"/>
          </p:nvPr>
        </p:nvSpPr>
        <p:spPr>
          <a:xfrm>
            <a:off x="5591175" y="4417408"/>
            <a:ext cx="1765300" cy="1639454"/>
          </a:xfrm>
          <a:solidFill>
            <a:schemeClr val="bg2"/>
          </a:solidFill>
        </p:spPr>
        <p:txBody>
          <a:bodyPr/>
          <a:lstStyle>
            <a:lvl1pPr marL="0" indent="0">
              <a:buNone/>
              <a:defRPr/>
            </a:lvl1pPr>
          </a:lstStyle>
          <a:p>
            <a:r>
              <a:rPr lang="en-GB"/>
              <a:t>Click to add Picture</a:t>
            </a:r>
          </a:p>
        </p:txBody>
      </p:sp>
      <p:sp>
        <p:nvSpPr>
          <p:cNvPr id="21" name="Picture Placeholder 3"/>
          <p:cNvSpPr>
            <a:spLocks noGrp="1"/>
          </p:cNvSpPr>
          <p:nvPr>
            <p:ph type="pic" sz="quarter" idx="34" hasCustomPrompt="1"/>
          </p:nvPr>
        </p:nvSpPr>
        <p:spPr>
          <a:xfrm>
            <a:off x="7608888" y="4417408"/>
            <a:ext cx="1763712" cy="1639454"/>
          </a:xfrm>
          <a:solidFill>
            <a:schemeClr val="bg2"/>
          </a:solidFill>
        </p:spPr>
        <p:txBody>
          <a:bodyPr/>
          <a:lstStyle>
            <a:lvl1pPr marL="0" indent="0">
              <a:buNone/>
              <a:defRPr/>
            </a:lvl1pPr>
          </a:lstStyle>
          <a:p>
            <a:r>
              <a:rPr lang="en-GB"/>
              <a:t>Click to add Picture</a:t>
            </a:r>
          </a:p>
        </p:txBody>
      </p:sp>
      <p:sp>
        <p:nvSpPr>
          <p:cNvPr id="22" name="Picture Placeholder 3"/>
          <p:cNvSpPr>
            <a:spLocks noGrp="1"/>
          </p:cNvSpPr>
          <p:nvPr>
            <p:ph type="pic" sz="quarter" idx="35" hasCustomPrompt="1"/>
          </p:nvPr>
        </p:nvSpPr>
        <p:spPr>
          <a:xfrm>
            <a:off x="9625013" y="4417408"/>
            <a:ext cx="1763712" cy="1639454"/>
          </a:xfrm>
          <a:solidFill>
            <a:schemeClr val="bg2"/>
          </a:solidFill>
        </p:spPr>
        <p:txBody>
          <a:bodyPr/>
          <a:lstStyle>
            <a:lvl1pPr marL="0" indent="0">
              <a:buNone/>
              <a:defRPr/>
            </a:lvl1pPr>
          </a:lstStyle>
          <a:p>
            <a:r>
              <a:rPr lang="en-GB"/>
              <a:t>Click to add Picture</a:t>
            </a:r>
          </a:p>
        </p:txBody>
      </p:sp>
      <p:sp>
        <p:nvSpPr>
          <p:cNvPr id="23" name="Text Placeholder 1"/>
          <p:cNvSpPr>
            <a:spLocks noGrp="1"/>
          </p:cNvSpPr>
          <p:nvPr>
            <p:ph type="body" sz="quarter" idx="20" hasCustomPrompt="1"/>
          </p:nvPr>
        </p:nvSpPr>
        <p:spPr>
          <a:xfrm>
            <a:off x="833876" y="1296000"/>
            <a:ext cx="4001649" cy="76944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24" name="Content Placeholder 1"/>
          <p:cNvSpPr>
            <a:spLocks noGrp="1"/>
          </p:cNvSpPr>
          <p:nvPr>
            <p:ph sz="quarter" idx="21"/>
          </p:nvPr>
        </p:nvSpPr>
        <p:spPr>
          <a:xfrm>
            <a:off x="833876" y="2318400"/>
            <a:ext cx="4001897"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itle 1"/>
          <p:cNvSpPr>
            <a:spLocks noGrp="1"/>
          </p:cNvSpPr>
          <p:nvPr>
            <p:ph type="title" hasCustomPrompt="1"/>
          </p:nvPr>
        </p:nvSpPr>
        <p:spPr>
          <a:xfrm>
            <a:off x="833876" y="799200"/>
            <a:ext cx="4001649" cy="493340"/>
          </a:xfrm>
        </p:spPr>
        <p:txBody>
          <a:bodyPr rIns="46800"/>
          <a:lstStyle/>
          <a:p>
            <a:r>
              <a:rPr lang="en-US"/>
              <a:t>Click to add title</a:t>
            </a:r>
          </a:p>
        </p:txBody>
      </p:sp>
      <p:sp>
        <p:nvSpPr>
          <p:cNvPr id="30" name="Footer Placeholder 2"/>
          <p:cNvSpPr>
            <a:spLocks noGrp="1"/>
          </p:cNvSpPr>
          <p:nvPr>
            <p:ph type="ftr" sz="quarter" idx="36"/>
          </p:nvPr>
        </p:nvSpPr>
        <p:spPr>
          <a:xfrm>
            <a:off x="298800" y="229500"/>
            <a:ext cx="5545138" cy="134725"/>
          </a:xfrm>
        </p:spPr>
        <p:txBody>
          <a:bodyPr/>
          <a:lstStyle/>
          <a:p>
            <a:endParaRPr lang="en-GB"/>
          </a:p>
        </p:txBody>
      </p:sp>
      <p:sp>
        <p:nvSpPr>
          <p:cNvPr id="32" name="Source 1"/>
          <p:cNvSpPr>
            <a:spLocks noGrp="1"/>
          </p:cNvSpPr>
          <p:nvPr>
            <p:ph type="body" sz="quarter" idx="22" hasCustomPrompt="1"/>
          </p:nvPr>
        </p:nvSpPr>
        <p:spPr>
          <a:xfrm>
            <a:off x="833876" y="5872992"/>
            <a:ext cx="4001649" cy="128240"/>
          </a:xfrm>
        </p:spPr>
        <p:txBody>
          <a:bodyPr wrap="square">
            <a:spAutoFit/>
          </a:bodyPr>
          <a:lstStyle>
            <a:lvl1pPr marL="0" indent="0">
              <a:lnSpc>
                <a:spcPts val="1000"/>
              </a:lnSpc>
              <a:buNone/>
              <a:defRPr sz="900" baseline="0"/>
            </a:lvl1pPr>
          </a:lstStyle>
          <a:p>
            <a:pPr lvl="0"/>
            <a:r>
              <a:rPr lang="en-US"/>
              <a:t>Click to add source</a:t>
            </a:r>
          </a:p>
        </p:txBody>
      </p:sp>
      <p:sp>
        <p:nvSpPr>
          <p:cNvPr id="33" name="Text Placeholder 7"/>
          <p:cNvSpPr>
            <a:spLocks noGrp="1"/>
          </p:cNvSpPr>
          <p:nvPr>
            <p:ph type="body" sz="quarter" idx="29" hasCustomPrompt="1"/>
          </p:nvPr>
        </p:nvSpPr>
        <p:spPr>
          <a:xfrm>
            <a:off x="834546" y="5336136"/>
            <a:ext cx="4000984"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0"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7"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4866087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Copy/4xImage/Pullout">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icture Placeholder 3"/>
          <p:cNvSpPr>
            <a:spLocks noGrp="1"/>
          </p:cNvSpPr>
          <p:nvPr>
            <p:ph type="pic" sz="quarter" idx="31" hasCustomPrompt="1"/>
          </p:nvPr>
        </p:nvSpPr>
        <p:spPr>
          <a:xfrm>
            <a:off x="820027" y="800100"/>
            <a:ext cx="5780798" cy="3434708"/>
          </a:xfrm>
          <a:solidFill>
            <a:schemeClr val="bg2"/>
          </a:solidFill>
        </p:spPr>
        <p:txBody>
          <a:bodyPr/>
          <a:lstStyle>
            <a:lvl1pPr marL="0" indent="0">
              <a:buNone/>
              <a:defRPr/>
            </a:lvl1pPr>
          </a:lstStyle>
          <a:p>
            <a:r>
              <a:rPr lang="en-GB"/>
              <a:t>Click to add Picture</a:t>
            </a:r>
          </a:p>
        </p:txBody>
      </p:sp>
      <p:sp>
        <p:nvSpPr>
          <p:cNvPr id="24" name="Picture Placeholder 3"/>
          <p:cNvSpPr>
            <a:spLocks noGrp="1"/>
          </p:cNvSpPr>
          <p:nvPr>
            <p:ph type="pic" sz="quarter" idx="33" hasCustomPrompt="1"/>
          </p:nvPr>
        </p:nvSpPr>
        <p:spPr>
          <a:xfrm>
            <a:off x="820027" y="4422825"/>
            <a:ext cx="1764000" cy="1639454"/>
          </a:xfrm>
          <a:solidFill>
            <a:schemeClr val="bg2"/>
          </a:solidFill>
        </p:spPr>
        <p:txBody>
          <a:bodyPr/>
          <a:lstStyle>
            <a:lvl1pPr marL="0" indent="0">
              <a:buNone/>
              <a:defRPr/>
            </a:lvl1pPr>
          </a:lstStyle>
          <a:p>
            <a:r>
              <a:rPr lang="en-GB"/>
              <a:t>Click to add Picture</a:t>
            </a:r>
          </a:p>
        </p:txBody>
      </p:sp>
      <p:sp>
        <p:nvSpPr>
          <p:cNvPr id="25" name="Picture Placeholder 3"/>
          <p:cNvSpPr>
            <a:spLocks noGrp="1"/>
          </p:cNvSpPr>
          <p:nvPr>
            <p:ph type="pic" sz="quarter" idx="34" hasCustomPrompt="1"/>
          </p:nvPr>
        </p:nvSpPr>
        <p:spPr>
          <a:xfrm>
            <a:off x="2827776" y="4422825"/>
            <a:ext cx="1764000" cy="1639454"/>
          </a:xfrm>
          <a:solidFill>
            <a:schemeClr val="bg2"/>
          </a:solidFill>
        </p:spPr>
        <p:txBody>
          <a:bodyPr/>
          <a:lstStyle>
            <a:lvl1pPr marL="0" indent="0">
              <a:buNone/>
              <a:defRPr/>
            </a:lvl1pPr>
          </a:lstStyle>
          <a:p>
            <a:r>
              <a:rPr lang="en-GB"/>
              <a:t>Click to add Picture</a:t>
            </a:r>
          </a:p>
        </p:txBody>
      </p:sp>
      <p:sp>
        <p:nvSpPr>
          <p:cNvPr id="26" name="Picture Placeholder 3"/>
          <p:cNvSpPr>
            <a:spLocks noGrp="1"/>
          </p:cNvSpPr>
          <p:nvPr>
            <p:ph type="pic" sz="quarter" idx="35" hasCustomPrompt="1"/>
          </p:nvPr>
        </p:nvSpPr>
        <p:spPr>
          <a:xfrm>
            <a:off x="4835525" y="4422825"/>
            <a:ext cx="1764000" cy="1639454"/>
          </a:xfrm>
          <a:solidFill>
            <a:schemeClr val="bg2"/>
          </a:solidFill>
        </p:spPr>
        <p:txBody>
          <a:bodyPr/>
          <a:lstStyle>
            <a:lvl1pPr marL="0" indent="0">
              <a:buNone/>
              <a:defRPr/>
            </a:lvl1pPr>
          </a:lstStyle>
          <a:p>
            <a:r>
              <a:rPr lang="en-GB"/>
              <a:t>Click to add Picture</a:t>
            </a:r>
          </a:p>
        </p:txBody>
      </p:sp>
      <p:sp>
        <p:nvSpPr>
          <p:cNvPr id="27" name="Text Placeholder 1"/>
          <p:cNvSpPr>
            <a:spLocks noGrp="1"/>
          </p:cNvSpPr>
          <p:nvPr>
            <p:ph type="body" sz="quarter" idx="20" hasCustomPrompt="1"/>
          </p:nvPr>
        </p:nvSpPr>
        <p:spPr>
          <a:xfrm>
            <a:off x="7379637" y="1296000"/>
            <a:ext cx="4009088" cy="76944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28" name="Content Placeholder 1"/>
          <p:cNvSpPr>
            <a:spLocks noGrp="1"/>
          </p:cNvSpPr>
          <p:nvPr>
            <p:ph sz="quarter" idx="21"/>
          </p:nvPr>
        </p:nvSpPr>
        <p:spPr>
          <a:xfrm>
            <a:off x="7379637" y="2318400"/>
            <a:ext cx="4009337" cy="1551707"/>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level5.84</a:t>
            </a:r>
          </a:p>
          <a:p>
            <a:pPr lvl="2"/>
            <a:endParaRPr lang="en-US"/>
          </a:p>
          <a:p>
            <a:pPr lvl="3"/>
            <a:r>
              <a:rPr lang="en-US"/>
              <a:t>Fourth level</a:t>
            </a:r>
          </a:p>
          <a:p>
            <a:pPr lvl="4"/>
            <a:r>
              <a:rPr lang="en-US"/>
              <a:t>Fifth level</a:t>
            </a:r>
            <a:endParaRPr lang="en-GB"/>
          </a:p>
        </p:txBody>
      </p:sp>
      <p:sp>
        <p:nvSpPr>
          <p:cNvPr id="29" name="Title 1"/>
          <p:cNvSpPr>
            <a:spLocks noGrp="1"/>
          </p:cNvSpPr>
          <p:nvPr>
            <p:ph type="title" hasCustomPrompt="1"/>
          </p:nvPr>
        </p:nvSpPr>
        <p:spPr>
          <a:xfrm>
            <a:off x="7379637" y="799200"/>
            <a:ext cx="4009088" cy="493340"/>
          </a:xfrm>
        </p:spPr>
        <p:txBody>
          <a:bodyPr lIns="46800" rIns="0"/>
          <a:lstStyle/>
          <a:p>
            <a:r>
              <a:rPr lang="en-US"/>
              <a:t>Click to add title</a:t>
            </a:r>
          </a:p>
        </p:txBody>
      </p:sp>
      <p:sp>
        <p:nvSpPr>
          <p:cNvPr id="30" name="Footer Placeholder 2"/>
          <p:cNvSpPr>
            <a:spLocks noGrp="1"/>
          </p:cNvSpPr>
          <p:nvPr>
            <p:ph type="ftr" sz="quarter" idx="36"/>
          </p:nvPr>
        </p:nvSpPr>
        <p:spPr>
          <a:xfrm>
            <a:off x="314913" y="229500"/>
            <a:ext cx="5545138" cy="134725"/>
          </a:xfrm>
        </p:spPr>
        <p:txBody>
          <a:bodyPr/>
          <a:lstStyle>
            <a:lvl1pPr>
              <a:defRPr>
                <a:solidFill>
                  <a:schemeClr val="bg1"/>
                </a:solidFill>
              </a:defRPr>
            </a:lvl1pPr>
          </a:lstStyle>
          <a:p>
            <a:endParaRPr lang="en-GB"/>
          </a:p>
        </p:txBody>
      </p:sp>
      <p:sp>
        <p:nvSpPr>
          <p:cNvPr id="32" name="Source 1"/>
          <p:cNvSpPr>
            <a:spLocks noGrp="1"/>
          </p:cNvSpPr>
          <p:nvPr>
            <p:ph type="body" sz="quarter" idx="22" hasCustomPrompt="1"/>
          </p:nvPr>
        </p:nvSpPr>
        <p:spPr>
          <a:xfrm>
            <a:off x="7379637" y="5856901"/>
            <a:ext cx="4009337"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33" name="Text Placeholder 7"/>
          <p:cNvSpPr>
            <a:spLocks noGrp="1"/>
          </p:cNvSpPr>
          <p:nvPr>
            <p:ph type="body" sz="quarter" idx="29" hasCustomPrompt="1"/>
          </p:nvPr>
        </p:nvSpPr>
        <p:spPr>
          <a:xfrm>
            <a:off x="7379637" y="5336136"/>
            <a:ext cx="4008422"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18"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489500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Copy/4xImage/Pullout Border">
    <p:bg>
      <p:bgPr>
        <a:solidFill>
          <a:schemeClr val="bg1"/>
        </a:solidFill>
        <a:effectLst/>
      </p:bgPr>
    </p:bg>
    <p:spTree>
      <p:nvGrpSpPr>
        <p:cNvPr id="1" name=""/>
        <p:cNvGrpSpPr/>
        <p:nvPr/>
      </p:nvGrpSpPr>
      <p:grpSpPr>
        <a:xfrm>
          <a:off x="0" y="0"/>
          <a:ext cx="0" cy="0"/>
          <a:chOff x="0" y="0"/>
          <a:chExt cx="0" cy="0"/>
        </a:xfrm>
      </p:grpSpPr>
      <p:sp>
        <p:nvSpPr>
          <p:cNvPr id="16" name="Picture Placeholder 9"/>
          <p:cNvSpPr>
            <a:spLocks noGrp="1"/>
          </p:cNvSpPr>
          <p:nvPr>
            <p:ph type="pic" sz="quarter" idx="32" hasCustomPrompt="1"/>
          </p:nvPr>
        </p:nvSpPr>
        <p:spPr>
          <a:xfrm>
            <a:off x="6096000" y="0"/>
            <a:ext cx="6096000" cy="6858000"/>
          </a:xfrm>
          <a:solidFill>
            <a:schemeClr val="tx1"/>
          </a:solidFill>
        </p:spPr>
        <p:txBody>
          <a:bodyPr/>
          <a:lstStyle>
            <a:lvl1pPr marL="0" indent="0">
              <a:buNone/>
              <a:defRPr>
                <a:solidFill>
                  <a:schemeClr val="bg1"/>
                </a:solidFill>
              </a:defRPr>
            </a:lvl1pPr>
          </a:lstStyle>
          <a:p>
            <a:r>
              <a:rPr lang="en-GB"/>
              <a:t>Click to add Picture or Colour</a:t>
            </a:r>
          </a:p>
        </p:txBody>
      </p:sp>
      <p:sp>
        <p:nvSpPr>
          <p:cNvPr id="18" name="Picture Placeholder 3"/>
          <p:cNvSpPr>
            <a:spLocks noGrp="1"/>
          </p:cNvSpPr>
          <p:nvPr>
            <p:ph type="pic" sz="quarter" idx="31" hasCustomPrompt="1"/>
          </p:nvPr>
        </p:nvSpPr>
        <p:spPr>
          <a:xfrm>
            <a:off x="6851650" y="799199"/>
            <a:ext cx="4537075" cy="3242575"/>
          </a:xfrm>
          <a:solidFill>
            <a:schemeClr val="bg2"/>
          </a:solidFill>
        </p:spPr>
        <p:txBody>
          <a:bodyPr/>
          <a:lstStyle>
            <a:lvl1pPr marL="0" indent="0">
              <a:buNone/>
              <a:defRPr/>
            </a:lvl1pPr>
          </a:lstStyle>
          <a:p>
            <a:r>
              <a:rPr lang="en-GB"/>
              <a:t>Click to add Picture</a:t>
            </a:r>
          </a:p>
        </p:txBody>
      </p:sp>
      <p:sp>
        <p:nvSpPr>
          <p:cNvPr id="19" name="Picture Placeholder 3"/>
          <p:cNvSpPr>
            <a:spLocks noGrp="1"/>
          </p:cNvSpPr>
          <p:nvPr>
            <p:ph type="pic" sz="quarter" idx="33" hasCustomPrompt="1"/>
          </p:nvPr>
        </p:nvSpPr>
        <p:spPr>
          <a:xfrm>
            <a:off x="6851649" y="4292600"/>
            <a:ext cx="1345141" cy="1785842"/>
          </a:xfrm>
          <a:solidFill>
            <a:schemeClr val="bg2"/>
          </a:solidFill>
        </p:spPr>
        <p:txBody>
          <a:bodyPr/>
          <a:lstStyle>
            <a:lvl1pPr marL="0" indent="0">
              <a:buNone/>
              <a:defRPr/>
            </a:lvl1pPr>
          </a:lstStyle>
          <a:p>
            <a:r>
              <a:rPr lang="en-GB"/>
              <a:t>Click to add Picture</a:t>
            </a:r>
          </a:p>
        </p:txBody>
      </p:sp>
      <p:sp>
        <p:nvSpPr>
          <p:cNvPr id="21" name="Picture Placeholder 3"/>
          <p:cNvSpPr>
            <a:spLocks noGrp="1"/>
          </p:cNvSpPr>
          <p:nvPr>
            <p:ph type="pic" sz="quarter" idx="34" hasCustomPrompt="1"/>
          </p:nvPr>
        </p:nvSpPr>
        <p:spPr>
          <a:xfrm>
            <a:off x="8447614" y="4292600"/>
            <a:ext cx="1345144" cy="1785842"/>
          </a:xfrm>
          <a:solidFill>
            <a:schemeClr val="bg2"/>
          </a:solidFill>
        </p:spPr>
        <p:txBody>
          <a:bodyPr/>
          <a:lstStyle>
            <a:lvl1pPr marL="0" indent="0">
              <a:buNone/>
              <a:defRPr/>
            </a:lvl1pPr>
          </a:lstStyle>
          <a:p>
            <a:r>
              <a:rPr lang="en-GB"/>
              <a:t>Click to add Picture</a:t>
            </a:r>
          </a:p>
        </p:txBody>
      </p:sp>
      <p:sp>
        <p:nvSpPr>
          <p:cNvPr id="22" name="Picture Placeholder 3"/>
          <p:cNvSpPr>
            <a:spLocks noGrp="1"/>
          </p:cNvSpPr>
          <p:nvPr>
            <p:ph type="pic" sz="quarter" idx="35" hasCustomPrompt="1"/>
          </p:nvPr>
        </p:nvSpPr>
        <p:spPr>
          <a:xfrm>
            <a:off x="10043580" y="4292600"/>
            <a:ext cx="1345145" cy="1785842"/>
          </a:xfrm>
          <a:solidFill>
            <a:schemeClr val="bg2"/>
          </a:solidFill>
        </p:spPr>
        <p:txBody>
          <a:bodyPr/>
          <a:lstStyle>
            <a:lvl1pPr marL="0" indent="0">
              <a:buNone/>
              <a:defRPr/>
            </a:lvl1pPr>
          </a:lstStyle>
          <a:p>
            <a:r>
              <a:rPr lang="en-GB"/>
              <a:t>Click to add Picture</a:t>
            </a:r>
          </a:p>
        </p:txBody>
      </p:sp>
      <p:sp>
        <p:nvSpPr>
          <p:cNvPr id="23" name="Text Placeholder 1"/>
          <p:cNvSpPr>
            <a:spLocks noGrp="1"/>
          </p:cNvSpPr>
          <p:nvPr>
            <p:ph type="body" sz="quarter" idx="20" hasCustomPrompt="1"/>
          </p:nvPr>
        </p:nvSpPr>
        <p:spPr>
          <a:xfrm>
            <a:off x="803275" y="1296000"/>
            <a:ext cx="4537075" cy="51296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24" name="Content Placeholder 1"/>
          <p:cNvSpPr>
            <a:spLocks noGrp="1"/>
          </p:cNvSpPr>
          <p:nvPr>
            <p:ph sz="quarter" idx="21"/>
          </p:nvPr>
        </p:nvSpPr>
        <p:spPr>
          <a:xfrm>
            <a:off x="803291" y="2070000"/>
            <a:ext cx="4537356"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itle 1"/>
          <p:cNvSpPr>
            <a:spLocks noGrp="1"/>
          </p:cNvSpPr>
          <p:nvPr>
            <p:ph type="title" hasCustomPrompt="1"/>
          </p:nvPr>
        </p:nvSpPr>
        <p:spPr>
          <a:xfrm>
            <a:off x="803275" y="799200"/>
            <a:ext cx="4537075" cy="493340"/>
          </a:xfrm>
        </p:spPr>
        <p:txBody>
          <a:bodyPr rIns="46800"/>
          <a:lstStyle/>
          <a:p>
            <a:r>
              <a:rPr lang="en-US"/>
              <a:t>Click to add title</a:t>
            </a:r>
          </a:p>
        </p:txBody>
      </p:sp>
      <p:sp>
        <p:nvSpPr>
          <p:cNvPr id="30" name="Footer Placeholder 2"/>
          <p:cNvSpPr>
            <a:spLocks noGrp="1"/>
          </p:cNvSpPr>
          <p:nvPr>
            <p:ph type="ftr" sz="quarter" idx="36"/>
          </p:nvPr>
        </p:nvSpPr>
        <p:spPr>
          <a:xfrm>
            <a:off x="298450" y="229500"/>
            <a:ext cx="5545138" cy="134725"/>
          </a:xfrm>
        </p:spPr>
        <p:txBody>
          <a:bodyPr/>
          <a:lstStyle/>
          <a:p>
            <a:endParaRPr lang="en-GB"/>
          </a:p>
        </p:txBody>
      </p:sp>
      <p:sp>
        <p:nvSpPr>
          <p:cNvPr id="32" name="Source 1"/>
          <p:cNvSpPr>
            <a:spLocks noGrp="1"/>
          </p:cNvSpPr>
          <p:nvPr>
            <p:ph type="body" sz="quarter" idx="22" hasCustomPrompt="1"/>
          </p:nvPr>
        </p:nvSpPr>
        <p:spPr>
          <a:xfrm>
            <a:off x="803094" y="5950202"/>
            <a:ext cx="4533831" cy="128240"/>
          </a:xfrm>
        </p:spPr>
        <p:txBody>
          <a:bodyPr wrap="square">
            <a:spAutoFit/>
          </a:bodyPr>
          <a:lstStyle>
            <a:lvl1pPr marL="0" indent="0">
              <a:lnSpc>
                <a:spcPts val="1000"/>
              </a:lnSpc>
              <a:buNone/>
              <a:defRPr sz="900" baseline="0"/>
            </a:lvl1pPr>
          </a:lstStyle>
          <a:p>
            <a:pPr lvl="0"/>
            <a:r>
              <a:rPr lang="en-US"/>
              <a:t>Click to add source</a:t>
            </a:r>
          </a:p>
        </p:txBody>
      </p:sp>
      <p:sp>
        <p:nvSpPr>
          <p:cNvPr id="33" name="Text Placeholder 7"/>
          <p:cNvSpPr>
            <a:spLocks noGrp="1"/>
          </p:cNvSpPr>
          <p:nvPr>
            <p:ph type="body" sz="quarter" idx="29" hasCustomPrompt="1"/>
          </p:nvPr>
        </p:nvSpPr>
        <p:spPr>
          <a:xfrm>
            <a:off x="803854" y="5464909"/>
            <a:ext cx="4535448"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0"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7"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5694889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Copy/4xImage/Pullout Border">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1"/>
          <p:cNvSpPr>
            <a:spLocks noGrp="1"/>
          </p:cNvSpPr>
          <p:nvPr>
            <p:ph type="body" sz="quarter" idx="20" hasCustomPrompt="1"/>
          </p:nvPr>
        </p:nvSpPr>
        <p:spPr>
          <a:xfrm>
            <a:off x="6851650" y="1296000"/>
            <a:ext cx="4537075" cy="51296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25" name="Content Placeholder 1"/>
          <p:cNvSpPr>
            <a:spLocks noGrp="1"/>
          </p:cNvSpPr>
          <p:nvPr>
            <p:ph sz="quarter" idx="21"/>
          </p:nvPr>
        </p:nvSpPr>
        <p:spPr>
          <a:xfrm>
            <a:off x="6851604" y="2070000"/>
            <a:ext cx="4537356"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itle 1"/>
          <p:cNvSpPr>
            <a:spLocks noGrp="1"/>
          </p:cNvSpPr>
          <p:nvPr>
            <p:ph type="title" hasCustomPrompt="1"/>
          </p:nvPr>
        </p:nvSpPr>
        <p:spPr>
          <a:xfrm>
            <a:off x="6851650" y="799200"/>
            <a:ext cx="4537075" cy="493340"/>
          </a:xfrm>
        </p:spPr>
        <p:txBody>
          <a:bodyPr lIns="46800" rIns="0"/>
          <a:lstStyle/>
          <a:p>
            <a:r>
              <a:rPr lang="en-US"/>
              <a:t>Click to add title</a:t>
            </a:r>
          </a:p>
        </p:txBody>
      </p:sp>
      <p:sp>
        <p:nvSpPr>
          <p:cNvPr id="27" name="Picture Placeholder 3"/>
          <p:cNvSpPr>
            <a:spLocks noGrp="1"/>
          </p:cNvSpPr>
          <p:nvPr>
            <p:ph type="pic" sz="quarter" idx="31" hasCustomPrompt="1"/>
          </p:nvPr>
        </p:nvSpPr>
        <p:spPr>
          <a:xfrm>
            <a:off x="803275" y="799199"/>
            <a:ext cx="4537075" cy="3242575"/>
          </a:xfrm>
          <a:solidFill>
            <a:schemeClr val="bg2"/>
          </a:solidFill>
        </p:spPr>
        <p:txBody>
          <a:bodyPr/>
          <a:lstStyle>
            <a:lvl1pPr marL="0" indent="0">
              <a:buNone/>
              <a:defRPr/>
            </a:lvl1pPr>
          </a:lstStyle>
          <a:p>
            <a:r>
              <a:rPr lang="en-GB"/>
              <a:t>Click to add Picture</a:t>
            </a:r>
          </a:p>
        </p:txBody>
      </p:sp>
      <p:sp>
        <p:nvSpPr>
          <p:cNvPr id="28" name="Picture Placeholder 3"/>
          <p:cNvSpPr>
            <a:spLocks noGrp="1"/>
          </p:cNvSpPr>
          <p:nvPr>
            <p:ph type="pic" sz="quarter" idx="33" hasCustomPrompt="1"/>
          </p:nvPr>
        </p:nvSpPr>
        <p:spPr>
          <a:xfrm>
            <a:off x="803275" y="4292600"/>
            <a:ext cx="1346400" cy="1765300"/>
          </a:xfrm>
          <a:solidFill>
            <a:schemeClr val="bg2"/>
          </a:solidFill>
        </p:spPr>
        <p:txBody>
          <a:bodyPr/>
          <a:lstStyle>
            <a:lvl1pPr marL="0" indent="0">
              <a:buNone/>
              <a:defRPr/>
            </a:lvl1pPr>
          </a:lstStyle>
          <a:p>
            <a:r>
              <a:rPr lang="en-GB"/>
              <a:t>Click to add Picture</a:t>
            </a:r>
          </a:p>
        </p:txBody>
      </p:sp>
      <p:sp>
        <p:nvSpPr>
          <p:cNvPr id="29" name="Picture Placeholder 3"/>
          <p:cNvSpPr>
            <a:spLocks noGrp="1"/>
          </p:cNvSpPr>
          <p:nvPr>
            <p:ph type="pic" sz="quarter" idx="34" hasCustomPrompt="1"/>
          </p:nvPr>
        </p:nvSpPr>
        <p:spPr>
          <a:xfrm>
            <a:off x="2398612" y="4292600"/>
            <a:ext cx="1346400" cy="1765300"/>
          </a:xfrm>
          <a:solidFill>
            <a:schemeClr val="bg2"/>
          </a:solidFill>
        </p:spPr>
        <p:txBody>
          <a:bodyPr/>
          <a:lstStyle>
            <a:lvl1pPr marL="0" indent="0">
              <a:buNone/>
              <a:defRPr/>
            </a:lvl1pPr>
          </a:lstStyle>
          <a:p>
            <a:r>
              <a:rPr lang="en-GB"/>
              <a:t>Click to add Picture</a:t>
            </a:r>
          </a:p>
        </p:txBody>
      </p:sp>
      <p:sp>
        <p:nvSpPr>
          <p:cNvPr id="30" name="Picture Placeholder 3"/>
          <p:cNvSpPr>
            <a:spLocks noGrp="1"/>
          </p:cNvSpPr>
          <p:nvPr>
            <p:ph type="pic" sz="quarter" idx="35" hasCustomPrompt="1"/>
          </p:nvPr>
        </p:nvSpPr>
        <p:spPr>
          <a:xfrm>
            <a:off x="3993950" y="4292600"/>
            <a:ext cx="1346400" cy="1765300"/>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a:lvl1pPr>
          </a:lstStyle>
          <a:p>
            <a:pPr marL="0" marR="0" lvl="0" indent="0" algn="l" defTabSz="914400" rtl="0" eaLnBrk="1" fontAlgn="auto" latinLnBrk="0" hangingPunct="1">
              <a:lnSpc>
                <a:spcPts val="1600"/>
              </a:lnSpc>
              <a:spcBef>
                <a:spcPts val="1000"/>
              </a:spcBef>
              <a:spcAft>
                <a:spcPts val="0"/>
              </a:spcAft>
              <a:buClrTx/>
              <a:buSzTx/>
              <a:buFont typeface="Wingdings" panose="05000000000000000000" pitchFamily="2" charset="2"/>
              <a:buNone/>
              <a:tabLst/>
              <a:defRPr/>
            </a:pPr>
            <a:r>
              <a:rPr lang="en-GB"/>
              <a:t>Click to add Picture</a:t>
            </a:r>
          </a:p>
        </p:txBody>
      </p:sp>
      <p:sp>
        <p:nvSpPr>
          <p:cNvPr id="31" name="Footer Placeholder 2"/>
          <p:cNvSpPr>
            <a:spLocks noGrp="1"/>
          </p:cNvSpPr>
          <p:nvPr>
            <p:ph type="ftr" sz="quarter" idx="36"/>
          </p:nvPr>
        </p:nvSpPr>
        <p:spPr>
          <a:xfrm>
            <a:off x="298800" y="229500"/>
            <a:ext cx="5545138" cy="134725"/>
          </a:xfrm>
        </p:spPr>
        <p:txBody>
          <a:bodyPr/>
          <a:lstStyle>
            <a:lvl1pPr>
              <a:defRPr>
                <a:solidFill>
                  <a:schemeClr val="bg1"/>
                </a:solidFill>
              </a:defRPr>
            </a:lvl1pPr>
          </a:lstStyle>
          <a:p>
            <a:endParaRPr lang="en-GB"/>
          </a:p>
        </p:txBody>
      </p:sp>
      <p:sp>
        <p:nvSpPr>
          <p:cNvPr id="33" name="Source 1"/>
          <p:cNvSpPr>
            <a:spLocks noGrp="1"/>
          </p:cNvSpPr>
          <p:nvPr>
            <p:ph type="body" sz="quarter" idx="22" hasCustomPrompt="1"/>
          </p:nvPr>
        </p:nvSpPr>
        <p:spPr>
          <a:xfrm>
            <a:off x="6852056" y="5916462"/>
            <a:ext cx="4536928"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34" name="Text Placeholder 7"/>
          <p:cNvSpPr>
            <a:spLocks noGrp="1"/>
          </p:cNvSpPr>
          <p:nvPr>
            <p:ph type="body" sz="quarter" idx="29" hasCustomPrompt="1"/>
          </p:nvPr>
        </p:nvSpPr>
        <p:spPr>
          <a:xfrm>
            <a:off x="6850830" y="5387591"/>
            <a:ext cx="4535728"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18"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7"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4354865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mage/One Col">
    <p:spTree>
      <p:nvGrpSpPr>
        <p:cNvPr id="1" name=""/>
        <p:cNvGrpSpPr/>
        <p:nvPr/>
      </p:nvGrpSpPr>
      <p:grpSpPr>
        <a:xfrm>
          <a:off x="0" y="0"/>
          <a:ext cx="0" cy="0"/>
          <a:chOff x="0" y="0"/>
          <a:chExt cx="0" cy="0"/>
        </a:xfrm>
      </p:grpSpPr>
      <p:sp>
        <p:nvSpPr>
          <p:cNvPr id="11" name="Picture Placeholder 9"/>
          <p:cNvSpPr>
            <a:spLocks noGrp="1"/>
          </p:cNvSpPr>
          <p:nvPr>
            <p:ph type="pic" sz="quarter" idx="30" hasCustomPrompt="1"/>
          </p:nvPr>
        </p:nvSpPr>
        <p:spPr>
          <a:xfrm>
            <a:off x="0" y="0"/>
            <a:ext cx="12192000" cy="2060575"/>
          </a:xfrm>
          <a:solidFill>
            <a:schemeClr val="tx1"/>
          </a:solidFill>
        </p:spPr>
        <p:txBody>
          <a:bodyPr/>
          <a:lstStyle>
            <a:lvl1pPr marL="0" indent="0">
              <a:buNone/>
              <a:defRPr>
                <a:solidFill>
                  <a:schemeClr val="bg1"/>
                </a:solidFill>
              </a:defRPr>
            </a:lvl1pPr>
          </a:lstStyle>
          <a:p>
            <a:r>
              <a:rPr lang="en-GB"/>
              <a:t>Click to add Picture or Colour</a:t>
            </a:r>
          </a:p>
        </p:txBody>
      </p:sp>
      <p:sp>
        <p:nvSpPr>
          <p:cNvPr id="12" name="Picture Placeholder 3"/>
          <p:cNvSpPr>
            <a:spLocks noGrp="1"/>
          </p:cNvSpPr>
          <p:nvPr>
            <p:ph type="pic" sz="quarter" idx="31" hasCustomPrompt="1"/>
          </p:nvPr>
        </p:nvSpPr>
        <p:spPr>
          <a:xfrm>
            <a:off x="803274" y="800099"/>
            <a:ext cx="10585452" cy="2416761"/>
          </a:xfrm>
          <a:solidFill>
            <a:schemeClr val="bg2"/>
          </a:solidFill>
        </p:spPr>
        <p:txBody>
          <a:bodyPr/>
          <a:lstStyle>
            <a:lvl1pPr marL="0" indent="0">
              <a:buNone/>
              <a:defRPr/>
            </a:lvl1pPr>
          </a:lstStyle>
          <a:p>
            <a:r>
              <a:rPr lang="en-GB"/>
              <a:t>Click to add Picture</a:t>
            </a:r>
          </a:p>
        </p:txBody>
      </p:sp>
      <p:sp>
        <p:nvSpPr>
          <p:cNvPr id="16" name="Title 1"/>
          <p:cNvSpPr>
            <a:spLocks noGrp="1"/>
          </p:cNvSpPr>
          <p:nvPr>
            <p:ph type="title" hasCustomPrompt="1"/>
          </p:nvPr>
        </p:nvSpPr>
        <p:spPr>
          <a:xfrm>
            <a:off x="803276" y="3496818"/>
            <a:ext cx="8064498" cy="498598"/>
          </a:xfrm>
        </p:spPr>
        <p:txBody>
          <a:bodyPr wrap="square">
            <a:spAutoFit/>
          </a:bodyPr>
          <a:lstStyle>
            <a:lvl1pPr>
              <a:defRPr sz="3600"/>
            </a:lvl1pPr>
          </a:lstStyle>
          <a:p>
            <a:r>
              <a:rPr lang="en-US"/>
              <a:t>Click to add title</a:t>
            </a:r>
            <a:endParaRPr lang="en-GB"/>
          </a:p>
        </p:txBody>
      </p:sp>
      <p:sp>
        <p:nvSpPr>
          <p:cNvPr id="18" name="Text Placeholder 1"/>
          <p:cNvSpPr>
            <a:spLocks noGrp="1"/>
          </p:cNvSpPr>
          <p:nvPr>
            <p:ph type="body" sz="quarter" idx="13" hasCustomPrompt="1"/>
          </p:nvPr>
        </p:nvSpPr>
        <p:spPr>
          <a:xfrm>
            <a:off x="803274" y="4027543"/>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0" name="Footer Placeholder 1"/>
          <p:cNvSpPr>
            <a:spLocks noGrp="1"/>
          </p:cNvSpPr>
          <p:nvPr>
            <p:ph type="ftr" sz="quarter" idx="32"/>
          </p:nvPr>
        </p:nvSpPr>
        <p:spPr>
          <a:xfrm>
            <a:off x="300038" y="229500"/>
            <a:ext cx="5545138" cy="134725"/>
          </a:xfrm>
        </p:spPr>
        <p:txBody>
          <a:bodyPr/>
          <a:lstStyle>
            <a:lvl1pPr>
              <a:defRPr>
                <a:solidFill>
                  <a:schemeClr val="bg1"/>
                </a:solidFill>
              </a:defRPr>
            </a:lvl1pPr>
          </a:lstStyle>
          <a:p>
            <a:endParaRPr lang="en-GB"/>
          </a:p>
        </p:txBody>
      </p:sp>
      <p:sp>
        <p:nvSpPr>
          <p:cNvPr id="22" name="Source 1"/>
          <p:cNvSpPr>
            <a:spLocks noGrp="1"/>
          </p:cNvSpPr>
          <p:nvPr>
            <p:ph type="body" sz="quarter" idx="22" hasCustomPrompt="1"/>
          </p:nvPr>
        </p:nvSpPr>
        <p:spPr>
          <a:xfrm>
            <a:off x="805176" y="5976660"/>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4" name="Content Placeholder 4"/>
          <p:cNvSpPr>
            <a:spLocks noGrp="1"/>
          </p:cNvSpPr>
          <p:nvPr>
            <p:ph sz="quarter" idx="34"/>
          </p:nvPr>
        </p:nvSpPr>
        <p:spPr>
          <a:xfrm>
            <a:off x="803274" y="4540503"/>
            <a:ext cx="8064499"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4"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0995919"/>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mage/Two Col">
    <p:spTree>
      <p:nvGrpSpPr>
        <p:cNvPr id="1" name=""/>
        <p:cNvGrpSpPr/>
        <p:nvPr/>
      </p:nvGrpSpPr>
      <p:grpSpPr>
        <a:xfrm>
          <a:off x="0" y="0"/>
          <a:ext cx="0" cy="0"/>
          <a:chOff x="0" y="0"/>
          <a:chExt cx="0" cy="0"/>
        </a:xfrm>
      </p:grpSpPr>
      <p:sp>
        <p:nvSpPr>
          <p:cNvPr id="12" name="Picture Placeholder 9"/>
          <p:cNvSpPr>
            <a:spLocks noGrp="1"/>
          </p:cNvSpPr>
          <p:nvPr>
            <p:ph type="pic" sz="quarter" idx="30" hasCustomPrompt="1"/>
          </p:nvPr>
        </p:nvSpPr>
        <p:spPr>
          <a:xfrm>
            <a:off x="0" y="0"/>
            <a:ext cx="12192000" cy="2060575"/>
          </a:xfrm>
          <a:solidFill>
            <a:schemeClr val="tx1"/>
          </a:solidFill>
        </p:spPr>
        <p:txBody>
          <a:bodyPr/>
          <a:lstStyle>
            <a:lvl1pPr marL="0" indent="0">
              <a:buNone/>
              <a:defRPr>
                <a:solidFill>
                  <a:schemeClr val="bg1"/>
                </a:solidFill>
              </a:defRPr>
            </a:lvl1pPr>
          </a:lstStyle>
          <a:p>
            <a:r>
              <a:rPr lang="en-GB"/>
              <a:t>Click to add Picture or Colour</a:t>
            </a:r>
          </a:p>
        </p:txBody>
      </p:sp>
      <p:sp>
        <p:nvSpPr>
          <p:cNvPr id="16" name="Picture Placeholder 3"/>
          <p:cNvSpPr>
            <a:spLocks noGrp="1"/>
          </p:cNvSpPr>
          <p:nvPr>
            <p:ph type="pic" sz="quarter" idx="31" hasCustomPrompt="1"/>
          </p:nvPr>
        </p:nvSpPr>
        <p:spPr>
          <a:xfrm>
            <a:off x="803274" y="800099"/>
            <a:ext cx="10585452" cy="2416761"/>
          </a:xfrm>
          <a:solidFill>
            <a:schemeClr val="bg2"/>
          </a:solidFill>
        </p:spPr>
        <p:txBody>
          <a:bodyPr/>
          <a:lstStyle>
            <a:lvl1pPr marL="0" indent="0">
              <a:buNone/>
              <a:defRPr/>
            </a:lvl1pPr>
          </a:lstStyle>
          <a:p>
            <a:r>
              <a:rPr lang="en-GB"/>
              <a:t>Click to add Picture</a:t>
            </a:r>
          </a:p>
        </p:txBody>
      </p:sp>
      <p:sp>
        <p:nvSpPr>
          <p:cNvPr id="20" name="Title 1"/>
          <p:cNvSpPr>
            <a:spLocks noGrp="1"/>
          </p:cNvSpPr>
          <p:nvPr>
            <p:ph type="title" hasCustomPrompt="1"/>
          </p:nvPr>
        </p:nvSpPr>
        <p:spPr>
          <a:xfrm>
            <a:off x="803276" y="3496818"/>
            <a:ext cx="8064498" cy="498598"/>
          </a:xfrm>
        </p:spPr>
        <p:txBody>
          <a:bodyPr wrap="square">
            <a:spAutoFit/>
          </a:bodyPr>
          <a:lstStyle>
            <a:lvl1pPr>
              <a:defRPr sz="3600"/>
            </a:lvl1pPr>
          </a:lstStyle>
          <a:p>
            <a:r>
              <a:rPr lang="en-US"/>
              <a:t>Click to add title</a:t>
            </a:r>
            <a:endParaRPr lang="en-GB"/>
          </a:p>
        </p:txBody>
      </p:sp>
      <p:sp>
        <p:nvSpPr>
          <p:cNvPr id="21" name="Text Placeholder 1"/>
          <p:cNvSpPr>
            <a:spLocks noGrp="1"/>
          </p:cNvSpPr>
          <p:nvPr>
            <p:ph type="body" sz="quarter" idx="13" hasCustomPrompt="1"/>
          </p:nvPr>
        </p:nvSpPr>
        <p:spPr>
          <a:xfrm>
            <a:off x="803274" y="4027543"/>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2" name="Footer Placeholder 1"/>
          <p:cNvSpPr>
            <a:spLocks noGrp="1"/>
          </p:cNvSpPr>
          <p:nvPr>
            <p:ph type="ftr" sz="quarter" idx="32"/>
          </p:nvPr>
        </p:nvSpPr>
        <p:spPr>
          <a:xfrm>
            <a:off x="300038" y="229500"/>
            <a:ext cx="5545138" cy="134725"/>
          </a:xfrm>
        </p:spPr>
        <p:txBody>
          <a:bodyPr/>
          <a:lstStyle>
            <a:lvl1pPr>
              <a:defRPr>
                <a:solidFill>
                  <a:schemeClr val="bg1"/>
                </a:solidFill>
              </a:defRPr>
            </a:lvl1pPr>
          </a:lstStyle>
          <a:p>
            <a:endParaRPr lang="en-GB"/>
          </a:p>
        </p:txBody>
      </p:sp>
      <p:sp>
        <p:nvSpPr>
          <p:cNvPr id="24" name="Source 1"/>
          <p:cNvSpPr>
            <a:spLocks noGrp="1"/>
          </p:cNvSpPr>
          <p:nvPr>
            <p:ph type="body" sz="quarter" idx="22" hasCustomPrompt="1"/>
          </p:nvPr>
        </p:nvSpPr>
        <p:spPr>
          <a:xfrm>
            <a:off x="805176" y="5976660"/>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6" name="Content Placeholder 4"/>
          <p:cNvSpPr>
            <a:spLocks noGrp="1"/>
          </p:cNvSpPr>
          <p:nvPr>
            <p:ph sz="quarter" idx="34"/>
          </p:nvPr>
        </p:nvSpPr>
        <p:spPr>
          <a:xfrm>
            <a:off x="803274" y="4540503"/>
            <a:ext cx="3906249"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4"/>
          <p:cNvSpPr>
            <a:spLocks noGrp="1"/>
          </p:cNvSpPr>
          <p:nvPr>
            <p:ph sz="quarter" idx="35"/>
          </p:nvPr>
        </p:nvSpPr>
        <p:spPr>
          <a:xfrm>
            <a:off x="4961524" y="4540503"/>
            <a:ext cx="3906250"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4"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8565401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One Col/Imag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2"/>
            <a:ext cx="12192000" cy="479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cture Placeholder 3"/>
          <p:cNvSpPr>
            <a:spLocks noGrp="1"/>
          </p:cNvSpPr>
          <p:nvPr>
            <p:ph type="pic" sz="quarter" idx="31" hasCustomPrompt="1"/>
          </p:nvPr>
        </p:nvSpPr>
        <p:spPr>
          <a:xfrm>
            <a:off x="803274" y="3614869"/>
            <a:ext cx="10585452" cy="2443031"/>
          </a:xfrm>
          <a:solidFill>
            <a:schemeClr val="bg2"/>
          </a:solidFill>
        </p:spPr>
        <p:txBody>
          <a:bodyPr/>
          <a:lstStyle>
            <a:lvl1pPr marL="0" indent="0">
              <a:buNone/>
              <a:defRPr/>
            </a:lvl1pPr>
          </a:lstStyle>
          <a:p>
            <a:r>
              <a:rPr lang="en-GB"/>
              <a:t>Click to add Picture</a:t>
            </a:r>
          </a:p>
        </p:txBody>
      </p:sp>
      <p:sp>
        <p:nvSpPr>
          <p:cNvPr id="16" name="Footer Placeholder 1"/>
          <p:cNvSpPr>
            <a:spLocks noGrp="1"/>
          </p:cNvSpPr>
          <p:nvPr>
            <p:ph type="ftr" sz="quarter" idx="32"/>
          </p:nvPr>
        </p:nvSpPr>
        <p:spPr>
          <a:xfrm>
            <a:off x="300038" y="229500"/>
            <a:ext cx="5545138" cy="134725"/>
          </a:xfrm>
        </p:spPr>
        <p:txBody>
          <a:bodyPr/>
          <a:lstStyle/>
          <a:p>
            <a:endParaRPr lang="en-GB"/>
          </a:p>
        </p:txBody>
      </p:sp>
      <p:sp>
        <p:nvSpPr>
          <p:cNvPr id="21"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22" name="Text Placeholder 1"/>
          <p:cNvSpPr>
            <a:spLocks noGrp="1"/>
          </p:cNvSpPr>
          <p:nvPr>
            <p:ph type="body" sz="quarter" idx="13" hasCustomPrompt="1"/>
          </p:nvPr>
        </p:nvSpPr>
        <p:spPr>
          <a:xfrm>
            <a:off x="803274"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3" name="Source 1"/>
          <p:cNvSpPr>
            <a:spLocks noGrp="1"/>
          </p:cNvSpPr>
          <p:nvPr>
            <p:ph type="body" sz="quarter" idx="22" hasCustomPrompt="1"/>
          </p:nvPr>
        </p:nvSpPr>
        <p:spPr>
          <a:xfrm>
            <a:off x="805176" y="3286169"/>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4" name="Content Placeholder 4"/>
          <p:cNvSpPr>
            <a:spLocks noGrp="1"/>
          </p:cNvSpPr>
          <p:nvPr>
            <p:ph sz="quarter" idx="34"/>
          </p:nvPr>
        </p:nvSpPr>
        <p:spPr>
          <a:xfrm>
            <a:off x="803274" y="1846800"/>
            <a:ext cx="8064499"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989740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Two Col/Imag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0" y="2"/>
            <a:ext cx="12192000" cy="479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3"/>
          <p:cNvSpPr>
            <a:spLocks noGrp="1"/>
          </p:cNvSpPr>
          <p:nvPr>
            <p:ph type="pic" sz="quarter" idx="31" hasCustomPrompt="1"/>
          </p:nvPr>
        </p:nvSpPr>
        <p:spPr>
          <a:xfrm>
            <a:off x="803274" y="3614869"/>
            <a:ext cx="10585452" cy="2443031"/>
          </a:xfrm>
          <a:solidFill>
            <a:schemeClr val="bg2"/>
          </a:solidFill>
        </p:spPr>
        <p:txBody>
          <a:bodyPr/>
          <a:lstStyle>
            <a:lvl1pPr marL="0" indent="0">
              <a:buNone/>
              <a:defRPr/>
            </a:lvl1pPr>
          </a:lstStyle>
          <a:p>
            <a:r>
              <a:rPr lang="en-GB"/>
              <a:t>Click to add Picture</a:t>
            </a:r>
          </a:p>
        </p:txBody>
      </p:sp>
      <p:sp>
        <p:nvSpPr>
          <p:cNvPr id="14" name="Footer Placeholder 1"/>
          <p:cNvSpPr>
            <a:spLocks noGrp="1"/>
          </p:cNvSpPr>
          <p:nvPr>
            <p:ph type="ftr" sz="quarter" idx="32"/>
          </p:nvPr>
        </p:nvSpPr>
        <p:spPr>
          <a:xfrm>
            <a:off x="300038" y="229500"/>
            <a:ext cx="5545138" cy="134725"/>
          </a:xfrm>
        </p:spPr>
        <p:txBody>
          <a:bodyPr/>
          <a:lstStyle/>
          <a:p>
            <a:endParaRPr lang="en-GB"/>
          </a:p>
        </p:txBody>
      </p:sp>
      <p:sp>
        <p:nvSpPr>
          <p:cNvPr id="20" name="Title 1"/>
          <p:cNvSpPr>
            <a:spLocks noGrp="1"/>
          </p:cNvSpPr>
          <p:nvPr>
            <p:ph type="title" hasCustomPrompt="1"/>
          </p:nvPr>
        </p:nvSpPr>
        <p:spPr>
          <a:xfrm>
            <a:off x="803276" y="805276"/>
            <a:ext cx="8064498" cy="498598"/>
          </a:xfrm>
        </p:spPr>
        <p:txBody>
          <a:bodyPr wrap="square">
            <a:spAutoFit/>
          </a:bodyPr>
          <a:lstStyle>
            <a:lvl1pPr>
              <a:defRPr sz="3600"/>
            </a:lvl1pPr>
          </a:lstStyle>
          <a:p>
            <a:r>
              <a:rPr lang="en-US"/>
              <a:t>Click to add title</a:t>
            </a:r>
            <a:endParaRPr lang="en-GB"/>
          </a:p>
        </p:txBody>
      </p:sp>
      <p:sp>
        <p:nvSpPr>
          <p:cNvPr id="22" name="Text Placeholder 1"/>
          <p:cNvSpPr>
            <a:spLocks noGrp="1"/>
          </p:cNvSpPr>
          <p:nvPr>
            <p:ph type="body" sz="quarter" idx="13" hasCustomPrompt="1"/>
          </p:nvPr>
        </p:nvSpPr>
        <p:spPr>
          <a:xfrm>
            <a:off x="803274" y="1336001"/>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3" name="Source 1"/>
          <p:cNvSpPr>
            <a:spLocks noGrp="1"/>
          </p:cNvSpPr>
          <p:nvPr>
            <p:ph type="body" sz="quarter" idx="22" hasCustomPrompt="1"/>
          </p:nvPr>
        </p:nvSpPr>
        <p:spPr>
          <a:xfrm>
            <a:off x="805176" y="3285118"/>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4" name="Content Placeholder 4"/>
          <p:cNvSpPr>
            <a:spLocks noGrp="1"/>
          </p:cNvSpPr>
          <p:nvPr>
            <p:ph sz="quarter" idx="34"/>
          </p:nvPr>
        </p:nvSpPr>
        <p:spPr>
          <a:xfrm>
            <a:off x="803274" y="1846800"/>
            <a:ext cx="3906000"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4"/>
          <p:cNvSpPr>
            <a:spLocks noGrp="1"/>
          </p:cNvSpPr>
          <p:nvPr>
            <p:ph sz="quarter" idx="35"/>
          </p:nvPr>
        </p:nvSpPr>
        <p:spPr>
          <a:xfrm>
            <a:off x="4961773" y="1846800"/>
            <a:ext cx="3906000"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3898960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Copy/Image Border">
    <p:spTree>
      <p:nvGrpSpPr>
        <p:cNvPr id="1" name=""/>
        <p:cNvGrpSpPr/>
        <p:nvPr/>
      </p:nvGrpSpPr>
      <p:grpSpPr>
        <a:xfrm>
          <a:off x="0" y="0"/>
          <a:ext cx="0" cy="0"/>
          <a:chOff x="0" y="0"/>
          <a:chExt cx="0" cy="0"/>
        </a:xfrm>
      </p:grpSpPr>
      <p:sp>
        <p:nvSpPr>
          <p:cNvPr id="8" name="Picture Placeholder 9"/>
          <p:cNvSpPr>
            <a:spLocks noGrp="1"/>
          </p:cNvSpPr>
          <p:nvPr>
            <p:ph type="pic" sz="quarter" idx="30" hasCustomPrompt="1"/>
          </p:nvPr>
        </p:nvSpPr>
        <p:spPr>
          <a:xfrm>
            <a:off x="6096000" y="0"/>
            <a:ext cx="6096000" cy="6858000"/>
          </a:xfrm>
          <a:solidFill>
            <a:schemeClr val="tx2"/>
          </a:solidFill>
        </p:spPr>
        <p:txBody>
          <a:bodyPr/>
          <a:lstStyle>
            <a:lvl1pPr marL="0" indent="0">
              <a:buNone/>
              <a:defRPr/>
            </a:lvl1pPr>
          </a:lstStyle>
          <a:p>
            <a:r>
              <a:rPr lang="en-GB"/>
              <a:t>Click to add Picture or Colour</a:t>
            </a:r>
          </a:p>
        </p:txBody>
      </p:sp>
      <p:sp>
        <p:nvSpPr>
          <p:cNvPr id="9" name="Picture Placeholder 3"/>
          <p:cNvSpPr>
            <a:spLocks noGrp="1"/>
          </p:cNvSpPr>
          <p:nvPr>
            <p:ph type="pic" sz="quarter" idx="28" hasCustomPrompt="1"/>
          </p:nvPr>
        </p:nvSpPr>
        <p:spPr>
          <a:xfrm>
            <a:off x="6851650" y="799199"/>
            <a:ext cx="4537075" cy="5258701"/>
          </a:xfrm>
          <a:solidFill>
            <a:schemeClr val="bg2"/>
          </a:solidFill>
        </p:spPr>
        <p:txBody>
          <a:bodyPr/>
          <a:lstStyle>
            <a:lvl1pPr marL="0" indent="0">
              <a:buNone/>
              <a:defRPr/>
            </a:lvl1pPr>
          </a:lstStyle>
          <a:p>
            <a:r>
              <a:rPr lang="en-GB"/>
              <a:t>Click to add Picture</a:t>
            </a:r>
          </a:p>
        </p:txBody>
      </p:sp>
      <p:sp>
        <p:nvSpPr>
          <p:cNvPr id="10" name="Title 1"/>
          <p:cNvSpPr>
            <a:spLocks noGrp="1"/>
          </p:cNvSpPr>
          <p:nvPr>
            <p:ph type="title" hasCustomPrompt="1"/>
          </p:nvPr>
        </p:nvSpPr>
        <p:spPr>
          <a:xfrm>
            <a:off x="803275" y="799200"/>
            <a:ext cx="4537075" cy="498598"/>
          </a:xfrm>
        </p:spPr>
        <p:txBody>
          <a:bodyPr wrap="square" lIns="0" rIns="46800">
            <a:spAutoFit/>
          </a:bodyPr>
          <a:lstStyle>
            <a:lvl1pPr>
              <a:defRPr sz="3600"/>
            </a:lvl1pPr>
          </a:lstStyle>
          <a:p>
            <a:r>
              <a:rPr lang="en-US"/>
              <a:t>Click to add title</a:t>
            </a:r>
            <a:endParaRPr lang="en-GB"/>
          </a:p>
        </p:txBody>
      </p:sp>
      <p:sp>
        <p:nvSpPr>
          <p:cNvPr id="11" name="Text Placeholder 1"/>
          <p:cNvSpPr>
            <a:spLocks noGrp="1"/>
          </p:cNvSpPr>
          <p:nvPr>
            <p:ph type="body" sz="quarter" idx="13" hasCustomPrompt="1"/>
          </p:nvPr>
        </p:nvSpPr>
        <p:spPr>
          <a:xfrm>
            <a:off x="803217" y="1296000"/>
            <a:ext cx="4536053" cy="512961"/>
          </a:xfrm>
        </p:spPr>
        <p:txBody>
          <a:bodyPr wrap="square" lIns="0"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2" name="Content Placeholder 1"/>
          <p:cNvSpPr>
            <a:spLocks noGrp="1"/>
          </p:cNvSpPr>
          <p:nvPr>
            <p:ph sz="quarter" idx="12"/>
          </p:nvPr>
        </p:nvSpPr>
        <p:spPr>
          <a:xfrm>
            <a:off x="803233" y="2070000"/>
            <a:ext cx="4536333" cy="1282402"/>
          </a:xfrm>
        </p:spPr>
        <p:txBody>
          <a:bodyPr wrap="square" lIns="0"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31"/>
          </p:nvPr>
        </p:nvSpPr>
        <p:spPr>
          <a:xfrm>
            <a:off x="298800" y="229500"/>
            <a:ext cx="5545138" cy="134725"/>
          </a:xfrm>
        </p:spPr>
        <p:txBody>
          <a:bodyPr/>
          <a:lstStyle/>
          <a:p>
            <a:endParaRPr lang="en-GB"/>
          </a:p>
        </p:txBody>
      </p:sp>
      <p:sp>
        <p:nvSpPr>
          <p:cNvPr id="13" name="Source 1"/>
          <p:cNvSpPr>
            <a:spLocks noGrp="1"/>
          </p:cNvSpPr>
          <p:nvPr>
            <p:ph type="body" sz="quarter" idx="22" hasCustomPrompt="1"/>
          </p:nvPr>
        </p:nvSpPr>
        <p:spPr>
          <a:xfrm>
            <a:off x="803999" y="5971613"/>
            <a:ext cx="4535311" cy="128240"/>
          </a:xfrm>
        </p:spPr>
        <p:txBody>
          <a:bodyPr wrap="square">
            <a:spAutoFit/>
          </a:bodyPr>
          <a:lstStyle>
            <a:lvl1pPr marL="0" indent="0">
              <a:lnSpc>
                <a:spcPts val="1000"/>
              </a:lnSpc>
              <a:buNone/>
              <a:defRPr sz="900" baseline="0"/>
            </a:lvl1pPr>
          </a:lstStyle>
          <a:p>
            <a:pPr lvl="0"/>
            <a:r>
              <a:rPr lang="en-US"/>
              <a:t>Click to add source</a:t>
            </a:r>
            <a:endParaRPr lang="en-GB"/>
          </a:p>
        </p:txBody>
      </p:sp>
      <p:sp>
        <p:nvSpPr>
          <p:cNvPr id="16" name="Text Placeholder 7"/>
          <p:cNvSpPr>
            <a:spLocks noGrp="1"/>
          </p:cNvSpPr>
          <p:nvPr>
            <p:ph type="body" sz="quarter" idx="29" hasCustomPrompt="1"/>
          </p:nvPr>
        </p:nvSpPr>
        <p:spPr>
          <a:xfrm>
            <a:off x="804637" y="5255487"/>
            <a:ext cx="4534706" cy="716126"/>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18"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75214752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1"/>
          <p:cNvSpPr>
            <a:spLocks noGrp="1"/>
          </p:cNvSpPr>
          <p:nvPr>
            <p:ph type="ftr" sz="quarter" idx="32"/>
          </p:nvPr>
        </p:nvSpPr>
        <p:spPr>
          <a:xfrm>
            <a:off x="300038" y="229500"/>
            <a:ext cx="5545138" cy="134725"/>
          </a:xfrm>
        </p:spPr>
        <p:txBody>
          <a:bodyPr/>
          <a:lstStyle/>
          <a:p>
            <a:endParaRPr lang="en-GB"/>
          </a:p>
        </p:txBody>
      </p:sp>
      <p:sp>
        <p:nvSpPr>
          <p:cNvPr id="15"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16" name="Text Placeholder 1"/>
          <p:cNvSpPr>
            <a:spLocks noGrp="1"/>
          </p:cNvSpPr>
          <p:nvPr>
            <p:ph type="body" sz="quarter" idx="13" hasCustomPrompt="1"/>
          </p:nvPr>
        </p:nvSpPr>
        <p:spPr>
          <a:xfrm>
            <a:off x="803274"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18"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1" name="Content Placeholder 4"/>
          <p:cNvSpPr>
            <a:spLocks noGrp="1"/>
          </p:cNvSpPr>
          <p:nvPr>
            <p:ph sz="quarter" idx="34"/>
          </p:nvPr>
        </p:nvSpPr>
        <p:spPr>
          <a:xfrm>
            <a:off x="803274" y="1846800"/>
            <a:ext cx="10585451"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191112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1"/>
          <p:cNvSpPr>
            <a:spLocks noGrp="1"/>
          </p:cNvSpPr>
          <p:nvPr>
            <p:ph type="ftr" sz="quarter" idx="32"/>
          </p:nvPr>
        </p:nvSpPr>
        <p:spPr>
          <a:xfrm>
            <a:off x="300038" y="229500"/>
            <a:ext cx="5545138" cy="134725"/>
          </a:xfrm>
        </p:spPr>
        <p:txBody>
          <a:bodyPr/>
          <a:lstStyle/>
          <a:p>
            <a:endParaRPr lang="en-GB"/>
          </a:p>
        </p:txBody>
      </p:sp>
      <p:sp>
        <p:nvSpPr>
          <p:cNvPr id="15"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16" name="Text Placeholder 1"/>
          <p:cNvSpPr>
            <a:spLocks noGrp="1"/>
          </p:cNvSpPr>
          <p:nvPr>
            <p:ph type="body" sz="quarter" idx="13" hasCustomPrompt="1"/>
          </p:nvPr>
        </p:nvSpPr>
        <p:spPr>
          <a:xfrm>
            <a:off x="803274"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18"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2" name="Content Placeholder 4"/>
          <p:cNvSpPr>
            <a:spLocks noGrp="1"/>
          </p:cNvSpPr>
          <p:nvPr>
            <p:ph sz="quarter" idx="34"/>
          </p:nvPr>
        </p:nvSpPr>
        <p:spPr>
          <a:xfrm>
            <a:off x="803274" y="1846800"/>
            <a:ext cx="5157511"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4"/>
          <p:cNvSpPr>
            <a:spLocks noGrp="1"/>
          </p:cNvSpPr>
          <p:nvPr>
            <p:ph sz="quarter" idx="35"/>
          </p:nvPr>
        </p:nvSpPr>
        <p:spPr>
          <a:xfrm>
            <a:off x="6221273" y="1846800"/>
            <a:ext cx="5158800"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095040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ooter Placeholder 1"/>
          <p:cNvSpPr>
            <a:spLocks noGrp="1"/>
          </p:cNvSpPr>
          <p:nvPr>
            <p:ph type="ftr" sz="quarter" idx="32"/>
          </p:nvPr>
        </p:nvSpPr>
        <p:spPr>
          <a:xfrm>
            <a:off x="300038" y="229500"/>
            <a:ext cx="5545138" cy="134725"/>
          </a:xfrm>
        </p:spPr>
        <p:txBody>
          <a:bodyPr/>
          <a:lstStyle/>
          <a:p>
            <a:endParaRPr lang="en-GB"/>
          </a:p>
        </p:txBody>
      </p:sp>
      <p:sp>
        <p:nvSpPr>
          <p:cNvPr id="20"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21"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22"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23" name="Content Placeholder 4"/>
          <p:cNvSpPr>
            <a:spLocks noGrp="1"/>
          </p:cNvSpPr>
          <p:nvPr>
            <p:ph sz="quarter" idx="34"/>
          </p:nvPr>
        </p:nvSpPr>
        <p:spPr>
          <a:xfrm>
            <a:off x="803273" y="1846800"/>
            <a:ext cx="3358800"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4"/>
          <p:cNvSpPr>
            <a:spLocks noGrp="1"/>
          </p:cNvSpPr>
          <p:nvPr>
            <p:ph sz="quarter" idx="35"/>
          </p:nvPr>
        </p:nvSpPr>
        <p:spPr>
          <a:xfrm>
            <a:off x="4416750" y="1846800"/>
            <a:ext cx="3358501"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4"/>
          <p:cNvSpPr>
            <a:spLocks noGrp="1"/>
          </p:cNvSpPr>
          <p:nvPr>
            <p:ph sz="quarter" idx="36"/>
          </p:nvPr>
        </p:nvSpPr>
        <p:spPr>
          <a:xfrm>
            <a:off x="8027876" y="1846800"/>
            <a:ext cx="3358800" cy="345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8237838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Desc/Image/Media/Process">
    <p:bg>
      <p:bgPr>
        <a:solidFill>
          <a:schemeClr val="tx1"/>
        </a:solidFill>
        <a:effectLst/>
      </p:bgPr>
    </p:bg>
    <p:spTree>
      <p:nvGrpSpPr>
        <p:cNvPr id="1" name=""/>
        <p:cNvGrpSpPr/>
        <p:nvPr/>
      </p:nvGrpSpPr>
      <p:grpSpPr>
        <a:xfrm>
          <a:off x="0" y="0"/>
          <a:ext cx="0" cy="0"/>
          <a:chOff x="0" y="0"/>
          <a:chExt cx="0" cy="0"/>
        </a:xfrm>
      </p:grpSpPr>
      <p:sp>
        <p:nvSpPr>
          <p:cNvPr id="18" name="Rectangle 17"/>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1"/>
          <p:cNvSpPr>
            <a:spLocks noGrp="1"/>
          </p:cNvSpPr>
          <p:nvPr>
            <p:ph type="ftr" sz="quarter" idx="32"/>
          </p:nvPr>
        </p:nvSpPr>
        <p:spPr>
          <a:xfrm>
            <a:off x="300038" y="229500"/>
            <a:ext cx="5545138" cy="134725"/>
          </a:xfrm>
        </p:spPr>
        <p:txBody>
          <a:bodyPr/>
          <a:lstStyle/>
          <a:p>
            <a:endParaRPr lang="en-GB"/>
          </a:p>
        </p:txBody>
      </p:sp>
      <p:sp>
        <p:nvSpPr>
          <p:cNvPr id="32"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33"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34"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35" name="Content Placeholder 4"/>
          <p:cNvSpPr>
            <a:spLocks noGrp="1"/>
          </p:cNvSpPr>
          <p:nvPr>
            <p:ph sz="quarter" idx="34"/>
          </p:nvPr>
        </p:nvSpPr>
        <p:spPr>
          <a:xfrm>
            <a:off x="803273" y="1846800"/>
            <a:ext cx="3358800" cy="19908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4"/>
          <p:cNvSpPr>
            <a:spLocks noGrp="1"/>
          </p:cNvSpPr>
          <p:nvPr>
            <p:ph sz="quarter" idx="35"/>
          </p:nvPr>
        </p:nvSpPr>
        <p:spPr>
          <a:xfrm>
            <a:off x="4414698" y="1846800"/>
            <a:ext cx="3358501" cy="19908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4"/>
          <p:cNvSpPr>
            <a:spLocks noGrp="1"/>
          </p:cNvSpPr>
          <p:nvPr>
            <p:ph sz="quarter" idx="36"/>
          </p:nvPr>
        </p:nvSpPr>
        <p:spPr>
          <a:xfrm>
            <a:off x="8027876" y="1846800"/>
            <a:ext cx="3358800" cy="19908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
          <p:cNvSpPr>
            <a:spLocks noGrp="1"/>
          </p:cNvSpPr>
          <p:nvPr>
            <p:ph type="body" sz="quarter" idx="24" hasCustomPrompt="1"/>
          </p:nvPr>
        </p:nvSpPr>
        <p:spPr>
          <a:xfrm>
            <a:off x="803273" y="1846800"/>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39" name="Text Placeholder 3"/>
          <p:cNvSpPr>
            <a:spLocks noGrp="1"/>
          </p:cNvSpPr>
          <p:nvPr>
            <p:ph type="body" sz="quarter" idx="37" hasCustomPrompt="1"/>
          </p:nvPr>
        </p:nvSpPr>
        <p:spPr>
          <a:xfrm>
            <a:off x="4416750" y="1846800"/>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40" name="Text Placeholder 3"/>
          <p:cNvSpPr>
            <a:spLocks noGrp="1"/>
          </p:cNvSpPr>
          <p:nvPr>
            <p:ph type="body" sz="quarter" idx="38" hasCustomPrompt="1"/>
          </p:nvPr>
        </p:nvSpPr>
        <p:spPr>
          <a:xfrm>
            <a:off x="8027876" y="1846800"/>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41" name="Content Placeholder 2"/>
          <p:cNvSpPr>
            <a:spLocks noGrp="1"/>
          </p:cNvSpPr>
          <p:nvPr>
            <p:ph sz="quarter" idx="14" hasCustomPrompt="1"/>
          </p:nvPr>
        </p:nvSpPr>
        <p:spPr>
          <a:xfrm>
            <a:off x="803274" y="3837600"/>
            <a:ext cx="3358799" cy="1463063"/>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2" name="Content Placeholder 2"/>
          <p:cNvSpPr>
            <a:spLocks noGrp="1"/>
          </p:cNvSpPr>
          <p:nvPr>
            <p:ph sz="quarter" idx="29" hasCustomPrompt="1"/>
          </p:nvPr>
        </p:nvSpPr>
        <p:spPr>
          <a:xfrm>
            <a:off x="4414698" y="3837600"/>
            <a:ext cx="3360016" cy="1463063"/>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3" name="Content Placeholder 2"/>
          <p:cNvSpPr>
            <a:spLocks noGrp="1"/>
          </p:cNvSpPr>
          <p:nvPr>
            <p:ph sz="quarter" idx="31" hasCustomPrompt="1"/>
          </p:nvPr>
        </p:nvSpPr>
        <p:spPr>
          <a:xfrm>
            <a:off x="8027876" y="3837600"/>
            <a:ext cx="3358800" cy="1463063"/>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21"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20"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3882735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Desc/Image/Media/Process">
    <p:bg>
      <p:bgPr>
        <a:solidFill>
          <a:schemeClr val="tx1"/>
        </a:solidFill>
        <a:effectLst/>
      </p:bgPr>
    </p:bg>
    <p:spTree>
      <p:nvGrpSpPr>
        <p:cNvPr id="1" name=""/>
        <p:cNvGrpSpPr/>
        <p:nvPr/>
      </p:nvGrpSpPr>
      <p:grpSpPr>
        <a:xfrm>
          <a:off x="0" y="0"/>
          <a:ext cx="0" cy="0"/>
          <a:chOff x="0" y="0"/>
          <a:chExt cx="0" cy="0"/>
        </a:xfrm>
      </p:grpSpPr>
      <p:sp>
        <p:nvSpPr>
          <p:cNvPr id="26" name="Rectangle 25"/>
          <p:cNvSpPr/>
          <p:nvPr userDrawn="1"/>
        </p:nvSpPr>
        <p:spPr>
          <a:xfrm>
            <a:off x="0" y="1"/>
            <a:ext cx="12192000" cy="605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ooter Placeholder 1"/>
          <p:cNvSpPr>
            <a:spLocks noGrp="1"/>
          </p:cNvSpPr>
          <p:nvPr>
            <p:ph type="ftr" sz="quarter" idx="32"/>
          </p:nvPr>
        </p:nvSpPr>
        <p:spPr>
          <a:xfrm>
            <a:off x="300038" y="229500"/>
            <a:ext cx="5545138" cy="134725"/>
          </a:xfrm>
        </p:spPr>
        <p:txBody>
          <a:bodyPr/>
          <a:lstStyle/>
          <a:p>
            <a:endParaRPr lang="en-GB"/>
          </a:p>
        </p:txBody>
      </p:sp>
      <p:sp>
        <p:nvSpPr>
          <p:cNvPr id="30"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31"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32" name="Source 1"/>
          <p:cNvSpPr>
            <a:spLocks noGrp="1"/>
          </p:cNvSpPr>
          <p:nvPr>
            <p:ph type="body" sz="quarter" idx="22" hasCustomPrompt="1"/>
          </p:nvPr>
        </p:nvSpPr>
        <p:spPr>
          <a:xfrm>
            <a:off x="805176" y="5553075"/>
            <a:ext cx="5040000" cy="128240"/>
          </a:xfrm>
        </p:spPr>
        <p:txBody>
          <a:bodyPr wrap="square">
            <a:spAutoFit/>
          </a:bodyPr>
          <a:lstStyle>
            <a:lvl1pPr marL="0" indent="0">
              <a:lnSpc>
                <a:spcPts val="1000"/>
              </a:lnSpc>
              <a:buNone/>
              <a:defRPr sz="900" baseline="0"/>
            </a:lvl1pPr>
          </a:lstStyle>
          <a:p>
            <a:pPr lvl="0"/>
            <a:r>
              <a:rPr lang="en-US"/>
              <a:t>Click to add source</a:t>
            </a:r>
          </a:p>
        </p:txBody>
      </p:sp>
      <p:sp>
        <p:nvSpPr>
          <p:cNvPr id="33" name="Content Placeholder 4"/>
          <p:cNvSpPr>
            <a:spLocks noGrp="1"/>
          </p:cNvSpPr>
          <p:nvPr>
            <p:ph sz="quarter" idx="34"/>
          </p:nvPr>
        </p:nvSpPr>
        <p:spPr>
          <a:xfrm>
            <a:off x="803273" y="1846800"/>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
          <p:cNvSpPr>
            <a:spLocks noGrp="1"/>
          </p:cNvSpPr>
          <p:nvPr>
            <p:ph type="body" sz="quarter" idx="24" hasCustomPrompt="1"/>
          </p:nvPr>
        </p:nvSpPr>
        <p:spPr>
          <a:xfrm>
            <a:off x="803273" y="1846800"/>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35" name="Content Placeholder 2"/>
          <p:cNvSpPr>
            <a:spLocks noGrp="1"/>
          </p:cNvSpPr>
          <p:nvPr>
            <p:ph sz="quarter" idx="14" hasCustomPrompt="1"/>
          </p:nvPr>
        </p:nvSpPr>
        <p:spPr>
          <a:xfrm>
            <a:off x="2819273" y="1846800"/>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36" name="Content Placeholder 4"/>
          <p:cNvSpPr>
            <a:spLocks noGrp="1"/>
          </p:cNvSpPr>
          <p:nvPr>
            <p:ph sz="quarter" idx="35"/>
          </p:nvPr>
        </p:nvSpPr>
        <p:spPr>
          <a:xfrm>
            <a:off x="803273" y="3686263"/>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3"/>
          <p:cNvSpPr>
            <a:spLocks noGrp="1"/>
          </p:cNvSpPr>
          <p:nvPr>
            <p:ph type="body" sz="quarter" idx="36" hasCustomPrompt="1"/>
          </p:nvPr>
        </p:nvSpPr>
        <p:spPr>
          <a:xfrm>
            <a:off x="803273" y="3686263"/>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38" name="Content Placeholder 2"/>
          <p:cNvSpPr>
            <a:spLocks noGrp="1"/>
          </p:cNvSpPr>
          <p:nvPr>
            <p:ph sz="quarter" idx="37" hasCustomPrompt="1"/>
          </p:nvPr>
        </p:nvSpPr>
        <p:spPr>
          <a:xfrm>
            <a:off x="2819273" y="3686263"/>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39" name="Content Placeholder 4"/>
          <p:cNvSpPr>
            <a:spLocks noGrp="1"/>
          </p:cNvSpPr>
          <p:nvPr>
            <p:ph sz="quarter" idx="38"/>
          </p:nvPr>
        </p:nvSpPr>
        <p:spPr>
          <a:xfrm>
            <a:off x="6266338" y="1846800"/>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3"/>
          <p:cNvSpPr>
            <a:spLocks noGrp="1"/>
          </p:cNvSpPr>
          <p:nvPr>
            <p:ph type="body" sz="quarter" idx="39" hasCustomPrompt="1"/>
          </p:nvPr>
        </p:nvSpPr>
        <p:spPr>
          <a:xfrm>
            <a:off x="6266338" y="1846800"/>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41" name="Content Placeholder 2"/>
          <p:cNvSpPr>
            <a:spLocks noGrp="1"/>
          </p:cNvSpPr>
          <p:nvPr>
            <p:ph sz="quarter" idx="40" hasCustomPrompt="1"/>
          </p:nvPr>
        </p:nvSpPr>
        <p:spPr>
          <a:xfrm>
            <a:off x="8282338" y="1846800"/>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42" name="Content Placeholder 4"/>
          <p:cNvSpPr>
            <a:spLocks noGrp="1"/>
          </p:cNvSpPr>
          <p:nvPr>
            <p:ph sz="quarter" idx="41"/>
          </p:nvPr>
        </p:nvSpPr>
        <p:spPr>
          <a:xfrm>
            <a:off x="6266338" y="3686263"/>
            <a:ext cx="2016000" cy="162000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3"/>
          <p:cNvSpPr>
            <a:spLocks noGrp="1"/>
          </p:cNvSpPr>
          <p:nvPr>
            <p:ph type="body" sz="quarter" idx="42" hasCustomPrompt="1"/>
          </p:nvPr>
        </p:nvSpPr>
        <p:spPr>
          <a:xfrm>
            <a:off x="6266338" y="3686263"/>
            <a:ext cx="569601" cy="569601"/>
          </a:xfrm>
          <a:solidFill>
            <a:schemeClr val="tx1"/>
          </a:solidFill>
          <a:ln w="50800" cap="sq">
            <a:noFill/>
            <a:miter lim="800000"/>
          </a:ln>
        </p:spPr>
        <p:txBody>
          <a:bodyPr wrap="square" lIns="36000" tIns="72000" rIns="36000" bIns="72000" anchor="ctr">
            <a:noAutofit/>
          </a:bodyPr>
          <a:lstStyle>
            <a:lvl1pPr marL="0" indent="0" algn="ctr">
              <a:lnSpc>
                <a:spcPts val="2200"/>
              </a:lnSpc>
              <a:spcBef>
                <a:spcPts val="0"/>
              </a:spcBef>
              <a:buNone/>
              <a:defRPr sz="2000" b="1">
                <a:ln>
                  <a:noFill/>
                </a:ln>
                <a:solidFill>
                  <a:schemeClr val="bg1"/>
                </a:solidFill>
              </a:defRPr>
            </a:lvl1pPr>
          </a:lstStyle>
          <a:p>
            <a:pPr lvl="0"/>
            <a:r>
              <a:rPr lang="en-US"/>
              <a:t>XX</a:t>
            </a:r>
            <a:endParaRPr lang="en-GB"/>
          </a:p>
        </p:txBody>
      </p:sp>
      <p:sp>
        <p:nvSpPr>
          <p:cNvPr id="44" name="Content Placeholder 2"/>
          <p:cNvSpPr>
            <a:spLocks noGrp="1"/>
          </p:cNvSpPr>
          <p:nvPr>
            <p:ph sz="quarter" idx="43" hasCustomPrompt="1"/>
          </p:nvPr>
        </p:nvSpPr>
        <p:spPr>
          <a:xfrm>
            <a:off x="8282338" y="3686263"/>
            <a:ext cx="3106387" cy="1620000"/>
          </a:xfrm>
        </p:spPr>
        <p:txBody>
          <a:bodyPr lIns="252000" tIns="252000" rIns="252000" bIns="252000">
            <a:noAutofit/>
          </a:bodyPr>
          <a:lstStyle>
            <a:lvl1pPr>
              <a:defRPr sz="1400" baseline="0"/>
            </a:lvl1pPr>
            <a:lvl2pPr>
              <a:defRPr sz="1400"/>
            </a:lvl2pPr>
            <a:lvl3pPr>
              <a:defRPr sz="1400"/>
            </a:lvl3pPr>
            <a:lvl4pPr>
              <a:defRPr sz="1400"/>
            </a:lvl4pPr>
            <a:lvl5pPr>
              <a:defRPr sz="1400"/>
            </a:lvl5pPr>
          </a:lstStyle>
          <a:p>
            <a:pPr lvl="0"/>
            <a:r>
              <a:rPr lang="en-US"/>
              <a:t>Click to add text</a:t>
            </a:r>
            <a:endParaRPr lang="en-GB"/>
          </a:p>
        </p:txBody>
      </p:sp>
      <p:sp>
        <p:nvSpPr>
          <p:cNvPr id="23"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22"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60193539"/>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lumn Edge">
    <p:bg>
      <p:bgPr>
        <a:solidFill>
          <a:schemeClr val="bg1"/>
        </a:solidFill>
        <a:effectLst/>
      </p:bgPr>
    </p:bg>
    <p:spTree>
      <p:nvGrpSpPr>
        <p:cNvPr id="1" name=""/>
        <p:cNvGrpSpPr/>
        <p:nvPr/>
      </p:nvGrpSpPr>
      <p:grpSpPr>
        <a:xfrm>
          <a:off x="0" y="0"/>
          <a:ext cx="0" cy="0"/>
          <a:chOff x="0" y="0"/>
          <a:chExt cx="0" cy="0"/>
        </a:xfrm>
      </p:grpSpPr>
      <p:sp>
        <p:nvSpPr>
          <p:cNvPr id="16" name="Content Placeholder 7"/>
          <p:cNvSpPr>
            <a:spLocks noGrp="1"/>
          </p:cNvSpPr>
          <p:nvPr>
            <p:ph sz="quarter" idx="28" hasCustomPrompt="1"/>
          </p:nvPr>
        </p:nvSpPr>
        <p:spPr>
          <a:xfrm>
            <a:off x="803273" y="810000"/>
            <a:ext cx="3358800" cy="2504700"/>
          </a:xfrm>
          <a:solidFill>
            <a:schemeClr val="tx1"/>
          </a:solidFill>
        </p:spPr>
        <p:txBody>
          <a:bodyPr lIns="504000" tIns="504000" rIns="504000" bIns="504000">
            <a:noAutofit/>
          </a:bodyPr>
          <a:lstStyle>
            <a:lvl1pPr>
              <a:defRPr sz="1600">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0" name="Content Placeholder 7"/>
          <p:cNvSpPr>
            <a:spLocks noGrp="1"/>
          </p:cNvSpPr>
          <p:nvPr>
            <p:ph sz="quarter" idx="29" hasCustomPrompt="1"/>
          </p:nvPr>
        </p:nvSpPr>
        <p:spPr>
          <a:xfrm>
            <a:off x="803273" y="3553200"/>
            <a:ext cx="3358800"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21" name="Content Placeholder 7"/>
          <p:cNvSpPr>
            <a:spLocks noGrp="1"/>
          </p:cNvSpPr>
          <p:nvPr>
            <p:ph sz="quarter" idx="30" hasCustomPrompt="1"/>
          </p:nvPr>
        </p:nvSpPr>
        <p:spPr>
          <a:xfrm>
            <a:off x="4400549" y="810000"/>
            <a:ext cx="3358800"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22" name="Content Placeholder 7"/>
          <p:cNvSpPr>
            <a:spLocks noGrp="1"/>
          </p:cNvSpPr>
          <p:nvPr>
            <p:ph sz="quarter" idx="31" hasCustomPrompt="1"/>
          </p:nvPr>
        </p:nvSpPr>
        <p:spPr>
          <a:xfrm>
            <a:off x="4400549" y="3553200"/>
            <a:ext cx="3358800" cy="2504700"/>
          </a:xfrm>
          <a:solidFill>
            <a:schemeClr val="tx1"/>
          </a:solidFill>
        </p:spPr>
        <p:txBody>
          <a:bodyPr lIns="504000" tIns="504000" rIns="504000" bIns="504000">
            <a:noAutofit/>
          </a:bodyPr>
          <a:lstStyle>
            <a:lvl1pPr>
              <a:defRPr sz="1600">
                <a:solidFill>
                  <a:schemeClr val="bg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add text</a:t>
            </a:r>
          </a:p>
        </p:txBody>
      </p:sp>
      <p:sp>
        <p:nvSpPr>
          <p:cNvPr id="23" name="Content Placeholder 7"/>
          <p:cNvSpPr>
            <a:spLocks noGrp="1"/>
          </p:cNvSpPr>
          <p:nvPr>
            <p:ph sz="quarter" idx="34" hasCustomPrompt="1"/>
          </p:nvPr>
        </p:nvSpPr>
        <p:spPr>
          <a:xfrm>
            <a:off x="7997825" y="810000"/>
            <a:ext cx="3358800" cy="2504700"/>
          </a:xfrm>
          <a:solidFill>
            <a:schemeClr val="tx1"/>
          </a:solidFill>
        </p:spPr>
        <p:txBody>
          <a:bodyPr lIns="504000" tIns="504000" rIns="504000" bIns="504000">
            <a:noAutofit/>
          </a:bodyPr>
          <a:lstStyle>
            <a:lvl1pPr>
              <a:defRPr sz="1600">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4" name="Content Placeholder 7"/>
          <p:cNvSpPr>
            <a:spLocks noGrp="1"/>
          </p:cNvSpPr>
          <p:nvPr>
            <p:ph sz="quarter" idx="35" hasCustomPrompt="1"/>
          </p:nvPr>
        </p:nvSpPr>
        <p:spPr>
          <a:xfrm>
            <a:off x="7997825" y="3553200"/>
            <a:ext cx="3358800" cy="2504700"/>
          </a:xfrm>
          <a:solidFill>
            <a:schemeClr val="bg1"/>
          </a:solidFill>
        </p:spPr>
        <p:txBody>
          <a:bodyPr lIns="504000" tIns="504000" rIns="504000" bIns="504000">
            <a:noAutofit/>
          </a:bodyPr>
          <a:lstStyle>
            <a:lvl1pPr>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25" name="Footer Placeholder 1"/>
          <p:cNvSpPr>
            <a:spLocks noGrp="1"/>
          </p:cNvSpPr>
          <p:nvPr>
            <p:ph type="ftr" sz="quarter" idx="32"/>
          </p:nvPr>
        </p:nvSpPr>
        <p:spPr>
          <a:xfrm>
            <a:off x="300038" y="229500"/>
            <a:ext cx="5545138" cy="134725"/>
          </a:xfrm>
        </p:spPr>
        <p:txBody>
          <a:bodyPr/>
          <a:lstStyle/>
          <a:p>
            <a:endParaRPr lang="en-GB"/>
          </a:p>
        </p:txBody>
      </p:sp>
      <p:sp>
        <p:nvSpPr>
          <p:cNvPr id="28" name="Title 1"/>
          <p:cNvSpPr>
            <a:spLocks noGrp="1"/>
          </p:cNvSpPr>
          <p:nvPr>
            <p:ph type="title" hasCustomPrompt="1"/>
          </p:nvPr>
        </p:nvSpPr>
        <p:spPr>
          <a:xfrm>
            <a:off x="1015822" y="1150238"/>
            <a:ext cx="2933701" cy="974626"/>
          </a:xfrm>
        </p:spPr>
        <p:txBody>
          <a:bodyPr wrap="square">
            <a:spAutoFit/>
          </a:bodyPr>
          <a:lstStyle>
            <a:lvl1pPr>
              <a:defRPr sz="3600">
                <a:solidFill>
                  <a:schemeClr val="bg1"/>
                </a:solidFill>
              </a:defRPr>
            </a:lvl1pPr>
          </a:lstStyle>
          <a:p>
            <a:r>
              <a:rPr lang="en-US"/>
              <a:t>Click to add title</a:t>
            </a:r>
            <a:endParaRPr lang="en-GB"/>
          </a:p>
        </p:txBody>
      </p:sp>
      <p:sp>
        <p:nvSpPr>
          <p:cNvPr id="14"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3"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4854993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Column Edge">
    <p:bg>
      <p:bgPr>
        <a:solidFill>
          <a:schemeClr val="bg1"/>
        </a:solidFill>
        <a:effectLst/>
      </p:bgPr>
    </p:bg>
    <p:spTree>
      <p:nvGrpSpPr>
        <p:cNvPr id="1" name=""/>
        <p:cNvGrpSpPr/>
        <p:nvPr/>
      </p:nvGrpSpPr>
      <p:grpSpPr>
        <a:xfrm>
          <a:off x="0" y="0"/>
          <a:ext cx="0" cy="0"/>
          <a:chOff x="0" y="0"/>
          <a:chExt cx="0" cy="0"/>
        </a:xfrm>
      </p:grpSpPr>
      <p:sp>
        <p:nvSpPr>
          <p:cNvPr id="15" name="Content Placeholder 7"/>
          <p:cNvSpPr>
            <a:spLocks noGrp="1"/>
          </p:cNvSpPr>
          <p:nvPr>
            <p:ph sz="quarter" idx="28" hasCustomPrompt="1"/>
          </p:nvPr>
        </p:nvSpPr>
        <p:spPr>
          <a:xfrm>
            <a:off x="803273" y="808225"/>
            <a:ext cx="2457113" cy="2504700"/>
          </a:xfrm>
          <a:solidFill>
            <a:schemeClr val="tx1"/>
          </a:solidFill>
        </p:spPr>
        <p:txBody>
          <a:bodyPr lIns="504000" tIns="504000" rIns="504000" bIns="504000">
            <a:noAutofit/>
          </a:bodyPr>
          <a:lstStyle>
            <a:lvl1pPr>
              <a:defRPr sz="1600">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16" name="Content Placeholder 7"/>
          <p:cNvSpPr>
            <a:spLocks noGrp="1"/>
          </p:cNvSpPr>
          <p:nvPr>
            <p:ph sz="quarter" idx="29" hasCustomPrompt="1"/>
          </p:nvPr>
        </p:nvSpPr>
        <p:spPr>
          <a:xfrm>
            <a:off x="803273" y="3553200"/>
            <a:ext cx="2458800"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17" name="Content Placeholder 7"/>
          <p:cNvSpPr>
            <a:spLocks noGrp="1"/>
          </p:cNvSpPr>
          <p:nvPr>
            <p:ph sz="quarter" idx="30" hasCustomPrompt="1"/>
          </p:nvPr>
        </p:nvSpPr>
        <p:spPr>
          <a:xfrm>
            <a:off x="3512796" y="808225"/>
            <a:ext cx="2457113" cy="2504700"/>
          </a:xfrm>
          <a:solidFill>
            <a:schemeClr val="bg1"/>
          </a:solidFill>
        </p:spPr>
        <p:txBody>
          <a:bodyPr lIns="504000" tIns="504000" rIns="504000" bIns="504000">
            <a:noAutofit/>
          </a:bodyPr>
          <a:lstStyle>
            <a:lvl1pPr>
              <a:defRPr sz="1600" baseline="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18" name="Content Placeholder 7"/>
          <p:cNvSpPr>
            <a:spLocks noGrp="1"/>
          </p:cNvSpPr>
          <p:nvPr>
            <p:ph sz="quarter" idx="31" hasCustomPrompt="1"/>
          </p:nvPr>
        </p:nvSpPr>
        <p:spPr>
          <a:xfrm>
            <a:off x="3512796" y="3553200"/>
            <a:ext cx="2458800" cy="2504700"/>
          </a:xfrm>
          <a:solidFill>
            <a:schemeClr val="tx1"/>
          </a:solidFill>
        </p:spPr>
        <p:txBody>
          <a:bodyPr lIns="504000" tIns="504000" rIns="504000" bIns="504000">
            <a:noAutofit/>
          </a:bodyPr>
          <a:lstStyle>
            <a:lvl1pPr>
              <a:defRPr sz="1600">
                <a:solidFill>
                  <a:schemeClr val="bg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add text</a:t>
            </a:r>
          </a:p>
        </p:txBody>
      </p:sp>
      <p:sp>
        <p:nvSpPr>
          <p:cNvPr id="19" name="Content Placeholder 7"/>
          <p:cNvSpPr>
            <a:spLocks noGrp="1"/>
          </p:cNvSpPr>
          <p:nvPr>
            <p:ph sz="quarter" idx="34" hasCustomPrompt="1"/>
          </p:nvPr>
        </p:nvSpPr>
        <p:spPr>
          <a:xfrm>
            <a:off x="6222319" y="808225"/>
            <a:ext cx="2457113" cy="2504700"/>
          </a:xfrm>
          <a:solidFill>
            <a:schemeClr val="tx1"/>
          </a:solidFill>
        </p:spPr>
        <p:txBody>
          <a:bodyPr lIns="504000" tIns="504000" rIns="504000" bIns="504000">
            <a:noAutofit/>
          </a:bodyPr>
          <a:lstStyle>
            <a:lvl1pPr>
              <a:defRPr sz="1600">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0" name="Content Placeholder 7"/>
          <p:cNvSpPr>
            <a:spLocks noGrp="1"/>
          </p:cNvSpPr>
          <p:nvPr>
            <p:ph sz="quarter" idx="35" hasCustomPrompt="1"/>
          </p:nvPr>
        </p:nvSpPr>
        <p:spPr>
          <a:xfrm>
            <a:off x="6222319" y="3553200"/>
            <a:ext cx="2458800" cy="2504700"/>
          </a:xfrm>
          <a:solidFill>
            <a:schemeClr val="bg1"/>
          </a:solidFill>
        </p:spPr>
        <p:txBody>
          <a:bodyPr lIns="504000" tIns="504000" rIns="504000" bIns="504000">
            <a:noAutofit/>
          </a:bodyPr>
          <a:lstStyle>
            <a:lvl1pPr>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28" name="Footer Placeholder 1"/>
          <p:cNvSpPr>
            <a:spLocks noGrp="1"/>
          </p:cNvSpPr>
          <p:nvPr>
            <p:ph type="ftr" sz="quarter" idx="32"/>
          </p:nvPr>
        </p:nvSpPr>
        <p:spPr>
          <a:xfrm>
            <a:off x="300038" y="229500"/>
            <a:ext cx="5545138" cy="134725"/>
          </a:xfrm>
        </p:spPr>
        <p:txBody>
          <a:bodyPr/>
          <a:lstStyle/>
          <a:p>
            <a:endParaRPr lang="en-GB"/>
          </a:p>
        </p:txBody>
      </p:sp>
      <p:sp>
        <p:nvSpPr>
          <p:cNvPr id="31" name="Title 1"/>
          <p:cNvSpPr>
            <a:spLocks noGrp="1"/>
          </p:cNvSpPr>
          <p:nvPr>
            <p:ph type="title" hasCustomPrompt="1"/>
          </p:nvPr>
        </p:nvSpPr>
        <p:spPr>
          <a:xfrm>
            <a:off x="1015823" y="1150238"/>
            <a:ext cx="1995392" cy="974626"/>
          </a:xfrm>
        </p:spPr>
        <p:txBody>
          <a:bodyPr wrap="square">
            <a:spAutoFit/>
          </a:bodyPr>
          <a:lstStyle>
            <a:lvl1pPr>
              <a:defRPr sz="3600">
                <a:solidFill>
                  <a:schemeClr val="bg1"/>
                </a:solidFill>
              </a:defRPr>
            </a:lvl1pPr>
          </a:lstStyle>
          <a:p>
            <a:r>
              <a:rPr lang="en-US"/>
              <a:t>Click to add title</a:t>
            </a:r>
            <a:endParaRPr lang="en-GB"/>
          </a:p>
        </p:txBody>
      </p:sp>
      <p:sp>
        <p:nvSpPr>
          <p:cNvPr id="32" name="Content Placeholder 7"/>
          <p:cNvSpPr>
            <a:spLocks noGrp="1"/>
          </p:cNvSpPr>
          <p:nvPr>
            <p:ph sz="quarter" idx="36" hasCustomPrompt="1"/>
          </p:nvPr>
        </p:nvSpPr>
        <p:spPr>
          <a:xfrm>
            <a:off x="8931841" y="808225"/>
            <a:ext cx="2457115" cy="2504700"/>
          </a:xfrm>
          <a:noFill/>
        </p:spPr>
        <p:txBody>
          <a:bodyPr lIns="504000" tIns="504000" rIns="504000" bIns="504000">
            <a:noAutofit/>
          </a:bodyPr>
          <a:lstStyle>
            <a:lvl1pPr>
              <a:defRPr sz="1600"/>
            </a:lvl1pPr>
            <a:lvl2pPr>
              <a:defRPr sz="1600"/>
            </a:lvl2pPr>
            <a:lvl3pPr>
              <a:defRPr sz="1600"/>
            </a:lvl3pPr>
            <a:lvl4pPr>
              <a:defRPr sz="1600"/>
            </a:lvl4pPr>
            <a:lvl5pPr>
              <a:defRPr sz="1600"/>
            </a:lvl5pPr>
          </a:lstStyle>
          <a:p>
            <a:pPr lvl="0"/>
            <a:r>
              <a:rPr lang="en-US"/>
              <a:t>Click to add text</a:t>
            </a:r>
          </a:p>
        </p:txBody>
      </p:sp>
      <p:sp>
        <p:nvSpPr>
          <p:cNvPr id="33" name="Content Placeholder 7"/>
          <p:cNvSpPr>
            <a:spLocks noGrp="1"/>
          </p:cNvSpPr>
          <p:nvPr>
            <p:ph sz="quarter" idx="37" hasCustomPrompt="1"/>
          </p:nvPr>
        </p:nvSpPr>
        <p:spPr>
          <a:xfrm>
            <a:off x="8930156" y="3553200"/>
            <a:ext cx="2458800" cy="2504700"/>
          </a:xfrm>
          <a:solidFill>
            <a:schemeClr val="tx1"/>
          </a:solidFill>
        </p:spPr>
        <p:txBody>
          <a:bodyPr lIns="504000" tIns="504000" rIns="504000" bIns="504000">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add text</a:t>
            </a:r>
          </a:p>
        </p:txBody>
      </p:sp>
      <p:sp>
        <p:nvSpPr>
          <p:cNvPr id="2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21"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959181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cons Three Column">
    <p:spTree>
      <p:nvGrpSpPr>
        <p:cNvPr id="1" name=""/>
        <p:cNvGrpSpPr/>
        <p:nvPr/>
      </p:nvGrpSpPr>
      <p:grpSpPr>
        <a:xfrm>
          <a:off x="0" y="0"/>
          <a:ext cx="0" cy="0"/>
          <a:chOff x="0" y="0"/>
          <a:chExt cx="0" cy="0"/>
        </a:xfrm>
      </p:grpSpPr>
      <p:sp>
        <p:nvSpPr>
          <p:cNvPr id="50" name="Content Placeholder 1"/>
          <p:cNvSpPr>
            <a:spLocks noGrp="1"/>
          </p:cNvSpPr>
          <p:nvPr>
            <p:ph sz="quarter" idx="12"/>
          </p:nvPr>
        </p:nvSpPr>
        <p:spPr>
          <a:xfrm>
            <a:off x="1460498" y="1800000"/>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51" name="Picture Placeholder 2"/>
          <p:cNvSpPr>
            <a:spLocks noGrp="1"/>
          </p:cNvSpPr>
          <p:nvPr>
            <p:ph type="pic" sz="quarter" idx="18" hasCustomPrompt="1"/>
          </p:nvPr>
        </p:nvSpPr>
        <p:spPr>
          <a:xfrm>
            <a:off x="803273" y="1800225"/>
            <a:ext cx="657225" cy="627063"/>
          </a:xfrm>
        </p:spPr>
        <p:txBody>
          <a:bodyPr/>
          <a:lstStyle>
            <a:lvl1pPr marL="0" indent="0">
              <a:buNone/>
              <a:defRPr/>
            </a:lvl1pPr>
          </a:lstStyle>
          <a:p>
            <a:r>
              <a:rPr lang="en-GB"/>
              <a:t>Add Icon</a:t>
            </a:r>
          </a:p>
        </p:txBody>
      </p:sp>
      <p:sp>
        <p:nvSpPr>
          <p:cNvPr id="52" name="Content Placeholder 2"/>
          <p:cNvSpPr>
            <a:spLocks noGrp="1"/>
          </p:cNvSpPr>
          <p:nvPr>
            <p:ph sz="quarter" idx="19"/>
          </p:nvPr>
        </p:nvSpPr>
        <p:spPr>
          <a:xfrm>
            <a:off x="1460498" y="2764709"/>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53" name="Picture Placeholder 2"/>
          <p:cNvSpPr>
            <a:spLocks noGrp="1"/>
          </p:cNvSpPr>
          <p:nvPr>
            <p:ph type="pic" sz="quarter" idx="20" hasCustomPrompt="1"/>
          </p:nvPr>
        </p:nvSpPr>
        <p:spPr>
          <a:xfrm>
            <a:off x="803273" y="2764934"/>
            <a:ext cx="657225" cy="627063"/>
          </a:xfrm>
        </p:spPr>
        <p:txBody>
          <a:bodyPr/>
          <a:lstStyle>
            <a:lvl1pPr marL="0" indent="0">
              <a:buNone/>
              <a:defRPr/>
            </a:lvl1pPr>
          </a:lstStyle>
          <a:p>
            <a:r>
              <a:rPr lang="en-GB"/>
              <a:t>Add Icon</a:t>
            </a:r>
          </a:p>
        </p:txBody>
      </p:sp>
      <p:sp>
        <p:nvSpPr>
          <p:cNvPr id="54" name="Content Placeholder 3"/>
          <p:cNvSpPr>
            <a:spLocks noGrp="1"/>
          </p:cNvSpPr>
          <p:nvPr>
            <p:ph sz="quarter" idx="21"/>
          </p:nvPr>
        </p:nvSpPr>
        <p:spPr>
          <a:xfrm>
            <a:off x="1460498" y="3729418"/>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55" name="Picture Placeholder 3"/>
          <p:cNvSpPr>
            <a:spLocks noGrp="1"/>
          </p:cNvSpPr>
          <p:nvPr>
            <p:ph type="pic" sz="quarter" idx="22" hasCustomPrompt="1"/>
          </p:nvPr>
        </p:nvSpPr>
        <p:spPr>
          <a:xfrm>
            <a:off x="803273" y="3729643"/>
            <a:ext cx="657225" cy="627063"/>
          </a:xfrm>
        </p:spPr>
        <p:txBody>
          <a:bodyPr/>
          <a:lstStyle>
            <a:lvl1pPr marL="0" indent="0">
              <a:buNone/>
              <a:defRPr/>
            </a:lvl1pPr>
          </a:lstStyle>
          <a:p>
            <a:r>
              <a:rPr lang="en-GB"/>
              <a:t>Add Icon</a:t>
            </a:r>
          </a:p>
        </p:txBody>
      </p:sp>
      <p:sp>
        <p:nvSpPr>
          <p:cNvPr id="56" name="Content Placeholder 4"/>
          <p:cNvSpPr>
            <a:spLocks noGrp="1"/>
          </p:cNvSpPr>
          <p:nvPr>
            <p:ph sz="quarter" idx="23"/>
          </p:nvPr>
        </p:nvSpPr>
        <p:spPr>
          <a:xfrm>
            <a:off x="1460498" y="4694127"/>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57" name="Picture Placeholder 4"/>
          <p:cNvSpPr>
            <a:spLocks noGrp="1"/>
          </p:cNvSpPr>
          <p:nvPr>
            <p:ph type="pic" sz="quarter" idx="24" hasCustomPrompt="1"/>
          </p:nvPr>
        </p:nvSpPr>
        <p:spPr>
          <a:xfrm>
            <a:off x="803273" y="4694352"/>
            <a:ext cx="657225" cy="627063"/>
          </a:xfrm>
        </p:spPr>
        <p:txBody>
          <a:bodyPr/>
          <a:lstStyle>
            <a:lvl1pPr marL="0" indent="0">
              <a:buNone/>
              <a:defRPr/>
            </a:lvl1pPr>
          </a:lstStyle>
          <a:p>
            <a:r>
              <a:rPr lang="en-GB"/>
              <a:t>Add Icon</a:t>
            </a:r>
          </a:p>
        </p:txBody>
      </p:sp>
      <p:sp>
        <p:nvSpPr>
          <p:cNvPr id="58" name="Footer Placeholder 1"/>
          <p:cNvSpPr>
            <a:spLocks noGrp="1"/>
          </p:cNvSpPr>
          <p:nvPr>
            <p:ph type="ftr" sz="quarter" idx="46"/>
          </p:nvPr>
        </p:nvSpPr>
        <p:spPr>
          <a:xfrm>
            <a:off x="300038" y="229500"/>
            <a:ext cx="5545138" cy="134725"/>
          </a:xfrm>
        </p:spPr>
        <p:txBody>
          <a:bodyPr/>
          <a:lstStyle/>
          <a:p>
            <a:endParaRPr lang="en-GB"/>
          </a:p>
        </p:txBody>
      </p:sp>
      <p:sp>
        <p:nvSpPr>
          <p:cNvPr id="61" name="Title 1"/>
          <p:cNvSpPr>
            <a:spLocks noGrp="1"/>
          </p:cNvSpPr>
          <p:nvPr>
            <p:ph type="title" hasCustomPrompt="1"/>
          </p:nvPr>
        </p:nvSpPr>
        <p:spPr>
          <a:xfrm>
            <a:off x="803276" y="806327"/>
            <a:ext cx="8064498" cy="498598"/>
          </a:xfrm>
        </p:spPr>
        <p:txBody>
          <a:bodyPr wrap="square">
            <a:spAutoFit/>
          </a:bodyPr>
          <a:lstStyle>
            <a:lvl1pPr>
              <a:defRPr sz="3600"/>
            </a:lvl1pPr>
          </a:lstStyle>
          <a:p>
            <a:r>
              <a:rPr lang="en-US"/>
              <a:t>Click to add title</a:t>
            </a:r>
            <a:endParaRPr lang="en-GB"/>
          </a:p>
        </p:txBody>
      </p:sp>
      <p:sp>
        <p:nvSpPr>
          <p:cNvPr id="62"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63" name="Content Placeholder 1"/>
          <p:cNvSpPr>
            <a:spLocks noGrp="1"/>
          </p:cNvSpPr>
          <p:nvPr>
            <p:ph sz="quarter" idx="48"/>
          </p:nvPr>
        </p:nvSpPr>
        <p:spPr>
          <a:xfrm>
            <a:off x="5072063" y="1800000"/>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64" name="Picture Placeholder 2"/>
          <p:cNvSpPr>
            <a:spLocks noGrp="1"/>
          </p:cNvSpPr>
          <p:nvPr>
            <p:ph type="pic" sz="quarter" idx="49" hasCustomPrompt="1"/>
          </p:nvPr>
        </p:nvSpPr>
        <p:spPr>
          <a:xfrm>
            <a:off x="4414838" y="1800225"/>
            <a:ext cx="657225" cy="627063"/>
          </a:xfrm>
        </p:spPr>
        <p:txBody>
          <a:bodyPr/>
          <a:lstStyle>
            <a:lvl1pPr marL="0" indent="0">
              <a:buNone/>
              <a:defRPr/>
            </a:lvl1pPr>
          </a:lstStyle>
          <a:p>
            <a:r>
              <a:rPr lang="en-GB"/>
              <a:t>Add Icon</a:t>
            </a:r>
          </a:p>
        </p:txBody>
      </p:sp>
      <p:sp>
        <p:nvSpPr>
          <p:cNvPr id="65" name="Content Placeholder 2"/>
          <p:cNvSpPr>
            <a:spLocks noGrp="1"/>
          </p:cNvSpPr>
          <p:nvPr>
            <p:ph sz="quarter" idx="50"/>
          </p:nvPr>
        </p:nvSpPr>
        <p:spPr>
          <a:xfrm>
            <a:off x="5072063" y="2764709"/>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66" name="Picture Placeholder 2"/>
          <p:cNvSpPr>
            <a:spLocks noGrp="1"/>
          </p:cNvSpPr>
          <p:nvPr>
            <p:ph type="pic" sz="quarter" idx="51" hasCustomPrompt="1"/>
          </p:nvPr>
        </p:nvSpPr>
        <p:spPr>
          <a:xfrm>
            <a:off x="4414838" y="2764934"/>
            <a:ext cx="657225" cy="627063"/>
          </a:xfrm>
        </p:spPr>
        <p:txBody>
          <a:bodyPr/>
          <a:lstStyle>
            <a:lvl1pPr marL="0" indent="0">
              <a:buNone/>
              <a:defRPr/>
            </a:lvl1pPr>
          </a:lstStyle>
          <a:p>
            <a:r>
              <a:rPr lang="en-GB"/>
              <a:t>Add Icon</a:t>
            </a:r>
          </a:p>
        </p:txBody>
      </p:sp>
      <p:sp>
        <p:nvSpPr>
          <p:cNvPr id="67" name="Content Placeholder 3"/>
          <p:cNvSpPr>
            <a:spLocks noGrp="1"/>
          </p:cNvSpPr>
          <p:nvPr>
            <p:ph sz="quarter" idx="52"/>
          </p:nvPr>
        </p:nvSpPr>
        <p:spPr>
          <a:xfrm>
            <a:off x="5072063" y="3729418"/>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68" name="Picture Placeholder 3"/>
          <p:cNvSpPr>
            <a:spLocks noGrp="1"/>
          </p:cNvSpPr>
          <p:nvPr>
            <p:ph type="pic" sz="quarter" idx="53" hasCustomPrompt="1"/>
          </p:nvPr>
        </p:nvSpPr>
        <p:spPr>
          <a:xfrm>
            <a:off x="4414838" y="3729643"/>
            <a:ext cx="657225" cy="627063"/>
          </a:xfrm>
        </p:spPr>
        <p:txBody>
          <a:bodyPr/>
          <a:lstStyle>
            <a:lvl1pPr marL="0" indent="0">
              <a:buNone/>
              <a:defRPr/>
            </a:lvl1pPr>
          </a:lstStyle>
          <a:p>
            <a:r>
              <a:rPr lang="en-GB"/>
              <a:t>Add Icon</a:t>
            </a:r>
          </a:p>
        </p:txBody>
      </p:sp>
      <p:sp>
        <p:nvSpPr>
          <p:cNvPr id="69" name="Content Placeholder 4"/>
          <p:cNvSpPr>
            <a:spLocks noGrp="1"/>
          </p:cNvSpPr>
          <p:nvPr>
            <p:ph sz="quarter" idx="54"/>
          </p:nvPr>
        </p:nvSpPr>
        <p:spPr>
          <a:xfrm>
            <a:off x="5072063" y="4694127"/>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70" name="Picture Placeholder 4"/>
          <p:cNvSpPr>
            <a:spLocks noGrp="1"/>
          </p:cNvSpPr>
          <p:nvPr>
            <p:ph type="pic" sz="quarter" idx="55" hasCustomPrompt="1"/>
          </p:nvPr>
        </p:nvSpPr>
        <p:spPr>
          <a:xfrm>
            <a:off x="4414838" y="4694352"/>
            <a:ext cx="657225" cy="627063"/>
          </a:xfrm>
        </p:spPr>
        <p:txBody>
          <a:bodyPr/>
          <a:lstStyle>
            <a:lvl1pPr marL="0" indent="0">
              <a:buNone/>
              <a:defRPr/>
            </a:lvl1pPr>
          </a:lstStyle>
          <a:p>
            <a:r>
              <a:rPr lang="en-GB"/>
              <a:t>Add Icon</a:t>
            </a:r>
          </a:p>
        </p:txBody>
      </p:sp>
      <p:sp>
        <p:nvSpPr>
          <p:cNvPr id="71" name="Content Placeholder 1"/>
          <p:cNvSpPr>
            <a:spLocks noGrp="1"/>
          </p:cNvSpPr>
          <p:nvPr>
            <p:ph sz="quarter" idx="56"/>
          </p:nvPr>
        </p:nvSpPr>
        <p:spPr>
          <a:xfrm>
            <a:off x="8670925" y="1800000"/>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72" name="Picture Placeholder 2"/>
          <p:cNvSpPr>
            <a:spLocks noGrp="1"/>
          </p:cNvSpPr>
          <p:nvPr>
            <p:ph type="pic" sz="quarter" idx="57" hasCustomPrompt="1"/>
          </p:nvPr>
        </p:nvSpPr>
        <p:spPr>
          <a:xfrm>
            <a:off x="8013700" y="1800225"/>
            <a:ext cx="657225" cy="627063"/>
          </a:xfrm>
        </p:spPr>
        <p:txBody>
          <a:bodyPr/>
          <a:lstStyle>
            <a:lvl1pPr marL="0" indent="0">
              <a:buNone/>
              <a:defRPr/>
            </a:lvl1pPr>
          </a:lstStyle>
          <a:p>
            <a:r>
              <a:rPr lang="en-GB"/>
              <a:t>Add Icon</a:t>
            </a:r>
          </a:p>
        </p:txBody>
      </p:sp>
      <p:sp>
        <p:nvSpPr>
          <p:cNvPr id="73" name="Content Placeholder 2"/>
          <p:cNvSpPr>
            <a:spLocks noGrp="1"/>
          </p:cNvSpPr>
          <p:nvPr>
            <p:ph sz="quarter" idx="58"/>
          </p:nvPr>
        </p:nvSpPr>
        <p:spPr>
          <a:xfrm>
            <a:off x="8670925" y="2764709"/>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74" name="Picture Placeholder 2"/>
          <p:cNvSpPr>
            <a:spLocks noGrp="1"/>
          </p:cNvSpPr>
          <p:nvPr>
            <p:ph type="pic" sz="quarter" idx="59" hasCustomPrompt="1"/>
          </p:nvPr>
        </p:nvSpPr>
        <p:spPr>
          <a:xfrm>
            <a:off x="8013700" y="2764934"/>
            <a:ext cx="657225" cy="627063"/>
          </a:xfrm>
        </p:spPr>
        <p:txBody>
          <a:bodyPr/>
          <a:lstStyle>
            <a:lvl1pPr marL="0" indent="0">
              <a:buNone/>
              <a:defRPr/>
            </a:lvl1pPr>
          </a:lstStyle>
          <a:p>
            <a:r>
              <a:rPr lang="en-GB"/>
              <a:t>Add Icon</a:t>
            </a:r>
          </a:p>
        </p:txBody>
      </p:sp>
      <p:sp>
        <p:nvSpPr>
          <p:cNvPr id="75" name="Content Placeholder 3"/>
          <p:cNvSpPr>
            <a:spLocks noGrp="1"/>
          </p:cNvSpPr>
          <p:nvPr>
            <p:ph sz="quarter" idx="60"/>
          </p:nvPr>
        </p:nvSpPr>
        <p:spPr>
          <a:xfrm>
            <a:off x="8670925" y="3729418"/>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76" name="Picture Placeholder 3"/>
          <p:cNvSpPr>
            <a:spLocks noGrp="1"/>
          </p:cNvSpPr>
          <p:nvPr>
            <p:ph type="pic" sz="quarter" idx="61" hasCustomPrompt="1"/>
          </p:nvPr>
        </p:nvSpPr>
        <p:spPr>
          <a:xfrm>
            <a:off x="8013700" y="3729643"/>
            <a:ext cx="657225" cy="627063"/>
          </a:xfrm>
        </p:spPr>
        <p:txBody>
          <a:bodyPr/>
          <a:lstStyle>
            <a:lvl1pPr marL="0" indent="0">
              <a:buNone/>
              <a:defRPr/>
            </a:lvl1pPr>
          </a:lstStyle>
          <a:p>
            <a:r>
              <a:rPr lang="en-GB"/>
              <a:t>Add Icon</a:t>
            </a:r>
          </a:p>
        </p:txBody>
      </p:sp>
      <p:sp>
        <p:nvSpPr>
          <p:cNvPr id="77" name="Content Placeholder 4"/>
          <p:cNvSpPr>
            <a:spLocks noGrp="1"/>
          </p:cNvSpPr>
          <p:nvPr>
            <p:ph sz="quarter" idx="62"/>
          </p:nvPr>
        </p:nvSpPr>
        <p:spPr>
          <a:xfrm>
            <a:off x="8670925" y="4694127"/>
            <a:ext cx="2664000" cy="627288"/>
          </a:xfrm>
        </p:spPr>
        <p:txBody>
          <a:bodyPr lIns="126000" rIns="126000">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78" name="Picture Placeholder 4"/>
          <p:cNvSpPr>
            <a:spLocks noGrp="1"/>
          </p:cNvSpPr>
          <p:nvPr>
            <p:ph type="pic" sz="quarter" idx="63" hasCustomPrompt="1"/>
          </p:nvPr>
        </p:nvSpPr>
        <p:spPr>
          <a:xfrm>
            <a:off x="8013700" y="4694352"/>
            <a:ext cx="657225" cy="627063"/>
          </a:xfrm>
        </p:spPr>
        <p:txBody>
          <a:bodyPr/>
          <a:lstStyle>
            <a:lvl1pPr marL="0" indent="0">
              <a:buNone/>
              <a:defRPr/>
            </a:lvl1pPr>
          </a:lstStyle>
          <a:p>
            <a:r>
              <a:rPr lang="en-GB"/>
              <a:t>Add Icon</a:t>
            </a:r>
          </a:p>
        </p:txBody>
      </p:sp>
      <p:sp>
        <p:nvSpPr>
          <p:cNvPr id="3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32"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096786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Three Column DARK">
    <p:bg>
      <p:bgPr>
        <a:solidFill>
          <a:schemeClr val="tx1"/>
        </a:solidFill>
        <a:effectLst/>
      </p:bgPr>
    </p:bg>
    <p:spTree>
      <p:nvGrpSpPr>
        <p:cNvPr id="1" name=""/>
        <p:cNvGrpSpPr/>
        <p:nvPr/>
      </p:nvGrpSpPr>
      <p:grpSpPr>
        <a:xfrm>
          <a:off x="0" y="0"/>
          <a:ext cx="0" cy="0"/>
          <a:chOff x="0" y="0"/>
          <a:chExt cx="0" cy="0"/>
        </a:xfrm>
      </p:grpSpPr>
      <p:sp>
        <p:nvSpPr>
          <p:cNvPr id="50" name="Content Placeholder 1"/>
          <p:cNvSpPr>
            <a:spLocks noGrp="1"/>
          </p:cNvSpPr>
          <p:nvPr>
            <p:ph sz="quarter" idx="12"/>
          </p:nvPr>
        </p:nvSpPr>
        <p:spPr>
          <a:xfrm>
            <a:off x="1460498" y="1800000"/>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51" name="Picture Placeholder 2"/>
          <p:cNvSpPr>
            <a:spLocks noGrp="1"/>
          </p:cNvSpPr>
          <p:nvPr>
            <p:ph type="pic" sz="quarter" idx="18" hasCustomPrompt="1"/>
          </p:nvPr>
        </p:nvSpPr>
        <p:spPr>
          <a:xfrm>
            <a:off x="803273" y="1800225"/>
            <a:ext cx="657225" cy="627063"/>
          </a:xfrm>
        </p:spPr>
        <p:txBody>
          <a:bodyPr/>
          <a:lstStyle>
            <a:lvl1pPr marL="0" indent="0">
              <a:buNone/>
              <a:defRPr>
                <a:solidFill>
                  <a:schemeClr val="bg1"/>
                </a:solidFill>
              </a:defRPr>
            </a:lvl1pPr>
          </a:lstStyle>
          <a:p>
            <a:r>
              <a:rPr lang="en-GB"/>
              <a:t>Add Icon</a:t>
            </a:r>
          </a:p>
        </p:txBody>
      </p:sp>
      <p:sp>
        <p:nvSpPr>
          <p:cNvPr id="52" name="Content Placeholder 2"/>
          <p:cNvSpPr>
            <a:spLocks noGrp="1"/>
          </p:cNvSpPr>
          <p:nvPr>
            <p:ph sz="quarter" idx="19"/>
          </p:nvPr>
        </p:nvSpPr>
        <p:spPr>
          <a:xfrm>
            <a:off x="1460498" y="2764709"/>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53" name="Picture Placeholder 2"/>
          <p:cNvSpPr>
            <a:spLocks noGrp="1"/>
          </p:cNvSpPr>
          <p:nvPr>
            <p:ph type="pic" sz="quarter" idx="20" hasCustomPrompt="1"/>
          </p:nvPr>
        </p:nvSpPr>
        <p:spPr>
          <a:xfrm>
            <a:off x="803273" y="2764934"/>
            <a:ext cx="657225" cy="627063"/>
          </a:xfrm>
        </p:spPr>
        <p:txBody>
          <a:bodyPr/>
          <a:lstStyle>
            <a:lvl1pPr marL="0" indent="0">
              <a:buNone/>
              <a:defRPr>
                <a:solidFill>
                  <a:schemeClr val="bg1"/>
                </a:solidFill>
              </a:defRPr>
            </a:lvl1pPr>
          </a:lstStyle>
          <a:p>
            <a:r>
              <a:rPr lang="en-GB"/>
              <a:t>Add Icon</a:t>
            </a:r>
          </a:p>
        </p:txBody>
      </p:sp>
      <p:sp>
        <p:nvSpPr>
          <p:cNvPr id="54" name="Content Placeholder 3"/>
          <p:cNvSpPr>
            <a:spLocks noGrp="1"/>
          </p:cNvSpPr>
          <p:nvPr>
            <p:ph sz="quarter" idx="21"/>
          </p:nvPr>
        </p:nvSpPr>
        <p:spPr>
          <a:xfrm>
            <a:off x="1460498" y="3729418"/>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55" name="Picture Placeholder 3"/>
          <p:cNvSpPr>
            <a:spLocks noGrp="1"/>
          </p:cNvSpPr>
          <p:nvPr>
            <p:ph type="pic" sz="quarter" idx="22" hasCustomPrompt="1"/>
          </p:nvPr>
        </p:nvSpPr>
        <p:spPr>
          <a:xfrm>
            <a:off x="803273" y="3729643"/>
            <a:ext cx="657225" cy="627063"/>
          </a:xfrm>
        </p:spPr>
        <p:txBody>
          <a:bodyPr/>
          <a:lstStyle>
            <a:lvl1pPr marL="0" indent="0">
              <a:buNone/>
              <a:defRPr>
                <a:solidFill>
                  <a:schemeClr val="bg1"/>
                </a:solidFill>
              </a:defRPr>
            </a:lvl1pPr>
          </a:lstStyle>
          <a:p>
            <a:r>
              <a:rPr lang="en-GB"/>
              <a:t>Add Icon</a:t>
            </a:r>
          </a:p>
        </p:txBody>
      </p:sp>
      <p:sp>
        <p:nvSpPr>
          <p:cNvPr id="56" name="Content Placeholder 4"/>
          <p:cNvSpPr>
            <a:spLocks noGrp="1"/>
          </p:cNvSpPr>
          <p:nvPr>
            <p:ph sz="quarter" idx="23"/>
          </p:nvPr>
        </p:nvSpPr>
        <p:spPr>
          <a:xfrm>
            <a:off x="1460498" y="4694127"/>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57" name="Picture Placeholder 4"/>
          <p:cNvSpPr>
            <a:spLocks noGrp="1"/>
          </p:cNvSpPr>
          <p:nvPr>
            <p:ph type="pic" sz="quarter" idx="24" hasCustomPrompt="1"/>
          </p:nvPr>
        </p:nvSpPr>
        <p:spPr>
          <a:xfrm>
            <a:off x="803273" y="4694352"/>
            <a:ext cx="657225" cy="627063"/>
          </a:xfrm>
        </p:spPr>
        <p:txBody>
          <a:bodyPr/>
          <a:lstStyle>
            <a:lvl1pPr marL="0" indent="0">
              <a:buNone/>
              <a:defRPr>
                <a:solidFill>
                  <a:schemeClr val="bg1"/>
                </a:solidFill>
              </a:defRPr>
            </a:lvl1pPr>
          </a:lstStyle>
          <a:p>
            <a:r>
              <a:rPr lang="en-GB"/>
              <a:t>Add Icon</a:t>
            </a:r>
          </a:p>
        </p:txBody>
      </p:sp>
      <p:sp>
        <p:nvSpPr>
          <p:cNvPr id="58" name="Footer Placeholder 1"/>
          <p:cNvSpPr>
            <a:spLocks noGrp="1"/>
          </p:cNvSpPr>
          <p:nvPr>
            <p:ph type="ftr" sz="quarter" idx="46"/>
          </p:nvPr>
        </p:nvSpPr>
        <p:spPr>
          <a:xfrm>
            <a:off x="300038" y="229500"/>
            <a:ext cx="5545138" cy="134725"/>
          </a:xfrm>
        </p:spPr>
        <p:txBody>
          <a:bodyPr/>
          <a:lstStyle>
            <a:lvl1pPr>
              <a:defRPr>
                <a:solidFill>
                  <a:schemeClr val="bg1"/>
                </a:solidFill>
              </a:defRPr>
            </a:lvl1pPr>
          </a:lstStyle>
          <a:p>
            <a:endParaRPr lang="en-GB"/>
          </a:p>
        </p:txBody>
      </p:sp>
      <p:sp>
        <p:nvSpPr>
          <p:cNvPr id="61" name="Title 1"/>
          <p:cNvSpPr>
            <a:spLocks noGrp="1"/>
          </p:cNvSpPr>
          <p:nvPr>
            <p:ph type="title" hasCustomPrompt="1"/>
          </p:nvPr>
        </p:nvSpPr>
        <p:spPr>
          <a:xfrm>
            <a:off x="803276" y="806327"/>
            <a:ext cx="8064498" cy="498598"/>
          </a:xfrm>
        </p:spPr>
        <p:txBody>
          <a:bodyPr wrap="square">
            <a:spAutoFit/>
          </a:bodyPr>
          <a:lstStyle>
            <a:lvl1pPr>
              <a:defRPr sz="3600">
                <a:solidFill>
                  <a:schemeClr val="bg1"/>
                </a:solidFill>
              </a:defRPr>
            </a:lvl1pPr>
          </a:lstStyle>
          <a:p>
            <a:r>
              <a:rPr lang="en-US"/>
              <a:t>Click to add title</a:t>
            </a:r>
            <a:endParaRPr lang="en-GB"/>
          </a:p>
        </p:txBody>
      </p:sp>
      <p:sp>
        <p:nvSpPr>
          <p:cNvPr id="62" name="Text Placeholder 1"/>
          <p:cNvSpPr>
            <a:spLocks noGrp="1"/>
          </p:cNvSpPr>
          <p:nvPr>
            <p:ph type="body" sz="quarter" idx="13" hasCustomPrompt="1"/>
          </p:nvPr>
        </p:nvSpPr>
        <p:spPr>
          <a:xfrm>
            <a:off x="803273" y="1337052"/>
            <a:ext cx="8064499" cy="256480"/>
          </a:xfrm>
        </p:spPr>
        <p:txBody>
          <a:bodyPr wrap="square">
            <a:spAutoFit/>
          </a:bodyPr>
          <a:lstStyle>
            <a:lvl1pPr marL="0" indent="0">
              <a:lnSpc>
                <a:spcPts val="2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p>
        </p:txBody>
      </p:sp>
      <p:sp>
        <p:nvSpPr>
          <p:cNvPr id="63" name="Content Placeholder 1"/>
          <p:cNvSpPr>
            <a:spLocks noGrp="1"/>
          </p:cNvSpPr>
          <p:nvPr>
            <p:ph sz="quarter" idx="48"/>
          </p:nvPr>
        </p:nvSpPr>
        <p:spPr>
          <a:xfrm>
            <a:off x="5072063" y="1800000"/>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4" name="Picture Placeholder 2"/>
          <p:cNvSpPr>
            <a:spLocks noGrp="1"/>
          </p:cNvSpPr>
          <p:nvPr>
            <p:ph type="pic" sz="quarter" idx="49" hasCustomPrompt="1"/>
          </p:nvPr>
        </p:nvSpPr>
        <p:spPr>
          <a:xfrm>
            <a:off x="4414838" y="1800225"/>
            <a:ext cx="657225" cy="627063"/>
          </a:xfrm>
        </p:spPr>
        <p:txBody>
          <a:bodyPr/>
          <a:lstStyle>
            <a:lvl1pPr marL="0" indent="0">
              <a:buNone/>
              <a:defRPr>
                <a:solidFill>
                  <a:schemeClr val="bg1"/>
                </a:solidFill>
              </a:defRPr>
            </a:lvl1pPr>
          </a:lstStyle>
          <a:p>
            <a:r>
              <a:rPr lang="en-GB"/>
              <a:t>Add Icon</a:t>
            </a:r>
          </a:p>
        </p:txBody>
      </p:sp>
      <p:sp>
        <p:nvSpPr>
          <p:cNvPr id="65" name="Content Placeholder 2"/>
          <p:cNvSpPr>
            <a:spLocks noGrp="1"/>
          </p:cNvSpPr>
          <p:nvPr>
            <p:ph sz="quarter" idx="50"/>
          </p:nvPr>
        </p:nvSpPr>
        <p:spPr>
          <a:xfrm>
            <a:off x="5072063" y="2764709"/>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6" name="Picture Placeholder 2"/>
          <p:cNvSpPr>
            <a:spLocks noGrp="1"/>
          </p:cNvSpPr>
          <p:nvPr>
            <p:ph type="pic" sz="quarter" idx="51" hasCustomPrompt="1"/>
          </p:nvPr>
        </p:nvSpPr>
        <p:spPr>
          <a:xfrm>
            <a:off x="4414838" y="2764934"/>
            <a:ext cx="657225" cy="627063"/>
          </a:xfrm>
        </p:spPr>
        <p:txBody>
          <a:bodyPr/>
          <a:lstStyle>
            <a:lvl1pPr marL="0" indent="0">
              <a:buNone/>
              <a:defRPr>
                <a:solidFill>
                  <a:schemeClr val="bg1"/>
                </a:solidFill>
              </a:defRPr>
            </a:lvl1pPr>
          </a:lstStyle>
          <a:p>
            <a:r>
              <a:rPr lang="en-GB"/>
              <a:t>Add Icon</a:t>
            </a:r>
          </a:p>
        </p:txBody>
      </p:sp>
      <p:sp>
        <p:nvSpPr>
          <p:cNvPr id="67" name="Content Placeholder 3"/>
          <p:cNvSpPr>
            <a:spLocks noGrp="1"/>
          </p:cNvSpPr>
          <p:nvPr>
            <p:ph sz="quarter" idx="52"/>
          </p:nvPr>
        </p:nvSpPr>
        <p:spPr>
          <a:xfrm>
            <a:off x="5072063" y="3729418"/>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8" name="Picture Placeholder 3"/>
          <p:cNvSpPr>
            <a:spLocks noGrp="1"/>
          </p:cNvSpPr>
          <p:nvPr>
            <p:ph type="pic" sz="quarter" idx="53" hasCustomPrompt="1"/>
          </p:nvPr>
        </p:nvSpPr>
        <p:spPr>
          <a:xfrm>
            <a:off x="4414838" y="3729643"/>
            <a:ext cx="657225" cy="627063"/>
          </a:xfrm>
        </p:spPr>
        <p:txBody>
          <a:bodyPr/>
          <a:lstStyle>
            <a:lvl1pPr marL="0" indent="0">
              <a:buNone/>
              <a:defRPr>
                <a:solidFill>
                  <a:schemeClr val="bg1"/>
                </a:solidFill>
              </a:defRPr>
            </a:lvl1pPr>
          </a:lstStyle>
          <a:p>
            <a:r>
              <a:rPr lang="en-GB"/>
              <a:t>Add Icon</a:t>
            </a:r>
          </a:p>
        </p:txBody>
      </p:sp>
      <p:sp>
        <p:nvSpPr>
          <p:cNvPr id="69" name="Content Placeholder 4"/>
          <p:cNvSpPr>
            <a:spLocks noGrp="1"/>
          </p:cNvSpPr>
          <p:nvPr>
            <p:ph sz="quarter" idx="54"/>
          </p:nvPr>
        </p:nvSpPr>
        <p:spPr>
          <a:xfrm>
            <a:off x="5072063" y="4694127"/>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0" name="Picture Placeholder 4"/>
          <p:cNvSpPr>
            <a:spLocks noGrp="1"/>
          </p:cNvSpPr>
          <p:nvPr>
            <p:ph type="pic" sz="quarter" idx="55" hasCustomPrompt="1"/>
          </p:nvPr>
        </p:nvSpPr>
        <p:spPr>
          <a:xfrm>
            <a:off x="4414838" y="4694352"/>
            <a:ext cx="657225" cy="627063"/>
          </a:xfrm>
        </p:spPr>
        <p:txBody>
          <a:bodyPr/>
          <a:lstStyle>
            <a:lvl1pPr marL="0" indent="0">
              <a:buNone/>
              <a:defRPr>
                <a:solidFill>
                  <a:schemeClr val="bg1"/>
                </a:solidFill>
              </a:defRPr>
            </a:lvl1pPr>
          </a:lstStyle>
          <a:p>
            <a:r>
              <a:rPr lang="en-GB"/>
              <a:t>Add Icon</a:t>
            </a:r>
          </a:p>
        </p:txBody>
      </p:sp>
      <p:sp>
        <p:nvSpPr>
          <p:cNvPr id="71" name="Content Placeholder 1"/>
          <p:cNvSpPr>
            <a:spLocks noGrp="1"/>
          </p:cNvSpPr>
          <p:nvPr>
            <p:ph sz="quarter" idx="56"/>
          </p:nvPr>
        </p:nvSpPr>
        <p:spPr>
          <a:xfrm>
            <a:off x="8670925" y="1800000"/>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2" name="Picture Placeholder 2"/>
          <p:cNvSpPr>
            <a:spLocks noGrp="1"/>
          </p:cNvSpPr>
          <p:nvPr>
            <p:ph type="pic" sz="quarter" idx="57" hasCustomPrompt="1"/>
          </p:nvPr>
        </p:nvSpPr>
        <p:spPr>
          <a:xfrm>
            <a:off x="8013700" y="1800225"/>
            <a:ext cx="657225" cy="627063"/>
          </a:xfrm>
        </p:spPr>
        <p:txBody>
          <a:bodyPr/>
          <a:lstStyle>
            <a:lvl1pPr marL="0" indent="0">
              <a:buNone/>
              <a:defRPr>
                <a:solidFill>
                  <a:schemeClr val="bg1"/>
                </a:solidFill>
              </a:defRPr>
            </a:lvl1pPr>
          </a:lstStyle>
          <a:p>
            <a:r>
              <a:rPr lang="en-GB"/>
              <a:t>Add Icon</a:t>
            </a:r>
          </a:p>
        </p:txBody>
      </p:sp>
      <p:sp>
        <p:nvSpPr>
          <p:cNvPr id="73" name="Content Placeholder 2"/>
          <p:cNvSpPr>
            <a:spLocks noGrp="1"/>
          </p:cNvSpPr>
          <p:nvPr>
            <p:ph sz="quarter" idx="58"/>
          </p:nvPr>
        </p:nvSpPr>
        <p:spPr>
          <a:xfrm>
            <a:off x="8670925" y="2764709"/>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4" name="Picture Placeholder 2"/>
          <p:cNvSpPr>
            <a:spLocks noGrp="1"/>
          </p:cNvSpPr>
          <p:nvPr>
            <p:ph type="pic" sz="quarter" idx="59" hasCustomPrompt="1"/>
          </p:nvPr>
        </p:nvSpPr>
        <p:spPr>
          <a:xfrm>
            <a:off x="8013700" y="2764934"/>
            <a:ext cx="657225" cy="627063"/>
          </a:xfrm>
        </p:spPr>
        <p:txBody>
          <a:bodyPr/>
          <a:lstStyle>
            <a:lvl1pPr marL="0" indent="0">
              <a:buNone/>
              <a:defRPr>
                <a:solidFill>
                  <a:schemeClr val="bg1"/>
                </a:solidFill>
              </a:defRPr>
            </a:lvl1pPr>
          </a:lstStyle>
          <a:p>
            <a:r>
              <a:rPr lang="en-GB"/>
              <a:t>Add Icon</a:t>
            </a:r>
          </a:p>
        </p:txBody>
      </p:sp>
      <p:sp>
        <p:nvSpPr>
          <p:cNvPr id="75" name="Content Placeholder 3"/>
          <p:cNvSpPr>
            <a:spLocks noGrp="1"/>
          </p:cNvSpPr>
          <p:nvPr>
            <p:ph sz="quarter" idx="60"/>
          </p:nvPr>
        </p:nvSpPr>
        <p:spPr>
          <a:xfrm>
            <a:off x="8670925" y="3729418"/>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6" name="Picture Placeholder 3"/>
          <p:cNvSpPr>
            <a:spLocks noGrp="1"/>
          </p:cNvSpPr>
          <p:nvPr>
            <p:ph type="pic" sz="quarter" idx="61" hasCustomPrompt="1"/>
          </p:nvPr>
        </p:nvSpPr>
        <p:spPr>
          <a:xfrm>
            <a:off x="8013700" y="3729643"/>
            <a:ext cx="657225" cy="627063"/>
          </a:xfrm>
        </p:spPr>
        <p:txBody>
          <a:bodyPr/>
          <a:lstStyle>
            <a:lvl1pPr marL="0" indent="0">
              <a:buNone/>
              <a:defRPr>
                <a:solidFill>
                  <a:schemeClr val="bg1"/>
                </a:solidFill>
              </a:defRPr>
            </a:lvl1pPr>
          </a:lstStyle>
          <a:p>
            <a:r>
              <a:rPr lang="en-GB"/>
              <a:t>Add Icon</a:t>
            </a:r>
          </a:p>
        </p:txBody>
      </p:sp>
      <p:sp>
        <p:nvSpPr>
          <p:cNvPr id="77" name="Content Placeholder 4"/>
          <p:cNvSpPr>
            <a:spLocks noGrp="1"/>
          </p:cNvSpPr>
          <p:nvPr>
            <p:ph sz="quarter" idx="62"/>
          </p:nvPr>
        </p:nvSpPr>
        <p:spPr>
          <a:xfrm>
            <a:off x="8670925" y="4694127"/>
            <a:ext cx="2664000" cy="627288"/>
          </a:xfrm>
        </p:spPr>
        <p:txBody>
          <a:bodyPr lIns="126000" rIns="126000">
            <a:noAutofit/>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8" name="Picture Placeholder 4"/>
          <p:cNvSpPr>
            <a:spLocks noGrp="1"/>
          </p:cNvSpPr>
          <p:nvPr>
            <p:ph type="pic" sz="quarter" idx="63" hasCustomPrompt="1"/>
          </p:nvPr>
        </p:nvSpPr>
        <p:spPr>
          <a:xfrm>
            <a:off x="8013700" y="4694352"/>
            <a:ext cx="657225" cy="627063"/>
          </a:xfrm>
        </p:spPr>
        <p:txBody>
          <a:bodyPr/>
          <a:lstStyle>
            <a:lvl1pPr marL="0" indent="0">
              <a:buNone/>
              <a:defRPr>
                <a:solidFill>
                  <a:schemeClr val="bg1"/>
                </a:solidFill>
              </a:defRPr>
            </a:lvl1pPr>
          </a:lstStyle>
          <a:p>
            <a:r>
              <a:rPr lang="en-GB"/>
              <a:t>Add Icon</a:t>
            </a:r>
          </a:p>
        </p:txBody>
      </p:sp>
      <p:sp>
        <p:nvSpPr>
          <p:cNvPr id="33"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32"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1731920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 Black Spades">
    <p:spTree>
      <p:nvGrpSpPr>
        <p:cNvPr id="1" name=""/>
        <p:cNvGrpSpPr/>
        <p:nvPr/>
      </p:nvGrpSpPr>
      <p:grpSpPr>
        <a:xfrm>
          <a:off x="0" y="0"/>
          <a:ext cx="0" cy="0"/>
          <a:chOff x="0" y="0"/>
          <a:chExt cx="0" cy="0"/>
        </a:xfrm>
      </p:grpSpPr>
      <p:grpSp>
        <p:nvGrpSpPr>
          <p:cNvPr id="108" name="!!Pattern-BLU02"/>
          <p:cNvGrpSpPr/>
          <p:nvPr userDrawn="1"/>
        </p:nvGrpSpPr>
        <p:grpSpPr>
          <a:xfrm>
            <a:off x="0" y="4698000"/>
            <a:ext cx="12200401" cy="2169902"/>
            <a:chOff x="0" y="4698000"/>
            <a:chExt cx="12200401" cy="2169902"/>
          </a:xfrm>
          <a:solidFill>
            <a:schemeClr val="tx1"/>
          </a:solidFill>
        </p:grpSpPr>
        <p:sp>
          <p:nvSpPr>
            <p:cNvPr id="109" name="Freeform 108"/>
            <p:cNvSpPr/>
            <p:nvPr/>
          </p:nvSpPr>
          <p:spPr>
            <a:xfrm>
              <a:off x="0" y="4698001"/>
              <a:ext cx="306840" cy="306841"/>
            </a:xfrm>
            <a:custGeom>
              <a:avLst/>
              <a:gdLst>
                <a:gd name="connsiteX0" fmla="*/ 172024 w 306840"/>
                <a:gd name="connsiteY0" fmla="*/ 0 h 306841"/>
                <a:gd name="connsiteX1" fmla="*/ 306840 w 306840"/>
                <a:gd name="connsiteY1" fmla="*/ 0 h 306841"/>
                <a:gd name="connsiteX2" fmla="*/ 0 w 306840"/>
                <a:gd name="connsiteY2" fmla="*/ 306841 h 306841"/>
                <a:gd name="connsiteX3" fmla="*/ 0 w 306840"/>
                <a:gd name="connsiteY3" fmla="*/ 172024 h 306841"/>
                <a:gd name="connsiteX4" fmla="*/ 172024 w 306840"/>
                <a:gd name="connsiteY4" fmla="*/ 0 h 30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40" h="306841">
                  <a:moveTo>
                    <a:pt x="172024" y="0"/>
                  </a:moveTo>
                  <a:lnTo>
                    <a:pt x="306840" y="0"/>
                  </a:lnTo>
                  <a:lnTo>
                    <a:pt x="0" y="306841"/>
                  </a:lnTo>
                  <a:lnTo>
                    <a:pt x="0" y="172024"/>
                  </a:lnTo>
                  <a:lnTo>
                    <a:pt x="1720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p:cNvSpPr/>
            <p:nvPr/>
          </p:nvSpPr>
          <p:spPr>
            <a:xfrm>
              <a:off x="637883" y="4698001"/>
              <a:ext cx="172203" cy="104795"/>
            </a:xfrm>
            <a:custGeom>
              <a:avLst/>
              <a:gdLst>
                <a:gd name="connsiteX0" fmla="*/ 37386 w 172203"/>
                <a:gd name="connsiteY0" fmla="*/ 0 h 104795"/>
                <a:gd name="connsiteX1" fmla="*/ 172203 w 172203"/>
                <a:gd name="connsiteY1" fmla="*/ 0 h 104795"/>
                <a:gd name="connsiteX2" fmla="*/ 67408 w 172203"/>
                <a:gd name="connsiteY2" fmla="*/ 104795 h 104795"/>
                <a:gd name="connsiteX3" fmla="*/ 0 w 172203"/>
                <a:gd name="connsiteY3" fmla="*/ 37386 h 104795"/>
                <a:gd name="connsiteX4" fmla="*/ 37386 w 172203"/>
                <a:gd name="connsiteY4" fmla="*/ 0 h 10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03" h="104795">
                  <a:moveTo>
                    <a:pt x="37386" y="0"/>
                  </a:moveTo>
                  <a:lnTo>
                    <a:pt x="172203" y="0"/>
                  </a:lnTo>
                  <a:lnTo>
                    <a:pt x="67408" y="104795"/>
                  </a:lnTo>
                  <a:lnTo>
                    <a:pt x="0" y="37386"/>
                  </a:lnTo>
                  <a:lnTo>
                    <a:pt x="3738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110"/>
            <p:cNvSpPr/>
            <p:nvPr/>
          </p:nvSpPr>
          <p:spPr>
            <a:xfrm>
              <a:off x="889504" y="4698001"/>
              <a:ext cx="423824" cy="356417"/>
            </a:xfrm>
            <a:custGeom>
              <a:avLst/>
              <a:gdLst>
                <a:gd name="connsiteX0" fmla="*/ 289008 w 423824"/>
                <a:gd name="connsiteY0" fmla="*/ 0 h 356417"/>
                <a:gd name="connsiteX1" fmla="*/ 423824 w 423824"/>
                <a:gd name="connsiteY1" fmla="*/ 0 h 356417"/>
                <a:gd name="connsiteX2" fmla="*/ 67408 w 423824"/>
                <a:gd name="connsiteY2" fmla="*/ 356417 h 356417"/>
                <a:gd name="connsiteX3" fmla="*/ 0 w 423824"/>
                <a:gd name="connsiteY3" fmla="*/ 289008 h 356417"/>
                <a:gd name="connsiteX4" fmla="*/ 289008 w 423824"/>
                <a:gd name="connsiteY4" fmla="*/ 0 h 35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24" h="356417">
                  <a:moveTo>
                    <a:pt x="289008" y="0"/>
                  </a:moveTo>
                  <a:lnTo>
                    <a:pt x="423824" y="0"/>
                  </a:lnTo>
                  <a:lnTo>
                    <a:pt x="67408" y="356417"/>
                  </a:lnTo>
                  <a:lnTo>
                    <a:pt x="0" y="289008"/>
                  </a:lnTo>
                  <a:lnTo>
                    <a:pt x="2890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1141126" y="4698001"/>
              <a:ext cx="640378" cy="608039"/>
            </a:xfrm>
            <a:custGeom>
              <a:avLst/>
              <a:gdLst>
                <a:gd name="connsiteX0" fmla="*/ 540630 w 640378"/>
                <a:gd name="connsiteY0" fmla="*/ 0 h 608039"/>
                <a:gd name="connsiteX1" fmla="*/ 605310 w 640378"/>
                <a:gd name="connsiteY1" fmla="*/ 0 h 608039"/>
                <a:gd name="connsiteX2" fmla="*/ 640378 w 640378"/>
                <a:gd name="connsiteY2" fmla="*/ 35068 h 608039"/>
                <a:gd name="connsiteX3" fmla="*/ 67408 w 640378"/>
                <a:gd name="connsiteY3" fmla="*/ 608039 h 608039"/>
                <a:gd name="connsiteX4" fmla="*/ 0 w 640378"/>
                <a:gd name="connsiteY4" fmla="*/ 540630 h 608039"/>
                <a:gd name="connsiteX5" fmla="*/ 540630 w 640378"/>
                <a:gd name="connsiteY5" fmla="*/ 0 h 60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08039">
                  <a:moveTo>
                    <a:pt x="540630" y="0"/>
                  </a:moveTo>
                  <a:lnTo>
                    <a:pt x="605310" y="0"/>
                  </a:lnTo>
                  <a:lnTo>
                    <a:pt x="640378" y="35068"/>
                  </a:lnTo>
                  <a:lnTo>
                    <a:pt x="67408" y="608039"/>
                  </a:lnTo>
                  <a:lnTo>
                    <a:pt x="0" y="540630"/>
                  </a:lnTo>
                  <a:lnTo>
                    <a:pt x="5406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2095480" y="4698001"/>
              <a:ext cx="224335" cy="156927"/>
            </a:xfrm>
            <a:custGeom>
              <a:avLst/>
              <a:gdLst>
                <a:gd name="connsiteX0" fmla="*/ 89518 w 224335"/>
                <a:gd name="connsiteY0" fmla="*/ 0 h 156927"/>
                <a:gd name="connsiteX1" fmla="*/ 224335 w 224335"/>
                <a:gd name="connsiteY1" fmla="*/ 0 h 156927"/>
                <a:gd name="connsiteX2" fmla="*/ 67408 w 224335"/>
                <a:gd name="connsiteY2" fmla="*/ 156927 h 156927"/>
                <a:gd name="connsiteX3" fmla="*/ 0 w 224335"/>
                <a:gd name="connsiteY3" fmla="*/ 89518 h 156927"/>
                <a:gd name="connsiteX4" fmla="*/ 89518 w 224335"/>
                <a:gd name="connsiteY4" fmla="*/ 0 h 15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35" h="156927">
                  <a:moveTo>
                    <a:pt x="89518" y="0"/>
                  </a:moveTo>
                  <a:lnTo>
                    <a:pt x="224335" y="0"/>
                  </a:lnTo>
                  <a:lnTo>
                    <a:pt x="67408" y="156927"/>
                  </a:lnTo>
                  <a:lnTo>
                    <a:pt x="0" y="89518"/>
                  </a:lnTo>
                  <a:lnTo>
                    <a:pt x="895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2347101" y="4698001"/>
              <a:ext cx="475956" cy="408549"/>
            </a:xfrm>
            <a:custGeom>
              <a:avLst/>
              <a:gdLst>
                <a:gd name="connsiteX0" fmla="*/ 341140 w 475956"/>
                <a:gd name="connsiteY0" fmla="*/ 0 h 408549"/>
                <a:gd name="connsiteX1" fmla="*/ 475956 w 475956"/>
                <a:gd name="connsiteY1" fmla="*/ 0 h 408549"/>
                <a:gd name="connsiteX2" fmla="*/ 67408 w 475956"/>
                <a:gd name="connsiteY2" fmla="*/ 408549 h 408549"/>
                <a:gd name="connsiteX3" fmla="*/ 0 w 475956"/>
                <a:gd name="connsiteY3" fmla="*/ 341140 h 408549"/>
                <a:gd name="connsiteX4" fmla="*/ 341140 w 475956"/>
                <a:gd name="connsiteY4" fmla="*/ 0 h 40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56" h="408549">
                  <a:moveTo>
                    <a:pt x="341140" y="0"/>
                  </a:moveTo>
                  <a:lnTo>
                    <a:pt x="475956" y="0"/>
                  </a:lnTo>
                  <a:lnTo>
                    <a:pt x="67408" y="408549"/>
                  </a:lnTo>
                  <a:lnTo>
                    <a:pt x="0" y="341140"/>
                  </a:lnTo>
                  <a:lnTo>
                    <a:pt x="3411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3553078" y="4698001"/>
              <a:ext cx="276469" cy="209061"/>
            </a:xfrm>
            <a:custGeom>
              <a:avLst/>
              <a:gdLst>
                <a:gd name="connsiteX0" fmla="*/ 141652 w 276469"/>
                <a:gd name="connsiteY0" fmla="*/ 0 h 209061"/>
                <a:gd name="connsiteX1" fmla="*/ 276469 w 276469"/>
                <a:gd name="connsiteY1" fmla="*/ 0 h 209061"/>
                <a:gd name="connsiteX2" fmla="*/ 67408 w 276469"/>
                <a:gd name="connsiteY2" fmla="*/ 209061 h 209061"/>
                <a:gd name="connsiteX3" fmla="*/ 0 w 276469"/>
                <a:gd name="connsiteY3" fmla="*/ 141652 h 209061"/>
                <a:gd name="connsiteX4" fmla="*/ 141652 w 276469"/>
                <a:gd name="connsiteY4" fmla="*/ 0 h 2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69" h="209061">
                  <a:moveTo>
                    <a:pt x="141652" y="0"/>
                  </a:moveTo>
                  <a:lnTo>
                    <a:pt x="276469" y="0"/>
                  </a:lnTo>
                  <a:lnTo>
                    <a:pt x="67408" y="209061"/>
                  </a:lnTo>
                  <a:lnTo>
                    <a:pt x="0" y="141652"/>
                  </a:lnTo>
                  <a:lnTo>
                    <a:pt x="141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p:cNvSpPr/>
            <p:nvPr/>
          </p:nvSpPr>
          <p:spPr>
            <a:xfrm>
              <a:off x="3804698" y="4698000"/>
              <a:ext cx="528090" cy="460682"/>
            </a:xfrm>
            <a:custGeom>
              <a:avLst/>
              <a:gdLst>
                <a:gd name="connsiteX0" fmla="*/ 393273 w 528090"/>
                <a:gd name="connsiteY0" fmla="*/ 0 h 460682"/>
                <a:gd name="connsiteX1" fmla="*/ 528090 w 528090"/>
                <a:gd name="connsiteY1" fmla="*/ 0 h 460682"/>
                <a:gd name="connsiteX2" fmla="*/ 67408 w 528090"/>
                <a:gd name="connsiteY2" fmla="*/ 460682 h 460682"/>
                <a:gd name="connsiteX3" fmla="*/ 0 w 528090"/>
                <a:gd name="connsiteY3" fmla="*/ 393273 h 460682"/>
                <a:gd name="connsiteX4" fmla="*/ 393273 w 528090"/>
                <a:gd name="connsiteY4" fmla="*/ 0 h 46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090" h="460682">
                  <a:moveTo>
                    <a:pt x="393273" y="0"/>
                  </a:moveTo>
                  <a:lnTo>
                    <a:pt x="528090" y="0"/>
                  </a:lnTo>
                  <a:lnTo>
                    <a:pt x="67408" y="460682"/>
                  </a:lnTo>
                  <a:lnTo>
                    <a:pt x="0" y="393273"/>
                  </a:lnTo>
                  <a:lnTo>
                    <a:pt x="3932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5010674" y="4698000"/>
              <a:ext cx="328602" cy="261194"/>
            </a:xfrm>
            <a:custGeom>
              <a:avLst/>
              <a:gdLst>
                <a:gd name="connsiteX0" fmla="*/ 193785 w 328602"/>
                <a:gd name="connsiteY0" fmla="*/ 0 h 261194"/>
                <a:gd name="connsiteX1" fmla="*/ 328602 w 328602"/>
                <a:gd name="connsiteY1" fmla="*/ 0 h 261194"/>
                <a:gd name="connsiteX2" fmla="*/ 67408 w 328602"/>
                <a:gd name="connsiteY2" fmla="*/ 261194 h 261194"/>
                <a:gd name="connsiteX3" fmla="*/ 0 w 328602"/>
                <a:gd name="connsiteY3" fmla="*/ 193785 h 261194"/>
                <a:gd name="connsiteX4" fmla="*/ 193785 w 328602"/>
                <a:gd name="connsiteY4" fmla="*/ 0 h 26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02" h="261194">
                  <a:moveTo>
                    <a:pt x="193785" y="0"/>
                  </a:moveTo>
                  <a:lnTo>
                    <a:pt x="328602" y="0"/>
                  </a:lnTo>
                  <a:lnTo>
                    <a:pt x="67408" y="261194"/>
                  </a:lnTo>
                  <a:lnTo>
                    <a:pt x="0" y="193785"/>
                  </a:lnTo>
                  <a:lnTo>
                    <a:pt x="1937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62296" y="4698000"/>
              <a:ext cx="580224" cy="512816"/>
            </a:xfrm>
            <a:custGeom>
              <a:avLst/>
              <a:gdLst>
                <a:gd name="connsiteX0" fmla="*/ 445407 w 580224"/>
                <a:gd name="connsiteY0" fmla="*/ 0 h 512816"/>
                <a:gd name="connsiteX1" fmla="*/ 580224 w 580224"/>
                <a:gd name="connsiteY1" fmla="*/ 0 h 512816"/>
                <a:gd name="connsiteX2" fmla="*/ 67408 w 580224"/>
                <a:gd name="connsiteY2" fmla="*/ 512816 h 512816"/>
                <a:gd name="connsiteX3" fmla="*/ 0 w 580224"/>
                <a:gd name="connsiteY3" fmla="*/ 445407 h 512816"/>
                <a:gd name="connsiteX4" fmla="*/ 445407 w 580224"/>
                <a:gd name="connsiteY4" fmla="*/ 0 h 51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4" h="512816">
                  <a:moveTo>
                    <a:pt x="445407" y="0"/>
                  </a:moveTo>
                  <a:lnTo>
                    <a:pt x="580224" y="0"/>
                  </a:lnTo>
                  <a:lnTo>
                    <a:pt x="67408" y="512816"/>
                  </a:lnTo>
                  <a:lnTo>
                    <a:pt x="0" y="445407"/>
                  </a:lnTo>
                  <a:lnTo>
                    <a:pt x="4454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118"/>
            <p:cNvSpPr/>
            <p:nvPr/>
          </p:nvSpPr>
          <p:spPr>
            <a:xfrm>
              <a:off x="6222354" y="4698001"/>
              <a:ext cx="123409" cy="61705"/>
            </a:xfrm>
            <a:custGeom>
              <a:avLst/>
              <a:gdLst>
                <a:gd name="connsiteX0" fmla="*/ 0 w 123409"/>
                <a:gd name="connsiteY0" fmla="*/ 0 h 61705"/>
                <a:gd name="connsiteX1" fmla="*/ 123409 w 123409"/>
                <a:gd name="connsiteY1" fmla="*/ 0 h 61705"/>
                <a:gd name="connsiteX2" fmla="*/ 61704 w 123409"/>
                <a:gd name="connsiteY2" fmla="*/ 61705 h 61705"/>
                <a:gd name="connsiteX3" fmla="*/ 0 w 123409"/>
                <a:gd name="connsiteY3" fmla="*/ 0 h 61705"/>
              </a:gdLst>
              <a:ahLst/>
              <a:cxnLst>
                <a:cxn ang="0">
                  <a:pos x="connsiteX0" y="connsiteY0"/>
                </a:cxn>
                <a:cxn ang="0">
                  <a:pos x="connsiteX1" y="connsiteY1"/>
                </a:cxn>
                <a:cxn ang="0">
                  <a:pos x="connsiteX2" y="connsiteY2"/>
                </a:cxn>
                <a:cxn ang="0">
                  <a:pos x="connsiteX3" y="connsiteY3"/>
                </a:cxn>
              </a:cxnLst>
              <a:rect l="l" t="t" r="r" b="b"/>
              <a:pathLst>
                <a:path w="123409" h="61705">
                  <a:moveTo>
                    <a:pt x="0" y="0"/>
                  </a:moveTo>
                  <a:lnTo>
                    <a:pt x="123409" y="0"/>
                  </a:lnTo>
                  <a:lnTo>
                    <a:pt x="61704" y="617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p:cNvSpPr/>
            <p:nvPr/>
          </p:nvSpPr>
          <p:spPr>
            <a:xfrm>
              <a:off x="6468272" y="4698001"/>
              <a:ext cx="380735" cy="313327"/>
            </a:xfrm>
            <a:custGeom>
              <a:avLst/>
              <a:gdLst>
                <a:gd name="connsiteX0" fmla="*/ 245918 w 380735"/>
                <a:gd name="connsiteY0" fmla="*/ 0 h 313327"/>
                <a:gd name="connsiteX1" fmla="*/ 380735 w 380735"/>
                <a:gd name="connsiteY1" fmla="*/ 0 h 313327"/>
                <a:gd name="connsiteX2" fmla="*/ 67408 w 380735"/>
                <a:gd name="connsiteY2" fmla="*/ 313327 h 313327"/>
                <a:gd name="connsiteX3" fmla="*/ 0 w 380735"/>
                <a:gd name="connsiteY3" fmla="*/ 245918 h 313327"/>
                <a:gd name="connsiteX4" fmla="*/ 245918 w 380735"/>
                <a:gd name="connsiteY4" fmla="*/ 0 h 31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35" h="313327">
                  <a:moveTo>
                    <a:pt x="245918" y="0"/>
                  </a:moveTo>
                  <a:lnTo>
                    <a:pt x="380735" y="0"/>
                  </a:lnTo>
                  <a:lnTo>
                    <a:pt x="67408" y="313327"/>
                  </a:lnTo>
                  <a:lnTo>
                    <a:pt x="0" y="245918"/>
                  </a:lnTo>
                  <a:lnTo>
                    <a:pt x="2459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6719894" y="4698001"/>
              <a:ext cx="632357" cy="564949"/>
            </a:xfrm>
            <a:custGeom>
              <a:avLst/>
              <a:gdLst>
                <a:gd name="connsiteX0" fmla="*/ 497540 w 632357"/>
                <a:gd name="connsiteY0" fmla="*/ 0 h 564949"/>
                <a:gd name="connsiteX1" fmla="*/ 632357 w 632357"/>
                <a:gd name="connsiteY1" fmla="*/ 0 h 564949"/>
                <a:gd name="connsiteX2" fmla="*/ 67408 w 632357"/>
                <a:gd name="connsiteY2" fmla="*/ 564949 h 564949"/>
                <a:gd name="connsiteX3" fmla="*/ 0 w 632357"/>
                <a:gd name="connsiteY3" fmla="*/ 497540 h 564949"/>
                <a:gd name="connsiteX4" fmla="*/ 497540 w 632357"/>
                <a:gd name="connsiteY4" fmla="*/ 0 h 5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57" h="564949">
                  <a:moveTo>
                    <a:pt x="497540" y="0"/>
                  </a:moveTo>
                  <a:lnTo>
                    <a:pt x="632357" y="0"/>
                  </a:lnTo>
                  <a:lnTo>
                    <a:pt x="67408" y="564949"/>
                  </a:lnTo>
                  <a:lnTo>
                    <a:pt x="0" y="497540"/>
                  </a:lnTo>
                  <a:lnTo>
                    <a:pt x="497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121"/>
            <p:cNvSpPr/>
            <p:nvPr/>
          </p:nvSpPr>
          <p:spPr>
            <a:xfrm>
              <a:off x="7674248" y="4698001"/>
              <a:ext cx="181247" cy="113839"/>
            </a:xfrm>
            <a:custGeom>
              <a:avLst/>
              <a:gdLst>
                <a:gd name="connsiteX0" fmla="*/ 46430 w 181247"/>
                <a:gd name="connsiteY0" fmla="*/ 0 h 113839"/>
                <a:gd name="connsiteX1" fmla="*/ 181247 w 181247"/>
                <a:gd name="connsiteY1" fmla="*/ 0 h 113839"/>
                <a:gd name="connsiteX2" fmla="*/ 67408 w 181247"/>
                <a:gd name="connsiteY2" fmla="*/ 113839 h 113839"/>
                <a:gd name="connsiteX3" fmla="*/ 0 w 181247"/>
                <a:gd name="connsiteY3" fmla="*/ 46430 h 113839"/>
                <a:gd name="connsiteX4" fmla="*/ 46430 w 181247"/>
                <a:gd name="connsiteY4" fmla="*/ 0 h 11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7" h="113839">
                  <a:moveTo>
                    <a:pt x="46430" y="0"/>
                  </a:moveTo>
                  <a:lnTo>
                    <a:pt x="181247" y="0"/>
                  </a:lnTo>
                  <a:lnTo>
                    <a:pt x="67408" y="113839"/>
                  </a:lnTo>
                  <a:lnTo>
                    <a:pt x="0" y="46430"/>
                  </a:lnTo>
                  <a:lnTo>
                    <a:pt x="464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p:cNvSpPr/>
            <p:nvPr/>
          </p:nvSpPr>
          <p:spPr>
            <a:xfrm>
              <a:off x="7925868" y="4698000"/>
              <a:ext cx="432868" cy="365460"/>
            </a:xfrm>
            <a:custGeom>
              <a:avLst/>
              <a:gdLst>
                <a:gd name="connsiteX0" fmla="*/ 298051 w 432868"/>
                <a:gd name="connsiteY0" fmla="*/ 0 h 365460"/>
                <a:gd name="connsiteX1" fmla="*/ 432868 w 432868"/>
                <a:gd name="connsiteY1" fmla="*/ 0 h 365460"/>
                <a:gd name="connsiteX2" fmla="*/ 67408 w 432868"/>
                <a:gd name="connsiteY2" fmla="*/ 365460 h 365460"/>
                <a:gd name="connsiteX3" fmla="*/ 0 w 432868"/>
                <a:gd name="connsiteY3" fmla="*/ 298051 h 365460"/>
                <a:gd name="connsiteX4" fmla="*/ 298051 w 432868"/>
                <a:gd name="connsiteY4" fmla="*/ 0 h 36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68" h="365460">
                  <a:moveTo>
                    <a:pt x="298051" y="0"/>
                  </a:moveTo>
                  <a:lnTo>
                    <a:pt x="432868" y="0"/>
                  </a:lnTo>
                  <a:lnTo>
                    <a:pt x="67408" y="365460"/>
                  </a:lnTo>
                  <a:lnTo>
                    <a:pt x="0" y="298051"/>
                  </a:lnTo>
                  <a:lnTo>
                    <a:pt x="298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8177469" y="4698001"/>
              <a:ext cx="640378" cy="617061"/>
            </a:xfrm>
            <a:custGeom>
              <a:avLst/>
              <a:gdLst>
                <a:gd name="connsiteX0" fmla="*/ 549652 w 640378"/>
                <a:gd name="connsiteY0" fmla="*/ 0 h 617061"/>
                <a:gd name="connsiteX1" fmla="*/ 596288 w 640378"/>
                <a:gd name="connsiteY1" fmla="*/ 0 h 617061"/>
                <a:gd name="connsiteX2" fmla="*/ 640378 w 640378"/>
                <a:gd name="connsiteY2" fmla="*/ 44090 h 617061"/>
                <a:gd name="connsiteX3" fmla="*/ 67408 w 640378"/>
                <a:gd name="connsiteY3" fmla="*/ 617061 h 617061"/>
                <a:gd name="connsiteX4" fmla="*/ 0 w 640378"/>
                <a:gd name="connsiteY4" fmla="*/ 549652 h 617061"/>
                <a:gd name="connsiteX5" fmla="*/ 549652 w 640378"/>
                <a:gd name="connsiteY5" fmla="*/ 0 h 61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17061">
                  <a:moveTo>
                    <a:pt x="549652" y="0"/>
                  </a:moveTo>
                  <a:lnTo>
                    <a:pt x="596288" y="0"/>
                  </a:lnTo>
                  <a:lnTo>
                    <a:pt x="640378" y="44090"/>
                  </a:lnTo>
                  <a:lnTo>
                    <a:pt x="67408" y="617061"/>
                  </a:lnTo>
                  <a:lnTo>
                    <a:pt x="0" y="549652"/>
                  </a:lnTo>
                  <a:lnTo>
                    <a:pt x="549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a:off x="9131824" y="4698001"/>
              <a:ext cx="233359" cy="165951"/>
            </a:xfrm>
            <a:custGeom>
              <a:avLst/>
              <a:gdLst>
                <a:gd name="connsiteX0" fmla="*/ 98542 w 233359"/>
                <a:gd name="connsiteY0" fmla="*/ 0 h 165951"/>
                <a:gd name="connsiteX1" fmla="*/ 233359 w 233359"/>
                <a:gd name="connsiteY1" fmla="*/ 0 h 165951"/>
                <a:gd name="connsiteX2" fmla="*/ 67408 w 233359"/>
                <a:gd name="connsiteY2" fmla="*/ 165951 h 165951"/>
                <a:gd name="connsiteX3" fmla="*/ 0 w 233359"/>
                <a:gd name="connsiteY3" fmla="*/ 98542 h 165951"/>
                <a:gd name="connsiteX4" fmla="*/ 98542 w 233359"/>
                <a:gd name="connsiteY4" fmla="*/ 0 h 16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59" h="165951">
                  <a:moveTo>
                    <a:pt x="98542" y="0"/>
                  </a:moveTo>
                  <a:lnTo>
                    <a:pt x="233359" y="0"/>
                  </a:lnTo>
                  <a:lnTo>
                    <a:pt x="67408" y="165951"/>
                  </a:lnTo>
                  <a:lnTo>
                    <a:pt x="0" y="98542"/>
                  </a:lnTo>
                  <a:lnTo>
                    <a:pt x="985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a:off x="9383445" y="4698001"/>
              <a:ext cx="484980" cy="417573"/>
            </a:xfrm>
            <a:custGeom>
              <a:avLst/>
              <a:gdLst>
                <a:gd name="connsiteX0" fmla="*/ 350164 w 484980"/>
                <a:gd name="connsiteY0" fmla="*/ 0 h 417573"/>
                <a:gd name="connsiteX1" fmla="*/ 484980 w 484980"/>
                <a:gd name="connsiteY1" fmla="*/ 0 h 417573"/>
                <a:gd name="connsiteX2" fmla="*/ 67408 w 484980"/>
                <a:gd name="connsiteY2" fmla="*/ 417573 h 417573"/>
                <a:gd name="connsiteX3" fmla="*/ 0 w 484980"/>
                <a:gd name="connsiteY3" fmla="*/ 350164 h 417573"/>
                <a:gd name="connsiteX4" fmla="*/ 350164 w 484980"/>
                <a:gd name="connsiteY4" fmla="*/ 0 h 41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80" h="417573">
                  <a:moveTo>
                    <a:pt x="350164" y="0"/>
                  </a:moveTo>
                  <a:lnTo>
                    <a:pt x="484980" y="0"/>
                  </a:lnTo>
                  <a:lnTo>
                    <a:pt x="67408" y="417573"/>
                  </a:lnTo>
                  <a:lnTo>
                    <a:pt x="0" y="350164"/>
                  </a:lnTo>
                  <a:lnTo>
                    <a:pt x="3501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10589420" y="4698000"/>
              <a:ext cx="285492" cy="218084"/>
            </a:xfrm>
            <a:custGeom>
              <a:avLst/>
              <a:gdLst>
                <a:gd name="connsiteX0" fmla="*/ 150675 w 285492"/>
                <a:gd name="connsiteY0" fmla="*/ 0 h 218084"/>
                <a:gd name="connsiteX1" fmla="*/ 285492 w 285492"/>
                <a:gd name="connsiteY1" fmla="*/ 0 h 218084"/>
                <a:gd name="connsiteX2" fmla="*/ 67408 w 285492"/>
                <a:gd name="connsiteY2" fmla="*/ 218084 h 218084"/>
                <a:gd name="connsiteX3" fmla="*/ 0 w 285492"/>
                <a:gd name="connsiteY3" fmla="*/ 150675 h 218084"/>
                <a:gd name="connsiteX4" fmla="*/ 150675 w 285492"/>
                <a:gd name="connsiteY4" fmla="*/ 0 h 21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92" h="218084">
                  <a:moveTo>
                    <a:pt x="150675" y="0"/>
                  </a:moveTo>
                  <a:lnTo>
                    <a:pt x="285492" y="0"/>
                  </a:lnTo>
                  <a:lnTo>
                    <a:pt x="67408" y="218084"/>
                  </a:lnTo>
                  <a:lnTo>
                    <a:pt x="0" y="150675"/>
                  </a:lnTo>
                  <a:lnTo>
                    <a:pt x="1506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a:off x="10841043" y="4698000"/>
              <a:ext cx="537113" cy="469706"/>
            </a:xfrm>
            <a:custGeom>
              <a:avLst/>
              <a:gdLst>
                <a:gd name="connsiteX0" fmla="*/ 402297 w 537113"/>
                <a:gd name="connsiteY0" fmla="*/ 0 h 469706"/>
                <a:gd name="connsiteX1" fmla="*/ 537113 w 537113"/>
                <a:gd name="connsiteY1" fmla="*/ 0 h 469706"/>
                <a:gd name="connsiteX2" fmla="*/ 67408 w 537113"/>
                <a:gd name="connsiteY2" fmla="*/ 469706 h 469706"/>
                <a:gd name="connsiteX3" fmla="*/ 0 w 537113"/>
                <a:gd name="connsiteY3" fmla="*/ 402297 h 469706"/>
                <a:gd name="connsiteX4" fmla="*/ 402297 w 537113"/>
                <a:gd name="connsiteY4" fmla="*/ 0 h 46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13" h="469706">
                  <a:moveTo>
                    <a:pt x="402297" y="0"/>
                  </a:moveTo>
                  <a:lnTo>
                    <a:pt x="537113" y="0"/>
                  </a:lnTo>
                  <a:lnTo>
                    <a:pt x="67408" y="469706"/>
                  </a:lnTo>
                  <a:lnTo>
                    <a:pt x="0" y="402297"/>
                  </a:lnTo>
                  <a:lnTo>
                    <a:pt x="4022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128"/>
            <p:cNvSpPr/>
            <p:nvPr/>
          </p:nvSpPr>
          <p:spPr>
            <a:xfrm>
              <a:off x="2598723" y="47177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9635067" y="472681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a:off x="12047018" y="4747428"/>
              <a:ext cx="153382" cy="220791"/>
            </a:xfrm>
            <a:custGeom>
              <a:avLst/>
              <a:gdLst>
                <a:gd name="connsiteX0" fmla="*/ 153382 w 153382"/>
                <a:gd name="connsiteY0" fmla="*/ 0 h 220791"/>
                <a:gd name="connsiteX1" fmla="*/ 153382 w 153382"/>
                <a:gd name="connsiteY1" fmla="*/ 134817 h 220791"/>
                <a:gd name="connsiteX2" fmla="*/ 67408 w 153382"/>
                <a:gd name="connsiteY2" fmla="*/ 220791 h 220791"/>
                <a:gd name="connsiteX3" fmla="*/ 0 w 153382"/>
                <a:gd name="connsiteY3" fmla="*/ 153382 h 220791"/>
                <a:gd name="connsiteX4" fmla="*/ 153382 w 153382"/>
                <a:gd name="connsiteY4" fmla="*/ 0 h 2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2" h="220791">
                  <a:moveTo>
                    <a:pt x="153382" y="0"/>
                  </a:moveTo>
                  <a:lnTo>
                    <a:pt x="153382" y="134817"/>
                  </a:lnTo>
                  <a:lnTo>
                    <a:pt x="67408" y="220791"/>
                  </a:lnTo>
                  <a:lnTo>
                    <a:pt x="0" y="153382"/>
                  </a:lnTo>
                  <a:lnTo>
                    <a:pt x="15338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a:off x="4056321" y="476992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11092664" y="477895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5513918" y="4822059"/>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0" y="4865149"/>
              <a:ext cx="575528" cy="640379"/>
            </a:xfrm>
            <a:custGeom>
              <a:avLst/>
              <a:gdLst>
                <a:gd name="connsiteX0" fmla="*/ 508120 w 575528"/>
                <a:gd name="connsiteY0" fmla="*/ 0 h 640379"/>
                <a:gd name="connsiteX1" fmla="*/ 575528 w 575528"/>
                <a:gd name="connsiteY1" fmla="*/ 67408 h 640379"/>
                <a:gd name="connsiteX2" fmla="*/ 2558 w 575528"/>
                <a:gd name="connsiteY2" fmla="*/ 640379 h 640379"/>
                <a:gd name="connsiteX3" fmla="*/ 0 w 575528"/>
                <a:gd name="connsiteY3" fmla="*/ 637821 h 640379"/>
                <a:gd name="connsiteX4" fmla="*/ 0 w 575528"/>
                <a:gd name="connsiteY4" fmla="*/ 508120 h 640379"/>
                <a:gd name="connsiteX5" fmla="*/ 508120 w 575528"/>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528" h="640379">
                  <a:moveTo>
                    <a:pt x="508120" y="0"/>
                  </a:moveTo>
                  <a:lnTo>
                    <a:pt x="575528" y="67408"/>
                  </a:lnTo>
                  <a:lnTo>
                    <a:pt x="2558" y="640379"/>
                  </a:lnTo>
                  <a:lnTo>
                    <a:pt x="0" y="637821"/>
                  </a:lnTo>
                  <a:lnTo>
                    <a:pt x="0" y="508120"/>
                  </a:lnTo>
                  <a:lnTo>
                    <a:pt x="5081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6971516" y="487419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1392747" y="4917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8429091" y="492630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2850345" y="496941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9886688" y="497843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4307943" y="5021548"/>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11344286" y="503057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5765540" y="507368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a:off x="186772" y="511677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7223137" y="5125814"/>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1644369" y="516890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8680713" y="517792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3101966" y="5221036"/>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10138310" y="523006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4559565" y="527317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11595908" y="5282193"/>
              <a:ext cx="604493" cy="640379"/>
            </a:xfrm>
            <a:custGeom>
              <a:avLst/>
              <a:gdLst>
                <a:gd name="connsiteX0" fmla="*/ 572970 w 604493"/>
                <a:gd name="connsiteY0" fmla="*/ 0 h 640379"/>
                <a:gd name="connsiteX1" fmla="*/ 604493 w 604493"/>
                <a:gd name="connsiteY1" fmla="*/ 31523 h 640379"/>
                <a:gd name="connsiteX2" fmla="*/ 604493 w 604493"/>
                <a:gd name="connsiteY2" fmla="*/ 103293 h 640379"/>
                <a:gd name="connsiteX3" fmla="*/ 67408 w 604493"/>
                <a:gd name="connsiteY3" fmla="*/ 640379 h 640379"/>
                <a:gd name="connsiteX4" fmla="*/ 0 w 604493"/>
                <a:gd name="connsiteY4" fmla="*/ 572970 h 640379"/>
                <a:gd name="connsiteX5" fmla="*/ 572970 w 604493"/>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493" h="640379">
                  <a:moveTo>
                    <a:pt x="572970" y="0"/>
                  </a:moveTo>
                  <a:lnTo>
                    <a:pt x="604493" y="31523"/>
                  </a:lnTo>
                  <a:lnTo>
                    <a:pt x="604493" y="103293"/>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p:cNvSpPr/>
            <p:nvPr/>
          </p:nvSpPr>
          <p:spPr>
            <a:xfrm>
              <a:off x="6017162" y="532530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438394" y="53683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7474738" y="537741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1895991" y="54205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8932335" y="542954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3353588" y="547265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10389932" y="548168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4811186" y="552479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6268784" y="557692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690015" y="56200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7726360" y="562903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2147613" y="567214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9183956" y="568117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3605211" y="572428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10641554" y="573330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11847530" y="5753913"/>
              <a:ext cx="352871" cy="420280"/>
            </a:xfrm>
            <a:custGeom>
              <a:avLst/>
              <a:gdLst>
                <a:gd name="connsiteX0" fmla="*/ 352871 w 352871"/>
                <a:gd name="connsiteY0" fmla="*/ 0 h 420280"/>
                <a:gd name="connsiteX1" fmla="*/ 352871 w 352871"/>
                <a:gd name="connsiteY1" fmla="*/ 134817 h 420280"/>
                <a:gd name="connsiteX2" fmla="*/ 67408 w 352871"/>
                <a:gd name="connsiteY2" fmla="*/ 420280 h 420280"/>
                <a:gd name="connsiteX3" fmla="*/ 0 w 352871"/>
                <a:gd name="connsiteY3" fmla="*/ 352871 h 420280"/>
                <a:gd name="connsiteX4" fmla="*/ 352871 w 352871"/>
                <a:gd name="connsiteY4" fmla="*/ 0 h 42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71" h="420280">
                  <a:moveTo>
                    <a:pt x="352871" y="0"/>
                  </a:moveTo>
                  <a:lnTo>
                    <a:pt x="352871" y="134817"/>
                  </a:lnTo>
                  <a:lnTo>
                    <a:pt x="67408" y="420280"/>
                  </a:lnTo>
                  <a:lnTo>
                    <a:pt x="0" y="352871"/>
                  </a:lnTo>
                  <a:lnTo>
                    <a:pt x="3528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5062808" y="577641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0" y="5819502"/>
              <a:ext cx="124418" cy="191826"/>
            </a:xfrm>
            <a:custGeom>
              <a:avLst/>
              <a:gdLst>
                <a:gd name="connsiteX0" fmla="*/ 57010 w 124418"/>
                <a:gd name="connsiteY0" fmla="*/ 0 h 191826"/>
                <a:gd name="connsiteX1" fmla="*/ 124418 w 124418"/>
                <a:gd name="connsiteY1" fmla="*/ 67408 h 191826"/>
                <a:gd name="connsiteX2" fmla="*/ 0 w 124418"/>
                <a:gd name="connsiteY2" fmla="*/ 191826 h 191826"/>
                <a:gd name="connsiteX3" fmla="*/ 0 w 124418"/>
                <a:gd name="connsiteY3" fmla="*/ 57010 h 191826"/>
                <a:gd name="connsiteX4" fmla="*/ 57010 w 124418"/>
                <a:gd name="connsiteY4" fmla="*/ 0 h 1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18" h="191826">
                  <a:moveTo>
                    <a:pt x="57010" y="0"/>
                  </a:moveTo>
                  <a:lnTo>
                    <a:pt x="124418" y="67408"/>
                  </a:lnTo>
                  <a:lnTo>
                    <a:pt x="0" y="191826"/>
                  </a:lnTo>
                  <a:lnTo>
                    <a:pt x="0" y="57010"/>
                  </a:lnTo>
                  <a:lnTo>
                    <a:pt x="57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169"/>
            <p:cNvSpPr/>
            <p:nvPr/>
          </p:nvSpPr>
          <p:spPr>
            <a:xfrm>
              <a:off x="6520405" y="582854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170"/>
            <p:cNvSpPr/>
            <p:nvPr/>
          </p:nvSpPr>
          <p:spPr>
            <a:xfrm>
              <a:off x="941637" y="587163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7977981" y="588065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p:cNvSpPr/>
            <p:nvPr/>
          </p:nvSpPr>
          <p:spPr>
            <a:xfrm>
              <a:off x="2399234" y="592376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p:cNvSpPr/>
            <p:nvPr/>
          </p:nvSpPr>
          <p:spPr>
            <a:xfrm>
              <a:off x="9435578" y="593279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3856833" y="5975902"/>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a:xfrm>
              <a:off x="10893175" y="59849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p:cNvSpPr/>
            <p:nvPr/>
          </p:nvSpPr>
          <p:spPr>
            <a:xfrm>
              <a:off x="5314430" y="602803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0" y="6071125"/>
              <a:ext cx="376040" cy="443449"/>
            </a:xfrm>
            <a:custGeom>
              <a:avLst/>
              <a:gdLst>
                <a:gd name="connsiteX0" fmla="*/ 308632 w 376040"/>
                <a:gd name="connsiteY0" fmla="*/ 0 h 443449"/>
                <a:gd name="connsiteX1" fmla="*/ 376040 w 376040"/>
                <a:gd name="connsiteY1" fmla="*/ 67408 h 443449"/>
                <a:gd name="connsiteX2" fmla="*/ 0 w 376040"/>
                <a:gd name="connsiteY2" fmla="*/ 443449 h 443449"/>
                <a:gd name="connsiteX3" fmla="*/ 0 w 376040"/>
                <a:gd name="connsiteY3" fmla="*/ 308632 h 443449"/>
                <a:gd name="connsiteX4" fmla="*/ 308632 w 376040"/>
                <a:gd name="connsiteY4" fmla="*/ 0 h 4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40" h="443449">
                  <a:moveTo>
                    <a:pt x="308632" y="0"/>
                  </a:moveTo>
                  <a:lnTo>
                    <a:pt x="376040" y="67408"/>
                  </a:lnTo>
                  <a:lnTo>
                    <a:pt x="0" y="443449"/>
                  </a:lnTo>
                  <a:lnTo>
                    <a:pt x="0" y="308632"/>
                  </a:lnTo>
                  <a:lnTo>
                    <a:pt x="3086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178"/>
            <p:cNvSpPr/>
            <p:nvPr/>
          </p:nvSpPr>
          <p:spPr>
            <a:xfrm>
              <a:off x="6772006" y="608014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179"/>
            <p:cNvSpPr/>
            <p:nvPr/>
          </p:nvSpPr>
          <p:spPr>
            <a:xfrm>
              <a:off x="1193259" y="612325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a:off x="8229603" y="6132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181"/>
            <p:cNvSpPr/>
            <p:nvPr/>
          </p:nvSpPr>
          <p:spPr>
            <a:xfrm>
              <a:off x="2650856" y="617539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182"/>
            <p:cNvSpPr/>
            <p:nvPr/>
          </p:nvSpPr>
          <p:spPr>
            <a:xfrm>
              <a:off x="9687200" y="61844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4108454" y="6227522"/>
              <a:ext cx="640379" cy="630478"/>
            </a:xfrm>
            <a:custGeom>
              <a:avLst/>
              <a:gdLst>
                <a:gd name="connsiteX0" fmla="*/ 572970 w 640379"/>
                <a:gd name="connsiteY0" fmla="*/ 0 h 630478"/>
                <a:gd name="connsiteX1" fmla="*/ 640379 w 640379"/>
                <a:gd name="connsiteY1" fmla="*/ 67408 h 630478"/>
                <a:gd name="connsiteX2" fmla="*/ 77309 w 640379"/>
                <a:gd name="connsiteY2" fmla="*/ 630478 h 630478"/>
                <a:gd name="connsiteX3" fmla="*/ 57507 w 640379"/>
                <a:gd name="connsiteY3" fmla="*/ 630478 h 630478"/>
                <a:gd name="connsiteX4" fmla="*/ 0 w 640379"/>
                <a:gd name="connsiteY4" fmla="*/ 572970 h 630478"/>
                <a:gd name="connsiteX5" fmla="*/ 572970 w 640379"/>
                <a:gd name="connsiteY5" fmla="*/ 0 h 63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630478">
                  <a:moveTo>
                    <a:pt x="572970" y="0"/>
                  </a:moveTo>
                  <a:lnTo>
                    <a:pt x="640379" y="67408"/>
                  </a:lnTo>
                  <a:lnTo>
                    <a:pt x="77309" y="630478"/>
                  </a:lnTo>
                  <a:lnTo>
                    <a:pt x="57507" y="630478"/>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184"/>
            <p:cNvSpPr/>
            <p:nvPr/>
          </p:nvSpPr>
          <p:spPr>
            <a:xfrm>
              <a:off x="11144797" y="6236546"/>
              <a:ext cx="640378" cy="621454"/>
            </a:xfrm>
            <a:custGeom>
              <a:avLst/>
              <a:gdLst>
                <a:gd name="connsiteX0" fmla="*/ 572970 w 640378"/>
                <a:gd name="connsiteY0" fmla="*/ 0 h 621454"/>
                <a:gd name="connsiteX1" fmla="*/ 640378 w 640378"/>
                <a:gd name="connsiteY1" fmla="*/ 67408 h 621454"/>
                <a:gd name="connsiteX2" fmla="*/ 86333 w 640378"/>
                <a:gd name="connsiteY2" fmla="*/ 621454 h 621454"/>
                <a:gd name="connsiteX3" fmla="*/ 48483 w 640378"/>
                <a:gd name="connsiteY3" fmla="*/ 621454 h 621454"/>
                <a:gd name="connsiteX4" fmla="*/ 0 w 640378"/>
                <a:gd name="connsiteY4" fmla="*/ 572970 h 621454"/>
                <a:gd name="connsiteX5" fmla="*/ 572970 w 640378"/>
                <a:gd name="connsiteY5" fmla="*/ 0 h 62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21454">
                  <a:moveTo>
                    <a:pt x="572970" y="0"/>
                  </a:moveTo>
                  <a:lnTo>
                    <a:pt x="640378" y="67408"/>
                  </a:lnTo>
                  <a:lnTo>
                    <a:pt x="86333" y="621454"/>
                  </a:lnTo>
                  <a:lnTo>
                    <a:pt x="48483" y="62145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185"/>
            <p:cNvSpPr/>
            <p:nvPr/>
          </p:nvSpPr>
          <p:spPr>
            <a:xfrm>
              <a:off x="12099152" y="6257157"/>
              <a:ext cx="101249" cy="168658"/>
            </a:xfrm>
            <a:custGeom>
              <a:avLst/>
              <a:gdLst>
                <a:gd name="connsiteX0" fmla="*/ 101249 w 101249"/>
                <a:gd name="connsiteY0" fmla="*/ 0 h 168658"/>
                <a:gd name="connsiteX1" fmla="*/ 101249 w 101249"/>
                <a:gd name="connsiteY1" fmla="*/ 134817 h 168658"/>
                <a:gd name="connsiteX2" fmla="*/ 67408 w 101249"/>
                <a:gd name="connsiteY2" fmla="*/ 168658 h 168658"/>
                <a:gd name="connsiteX3" fmla="*/ 0 w 101249"/>
                <a:gd name="connsiteY3" fmla="*/ 101249 h 168658"/>
                <a:gd name="connsiteX4" fmla="*/ 101249 w 101249"/>
                <a:gd name="connsiteY4" fmla="*/ 0 h 16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9" h="168658">
                  <a:moveTo>
                    <a:pt x="101249" y="0"/>
                  </a:moveTo>
                  <a:lnTo>
                    <a:pt x="101249" y="134817"/>
                  </a:lnTo>
                  <a:lnTo>
                    <a:pt x="67408" y="168658"/>
                  </a:lnTo>
                  <a:lnTo>
                    <a:pt x="0" y="101249"/>
                  </a:lnTo>
                  <a:lnTo>
                    <a:pt x="1012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5566052" y="6279656"/>
              <a:ext cx="640379" cy="578344"/>
            </a:xfrm>
            <a:custGeom>
              <a:avLst/>
              <a:gdLst>
                <a:gd name="connsiteX0" fmla="*/ 572970 w 640379"/>
                <a:gd name="connsiteY0" fmla="*/ 0 h 578344"/>
                <a:gd name="connsiteX1" fmla="*/ 640379 w 640379"/>
                <a:gd name="connsiteY1" fmla="*/ 67408 h 578344"/>
                <a:gd name="connsiteX2" fmla="*/ 129443 w 640379"/>
                <a:gd name="connsiteY2" fmla="*/ 578344 h 578344"/>
                <a:gd name="connsiteX3" fmla="*/ 5374 w 640379"/>
                <a:gd name="connsiteY3" fmla="*/ 578344 h 578344"/>
                <a:gd name="connsiteX4" fmla="*/ 0 w 640379"/>
                <a:gd name="connsiteY4" fmla="*/ 572970 h 578344"/>
                <a:gd name="connsiteX5" fmla="*/ 572970 w 640379"/>
                <a:gd name="connsiteY5" fmla="*/ 0 h 5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578344">
                  <a:moveTo>
                    <a:pt x="572970" y="0"/>
                  </a:moveTo>
                  <a:lnTo>
                    <a:pt x="640379" y="67408"/>
                  </a:lnTo>
                  <a:lnTo>
                    <a:pt x="129443" y="578344"/>
                  </a:lnTo>
                  <a:lnTo>
                    <a:pt x="5374" y="57834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187"/>
            <p:cNvSpPr/>
            <p:nvPr/>
          </p:nvSpPr>
          <p:spPr>
            <a:xfrm>
              <a:off x="24999" y="6322746"/>
              <a:ext cx="602663" cy="535255"/>
            </a:xfrm>
            <a:custGeom>
              <a:avLst/>
              <a:gdLst>
                <a:gd name="connsiteX0" fmla="*/ 535255 w 602663"/>
                <a:gd name="connsiteY0" fmla="*/ 0 h 535255"/>
                <a:gd name="connsiteX1" fmla="*/ 602663 w 602663"/>
                <a:gd name="connsiteY1" fmla="*/ 67408 h 535255"/>
                <a:gd name="connsiteX2" fmla="*/ 134817 w 602663"/>
                <a:gd name="connsiteY2" fmla="*/ 535255 h 535255"/>
                <a:gd name="connsiteX3" fmla="*/ 0 w 602663"/>
                <a:gd name="connsiteY3" fmla="*/ 535255 h 535255"/>
                <a:gd name="connsiteX4" fmla="*/ 535255 w 602663"/>
                <a:gd name="connsiteY4" fmla="*/ 0 h 5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63" h="535255">
                  <a:moveTo>
                    <a:pt x="535255" y="0"/>
                  </a:moveTo>
                  <a:lnTo>
                    <a:pt x="602663" y="67408"/>
                  </a:lnTo>
                  <a:lnTo>
                    <a:pt x="134817" y="535255"/>
                  </a:lnTo>
                  <a:lnTo>
                    <a:pt x="0" y="535255"/>
                  </a:lnTo>
                  <a:lnTo>
                    <a:pt x="5352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188"/>
            <p:cNvSpPr/>
            <p:nvPr/>
          </p:nvSpPr>
          <p:spPr>
            <a:xfrm>
              <a:off x="7070366" y="6331768"/>
              <a:ext cx="593641" cy="526232"/>
            </a:xfrm>
            <a:custGeom>
              <a:avLst/>
              <a:gdLst>
                <a:gd name="connsiteX0" fmla="*/ 526232 w 593641"/>
                <a:gd name="connsiteY0" fmla="*/ 0 h 526232"/>
                <a:gd name="connsiteX1" fmla="*/ 593641 w 593641"/>
                <a:gd name="connsiteY1" fmla="*/ 67408 h 526232"/>
                <a:gd name="connsiteX2" fmla="*/ 134817 w 593641"/>
                <a:gd name="connsiteY2" fmla="*/ 526232 h 526232"/>
                <a:gd name="connsiteX3" fmla="*/ 0 w 593641"/>
                <a:gd name="connsiteY3" fmla="*/ 526232 h 526232"/>
                <a:gd name="connsiteX4" fmla="*/ 526232 w 593641"/>
                <a:gd name="connsiteY4" fmla="*/ 0 h 5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41" h="526232">
                  <a:moveTo>
                    <a:pt x="526232" y="0"/>
                  </a:moveTo>
                  <a:lnTo>
                    <a:pt x="593641" y="67408"/>
                  </a:lnTo>
                  <a:lnTo>
                    <a:pt x="134817" y="526232"/>
                  </a:lnTo>
                  <a:lnTo>
                    <a:pt x="0" y="526232"/>
                  </a:lnTo>
                  <a:lnTo>
                    <a:pt x="5262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1534729" y="6374878"/>
              <a:ext cx="550530" cy="483122"/>
            </a:xfrm>
            <a:custGeom>
              <a:avLst/>
              <a:gdLst>
                <a:gd name="connsiteX0" fmla="*/ 483122 w 550530"/>
                <a:gd name="connsiteY0" fmla="*/ 0 h 483122"/>
                <a:gd name="connsiteX1" fmla="*/ 550530 w 550530"/>
                <a:gd name="connsiteY1" fmla="*/ 67408 h 483122"/>
                <a:gd name="connsiteX2" fmla="*/ 134817 w 550530"/>
                <a:gd name="connsiteY2" fmla="*/ 483122 h 483122"/>
                <a:gd name="connsiteX3" fmla="*/ 0 w 550530"/>
                <a:gd name="connsiteY3" fmla="*/ 483122 h 483122"/>
                <a:gd name="connsiteX4" fmla="*/ 483122 w 550530"/>
                <a:gd name="connsiteY4" fmla="*/ 0 h 48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30" h="483122">
                  <a:moveTo>
                    <a:pt x="483122" y="0"/>
                  </a:moveTo>
                  <a:lnTo>
                    <a:pt x="550530" y="67408"/>
                  </a:lnTo>
                  <a:lnTo>
                    <a:pt x="134817" y="483122"/>
                  </a:lnTo>
                  <a:lnTo>
                    <a:pt x="0" y="483122"/>
                  </a:lnTo>
                  <a:lnTo>
                    <a:pt x="483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190"/>
            <p:cNvSpPr/>
            <p:nvPr/>
          </p:nvSpPr>
          <p:spPr>
            <a:xfrm>
              <a:off x="8580096" y="6383902"/>
              <a:ext cx="541507" cy="474099"/>
            </a:xfrm>
            <a:custGeom>
              <a:avLst/>
              <a:gdLst>
                <a:gd name="connsiteX0" fmla="*/ 474099 w 541507"/>
                <a:gd name="connsiteY0" fmla="*/ 0 h 474099"/>
                <a:gd name="connsiteX1" fmla="*/ 541507 w 541507"/>
                <a:gd name="connsiteY1" fmla="*/ 67408 h 474099"/>
                <a:gd name="connsiteX2" fmla="*/ 134817 w 541507"/>
                <a:gd name="connsiteY2" fmla="*/ 474099 h 474099"/>
                <a:gd name="connsiteX3" fmla="*/ 0 w 541507"/>
                <a:gd name="connsiteY3" fmla="*/ 474099 h 474099"/>
                <a:gd name="connsiteX4" fmla="*/ 474099 w 541507"/>
                <a:gd name="connsiteY4" fmla="*/ 0 h 47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07" h="474099">
                  <a:moveTo>
                    <a:pt x="474099" y="0"/>
                  </a:moveTo>
                  <a:lnTo>
                    <a:pt x="541507" y="67408"/>
                  </a:lnTo>
                  <a:lnTo>
                    <a:pt x="134817" y="474099"/>
                  </a:lnTo>
                  <a:lnTo>
                    <a:pt x="0" y="474099"/>
                  </a:lnTo>
                  <a:lnTo>
                    <a:pt x="4740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p:cNvSpPr/>
            <p:nvPr/>
          </p:nvSpPr>
          <p:spPr>
            <a:xfrm>
              <a:off x="3044460" y="6427012"/>
              <a:ext cx="498397" cy="430989"/>
            </a:xfrm>
            <a:custGeom>
              <a:avLst/>
              <a:gdLst>
                <a:gd name="connsiteX0" fmla="*/ 430989 w 498397"/>
                <a:gd name="connsiteY0" fmla="*/ 0 h 430989"/>
                <a:gd name="connsiteX1" fmla="*/ 498397 w 498397"/>
                <a:gd name="connsiteY1" fmla="*/ 67408 h 430989"/>
                <a:gd name="connsiteX2" fmla="*/ 134817 w 498397"/>
                <a:gd name="connsiteY2" fmla="*/ 430989 h 430989"/>
                <a:gd name="connsiteX3" fmla="*/ 0 w 498397"/>
                <a:gd name="connsiteY3" fmla="*/ 430989 h 430989"/>
                <a:gd name="connsiteX4" fmla="*/ 430989 w 498397"/>
                <a:gd name="connsiteY4" fmla="*/ 0 h 4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97" h="430989">
                  <a:moveTo>
                    <a:pt x="430989" y="0"/>
                  </a:moveTo>
                  <a:lnTo>
                    <a:pt x="498397" y="67408"/>
                  </a:lnTo>
                  <a:lnTo>
                    <a:pt x="134817" y="430989"/>
                  </a:lnTo>
                  <a:lnTo>
                    <a:pt x="0" y="430989"/>
                  </a:lnTo>
                  <a:lnTo>
                    <a:pt x="4309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10089828" y="6436036"/>
              <a:ext cx="489373" cy="421965"/>
            </a:xfrm>
            <a:custGeom>
              <a:avLst/>
              <a:gdLst>
                <a:gd name="connsiteX0" fmla="*/ 421965 w 489373"/>
                <a:gd name="connsiteY0" fmla="*/ 0 h 421965"/>
                <a:gd name="connsiteX1" fmla="*/ 489373 w 489373"/>
                <a:gd name="connsiteY1" fmla="*/ 67408 h 421965"/>
                <a:gd name="connsiteX2" fmla="*/ 134817 w 489373"/>
                <a:gd name="connsiteY2" fmla="*/ 421965 h 421965"/>
                <a:gd name="connsiteX3" fmla="*/ 0 w 489373"/>
                <a:gd name="connsiteY3" fmla="*/ 421965 h 421965"/>
                <a:gd name="connsiteX4" fmla="*/ 421965 w 489373"/>
                <a:gd name="connsiteY4" fmla="*/ 0 h 42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373" h="421965">
                  <a:moveTo>
                    <a:pt x="421965" y="0"/>
                  </a:moveTo>
                  <a:lnTo>
                    <a:pt x="489373" y="67408"/>
                  </a:lnTo>
                  <a:lnTo>
                    <a:pt x="134817" y="421965"/>
                  </a:lnTo>
                  <a:lnTo>
                    <a:pt x="0" y="421965"/>
                  </a:lnTo>
                  <a:lnTo>
                    <a:pt x="4219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4554190" y="6479144"/>
              <a:ext cx="446265" cy="378856"/>
            </a:xfrm>
            <a:custGeom>
              <a:avLst/>
              <a:gdLst>
                <a:gd name="connsiteX0" fmla="*/ 378856 w 446265"/>
                <a:gd name="connsiteY0" fmla="*/ 0 h 378856"/>
                <a:gd name="connsiteX1" fmla="*/ 446265 w 446265"/>
                <a:gd name="connsiteY1" fmla="*/ 67408 h 378856"/>
                <a:gd name="connsiteX2" fmla="*/ 134817 w 446265"/>
                <a:gd name="connsiteY2" fmla="*/ 378856 h 378856"/>
                <a:gd name="connsiteX3" fmla="*/ 0 w 446265"/>
                <a:gd name="connsiteY3" fmla="*/ 378856 h 378856"/>
                <a:gd name="connsiteX4" fmla="*/ 378856 w 446265"/>
                <a:gd name="connsiteY4" fmla="*/ 0 h 37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65" h="378856">
                  <a:moveTo>
                    <a:pt x="378856" y="0"/>
                  </a:moveTo>
                  <a:lnTo>
                    <a:pt x="446265" y="67408"/>
                  </a:lnTo>
                  <a:lnTo>
                    <a:pt x="134817" y="378856"/>
                  </a:lnTo>
                  <a:lnTo>
                    <a:pt x="0" y="378856"/>
                  </a:lnTo>
                  <a:lnTo>
                    <a:pt x="3788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11599557" y="6488168"/>
              <a:ext cx="437240" cy="369832"/>
            </a:xfrm>
            <a:custGeom>
              <a:avLst/>
              <a:gdLst>
                <a:gd name="connsiteX0" fmla="*/ 369832 w 437240"/>
                <a:gd name="connsiteY0" fmla="*/ 0 h 369832"/>
                <a:gd name="connsiteX1" fmla="*/ 437240 w 437240"/>
                <a:gd name="connsiteY1" fmla="*/ 67408 h 369832"/>
                <a:gd name="connsiteX2" fmla="*/ 134817 w 437240"/>
                <a:gd name="connsiteY2" fmla="*/ 369832 h 369832"/>
                <a:gd name="connsiteX3" fmla="*/ 0 w 437240"/>
                <a:gd name="connsiteY3" fmla="*/ 369832 h 369832"/>
                <a:gd name="connsiteX4" fmla="*/ 369832 w 437240"/>
                <a:gd name="connsiteY4" fmla="*/ 0 h 36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0" h="369832">
                  <a:moveTo>
                    <a:pt x="369832" y="0"/>
                  </a:moveTo>
                  <a:lnTo>
                    <a:pt x="437240" y="67408"/>
                  </a:lnTo>
                  <a:lnTo>
                    <a:pt x="134817" y="369832"/>
                  </a:lnTo>
                  <a:lnTo>
                    <a:pt x="0" y="369832"/>
                  </a:lnTo>
                  <a:lnTo>
                    <a:pt x="3698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6063919" y="6531278"/>
              <a:ext cx="394132" cy="326723"/>
            </a:xfrm>
            <a:custGeom>
              <a:avLst/>
              <a:gdLst>
                <a:gd name="connsiteX0" fmla="*/ 326723 w 394132"/>
                <a:gd name="connsiteY0" fmla="*/ 0 h 326723"/>
                <a:gd name="connsiteX1" fmla="*/ 394132 w 394132"/>
                <a:gd name="connsiteY1" fmla="*/ 67408 h 326723"/>
                <a:gd name="connsiteX2" fmla="*/ 134817 w 394132"/>
                <a:gd name="connsiteY2" fmla="*/ 326723 h 326723"/>
                <a:gd name="connsiteX3" fmla="*/ 0 w 394132"/>
                <a:gd name="connsiteY3" fmla="*/ 326723 h 326723"/>
                <a:gd name="connsiteX4" fmla="*/ 326723 w 394132"/>
                <a:gd name="connsiteY4" fmla="*/ 0 h 32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32" h="326723">
                  <a:moveTo>
                    <a:pt x="326723" y="0"/>
                  </a:moveTo>
                  <a:lnTo>
                    <a:pt x="394132" y="67408"/>
                  </a:lnTo>
                  <a:lnTo>
                    <a:pt x="134817" y="326723"/>
                  </a:lnTo>
                  <a:lnTo>
                    <a:pt x="0" y="326723"/>
                  </a:lnTo>
                  <a:lnTo>
                    <a:pt x="3267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8243" y="6574368"/>
              <a:ext cx="351041" cy="283633"/>
            </a:xfrm>
            <a:custGeom>
              <a:avLst/>
              <a:gdLst>
                <a:gd name="connsiteX0" fmla="*/ 283633 w 351041"/>
                <a:gd name="connsiteY0" fmla="*/ 0 h 283633"/>
                <a:gd name="connsiteX1" fmla="*/ 351041 w 351041"/>
                <a:gd name="connsiteY1" fmla="*/ 67408 h 283633"/>
                <a:gd name="connsiteX2" fmla="*/ 134816 w 351041"/>
                <a:gd name="connsiteY2" fmla="*/ 283633 h 283633"/>
                <a:gd name="connsiteX3" fmla="*/ 0 w 351041"/>
                <a:gd name="connsiteY3" fmla="*/ 283633 h 283633"/>
                <a:gd name="connsiteX4" fmla="*/ 283633 w 351041"/>
                <a:gd name="connsiteY4" fmla="*/ 0 h 28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1" h="283633">
                  <a:moveTo>
                    <a:pt x="283633" y="0"/>
                  </a:moveTo>
                  <a:lnTo>
                    <a:pt x="351041" y="67408"/>
                  </a:lnTo>
                  <a:lnTo>
                    <a:pt x="134816" y="283633"/>
                  </a:lnTo>
                  <a:lnTo>
                    <a:pt x="0" y="283633"/>
                  </a:lnTo>
                  <a:lnTo>
                    <a:pt x="2836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7573610" y="6583390"/>
              <a:ext cx="342019" cy="274610"/>
            </a:xfrm>
            <a:custGeom>
              <a:avLst/>
              <a:gdLst>
                <a:gd name="connsiteX0" fmla="*/ 274610 w 342019"/>
                <a:gd name="connsiteY0" fmla="*/ 0 h 274610"/>
                <a:gd name="connsiteX1" fmla="*/ 342019 w 342019"/>
                <a:gd name="connsiteY1" fmla="*/ 67408 h 274610"/>
                <a:gd name="connsiteX2" fmla="*/ 134817 w 342019"/>
                <a:gd name="connsiteY2" fmla="*/ 274610 h 274610"/>
                <a:gd name="connsiteX3" fmla="*/ 0 w 342019"/>
                <a:gd name="connsiteY3" fmla="*/ 274610 h 274610"/>
                <a:gd name="connsiteX4" fmla="*/ 274610 w 342019"/>
                <a:gd name="connsiteY4" fmla="*/ 0 h 2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19" h="274610">
                  <a:moveTo>
                    <a:pt x="274610" y="0"/>
                  </a:moveTo>
                  <a:lnTo>
                    <a:pt x="342019" y="67408"/>
                  </a:lnTo>
                  <a:lnTo>
                    <a:pt x="134817" y="274610"/>
                  </a:lnTo>
                  <a:lnTo>
                    <a:pt x="0" y="274610"/>
                  </a:lnTo>
                  <a:lnTo>
                    <a:pt x="2746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2037972" y="6626500"/>
              <a:ext cx="298909" cy="231501"/>
            </a:xfrm>
            <a:custGeom>
              <a:avLst/>
              <a:gdLst>
                <a:gd name="connsiteX0" fmla="*/ 231501 w 298909"/>
                <a:gd name="connsiteY0" fmla="*/ 0 h 231501"/>
                <a:gd name="connsiteX1" fmla="*/ 298909 w 298909"/>
                <a:gd name="connsiteY1" fmla="*/ 67408 h 231501"/>
                <a:gd name="connsiteX2" fmla="*/ 134816 w 298909"/>
                <a:gd name="connsiteY2" fmla="*/ 231501 h 231501"/>
                <a:gd name="connsiteX3" fmla="*/ 0 w 298909"/>
                <a:gd name="connsiteY3" fmla="*/ 231501 h 231501"/>
                <a:gd name="connsiteX4" fmla="*/ 231501 w 298909"/>
                <a:gd name="connsiteY4" fmla="*/ 0 h 2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09" h="231501">
                  <a:moveTo>
                    <a:pt x="231501" y="0"/>
                  </a:moveTo>
                  <a:lnTo>
                    <a:pt x="298909" y="67408"/>
                  </a:lnTo>
                  <a:lnTo>
                    <a:pt x="134816" y="231501"/>
                  </a:lnTo>
                  <a:lnTo>
                    <a:pt x="0" y="231501"/>
                  </a:lnTo>
                  <a:lnTo>
                    <a:pt x="2315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9083340" y="6635524"/>
              <a:ext cx="289885" cy="222477"/>
            </a:xfrm>
            <a:custGeom>
              <a:avLst/>
              <a:gdLst>
                <a:gd name="connsiteX0" fmla="*/ 222477 w 289885"/>
                <a:gd name="connsiteY0" fmla="*/ 0 h 222477"/>
                <a:gd name="connsiteX1" fmla="*/ 289885 w 289885"/>
                <a:gd name="connsiteY1" fmla="*/ 67408 h 222477"/>
                <a:gd name="connsiteX2" fmla="*/ 134816 w 289885"/>
                <a:gd name="connsiteY2" fmla="*/ 222477 h 222477"/>
                <a:gd name="connsiteX3" fmla="*/ 0 w 289885"/>
                <a:gd name="connsiteY3" fmla="*/ 222477 h 222477"/>
                <a:gd name="connsiteX4" fmla="*/ 222477 w 289885"/>
                <a:gd name="connsiteY4" fmla="*/ 0 h 22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85" h="222477">
                  <a:moveTo>
                    <a:pt x="222477" y="0"/>
                  </a:moveTo>
                  <a:lnTo>
                    <a:pt x="289885" y="67408"/>
                  </a:lnTo>
                  <a:lnTo>
                    <a:pt x="134816" y="222477"/>
                  </a:lnTo>
                  <a:lnTo>
                    <a:pt x="0" y="222477"/>
                  </a:lnTo>
                  <a:lnTo>
                    <a:pt x="2224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3547704" y="6678634"/>
              <a:ext cx="246775" cy="179367"/>
            </a:xfrm>
            <a:custGeom>
              <a:avLst/>
              <a:gdLst>
                <a:gd name="connsiteX0" fmla="*/ 179367 w 246775"/>
                <a:gd name="connsiteY0" fmla="*/ 0 h 179367"/>
                <a:gd name="connsiteX1" fmla="*/ 246775 w 246775"/>
                <a:gd name="connsiteY1" fmla="*/ 67408 h 179367"/>
                <a:gd name="connsiteX2" fmla="*/ 134816 w 246775"/>
                <a:gd name="connsiteY2" fmla="*/ 179367 h 179367"/>
                <a:gd name="connsiteX3" fmla="*/ 0 w 246775"/>
                <a:gd name="connsiteY3" fmla="*/ 179367 h 179367"/>
                <a:gd name="connsiteX4" fmla="*/ 179367 w 246775"/>
                <a:gd name="connsiteY4" fmla="*/ 0 h 17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75" h="179367">
                  <a:moveTo>
                    <a:pt x="179367" y="0"/>
                  </a:moveTo>
                  <a:lnTo>
                    <a:pt x="246775" y="67408"/>
                  </a:lnTo>
                  <a:lnTo>
                    <a:pt x="134816" y="179367"/>
                  </a:lnTo>
                  <a:lnTo>
                    <a:pt x="0" y="179367"/>
                  </a:lnTo>
                  <a:lnTo>
                    <a:pt x="1793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10593069" y="6687656"/>
              <a:ext cx="237752" cy="170344"/>
            </a:xfrm>
            <a:custGeom>
              <a:avLst/>
              <a:gdLst>
                <a:gd name="connsiteX0" fmla="*/ 170344 w 237752"/>
                <a:gd name="connsiteY0" fmla="*/ 0 h 170344"/>
                <a:gd name="connsiteX1" fmla="*/ 237752 w 237752"/>
                <a:gd name="connsiteY1" fmla="*/ 67408 h 170344"/>
                <a:gd name="connsiteX2" fmla="*/ 134816 w 237752"/>
                <a:gd name="connsiteY2" fmla="*/ 170344 h 170344"/>
                <a:gd name="connsiteX3" fmla="*/ 0 w 237752"/>
                <a:gd name="connsiteY3" fmla="*/ 170344 h 170344"/>
                <a:gd name="connsiteX4" fmla="*/ 170344 w 237752"/>
                <a:gd name="connsiteY4" fmla="*/ 0 h 1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52" h="170344">
                  <a:moveTo>
                    <a:pt x="170344" y="0"/>
                  </a:moveTo>
                  <a:lnTo>
                    <a:pt x="237752" y="67408"/>
                  </a:lnTo>
                  <a:lnTo>
                    <a:pt x="134816" y="170344"/>
                  </a:lnTo>
                  <a:lnTo>
                    <a:pt x="0" y="170344"/>
                  </a:lnTo>
                  <a:lnTo>
                    <a:pt x="1703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057434" y="6730766"/>
              <a:ext cx="194643" cy="127234"/>
            </a:xfrm>
            <a:custGeom>
              <a:avLst/>
              <a:gdLst>
                <a:gd name="connsiteX0" fmla="*/ 127234 w 194643"/>
                <a:gd name="connsiteY0" fmla="*/ 0 h 127234"/>
                <a:gd name="connsiteX1" fmla="*/ 194643 w 194643"/>
                <a:gd name="connsiteY1" fmla="*/ 67408 h 127234"/>
                <a:gd name="connsiteX2" fmla="*/ 134817 w 194643"/>
                <a:gd name="connsiteY2" fmla="*/ 127234 h 127234"/>
                <a:gd name="connsiteX3" fmla="*/ 0 w 194643"/>
                <a:gd name="connsiteY3" fmla="*/ 127234 h 127234"/>
                <a:gd name="connsiteX4" fmla="*/ 127234 w 194643"/>
                <a:gd name="connsiteY4" fmla="*/ 0 h 12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43" h="127234">
                  <a:moveTo>
                    <a:pt x="127234" y="0"/>
                  </a:moveTo>
                  <a:lnTo>
                    <a:pt x="194643" y="67408"/>
                  </a:lnTo>
                  <a:lnTo>
                    <a:pt x="134817" y="127234"/>
                  </a:lnTo>
                  <a:lnTo>
                    <a:pt x="0" y="127234"/>
                  </a:lnTo>
                  <a:lnTo>
                    <a:pt x="1272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12102802" y="6760402"/>
              <a:ext cx="97599" cy="97599"/>
            </a:xfrm>
            <a:custGeom>
              <a:avLst/>
              <a:gdLst>
                <a:gd name="connsiteX0" fmla="*/ 97599 w 97599"/>
                <a:gd name="connsiteY0" fmla="*/ 0 h 97599"/>
                <a:gd name="connsiteX1" fmla="*/ 97599 w 97599"/>
                <a:gd name="connsiteY1" fmla="*/ 97599 h 97599"/>
                <a:gd name="connsiteX2" fmla="*/ 0 w 97599"/>
                <a:gd name="connsiteY2" fmla="*/ 97599 h 97599"/>
                <a:gd name="connsiteX3" fmla="*/ 97599 w 97599"/>
                <a:gd name="connsiteY3" fmla="*/ 0 h 97599"/>
              </a:gdLst>
              <a:ahLst/>
              <a:cxnLst>
                <a:cxn ang="0">
                  <a:pos x="connsiteX0" y="connsiteY0"/>
                </a:cxn>
                <a:cxn ang="0">
                  <a:pos x="connsiteX1" y="connsiteY1"/>
                </a:cxn>
                <a:cxn ang="0">
                  <a:pos x="connsiteX2" y="connsiteY2"/>
                </a:cxn>
                <a:cxn ang="0">
                  <a:pos x="connsiteX3" y="connsiteY3"/>
                </a:cxn>
              </a:cxnLst>
              <a:rect l="l" t="t" r="r" b="b"/>
              <a:pathLst>
                <a:path w="97599" h="97599">
                  <a:moveTo>
                    <a:pt x="97599" y="0"/>
                  </a:moveTo>
                  <a:lnTo>
                    <a:pt x="97599" y="97599"/>
                  </a:lnTo>
                  <a:lnTo>
                    <a:pt x="0" y="97599"/>
                  </a:lnTo>
                  <a:lnTo>
                    <a:pt x="975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6567122" y="6782878"/>
              <a:ext cx="142531" cy="75122"/>
            </a:xfrm>
            <a:custGeom>
              <a:avLst/>
              <a:gdLst>
                <a:gd name="connsiteX0" fmla="*/ 75122 w 142531"/>
                <a:gd name="connsiteY0" fmla="*/ 0 h 75122"/>
                <a:gd name="connsiteX1" fmla="*/ 142531 w 142531"/>
                <a:gd name="connsiteY1" fmla="*/ 67408 h 75122"/>
                <a:gd name="connsiteX2" fmla="*/ 134817 w 142531"/>
                <a:gd name="connsiteY2" fmla="*/ 75122 h 75122"/>
                <a:gd name="connsiteX3" fmla="*/ 0 w 142531"/>
                <a:gd name="connsiteY3" fmla="*/ 75122 h 75122"/>
                <a:gd name="connsiteX4" fmla="*/ 75122 w 142531"/>
                <a:gd name="connsiteY4" fmla="*/ 0 h 7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31" h="75122">
                  <a:moveTo>
                    <a:pt x="75122" y="0"/>
                  </a:moveTo>
                  <a:lnTo>
                    <a:pt x="142531" y="67408"/>
                  </a:lnTo>
                  <a:lnTo>
                    <a:pt x="134817" y="75122"/>
                  </a:lnTo>
                  <a:lnTo>
                    <a:pt x="0" y="75122"/>
                  </a:lnTo>
                  <a:lnTo>
                    <a:pt x="75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1031486" y="6825990"/>
              <a:ext cx="64022" cy="32011"/>
            </a:xfrm>
            <a:custGeom>
              <a:avLst/>
              <a:gdLst>
                <a:gd name="connsiteX0" fmla="*/ 32011 w 64022"/>
                <a:gd name="connsiteY0" fmla="*/ 0 h 32011"/>
                <a:gd name="connsiteX1" fmla="*/ 64022 w 64022"/>
                <a:gd name="connsiteY1" fmla="*/ 32011 h 32011"/>
                <a:gd name="connsiteX2" fmla="*/ 0 w 64022"/>
                <a:gd name="connsiteY2" fmla="*/ 32011 h 32011"/>
                <a:gd name="connsiteX3" fmla="*/ 32011 w 64022"/>
                <a:gd name="connsiteY3" fmla="*/ 0 h 32011"/>
              </a:gdLst>
              <a:ahLst/>
              <a:cxnLst>
                <a:cxn ang="0">
                  <a:pos x="connsiteX0" y="connsiteY0"/>
                </a:cxn>
                <a:cxn ang="0">
                  <a:pos x="connsiteX1" y="connsiteY1"/>
                </a:cxn>
                <a:cxn ang="0">
                  <a:pos x="connsiteX2" y="connsiteY2"/>
                </a:cxn>
                <a:cxn ang="0">
                  <a:pos x="connsiteX3" y="connsiteY3"/>
                </a:cxn>
              </a:cxnLst>
              <a:rect l="l" t="t" r="r" b="b"/>
              <a:pathLst>
                <a:path w="64022" h="32011">
                  <a:moveTo>
                    <a:pt x="32011" y="0"/>
                  </a:moveTo>
                  <a:lnTo>
                    <a:pt x="64022" y="32011"/>
                  </a:lnTo>
                  <a:lnTo>
                    <a:pt x="0" y="32011"/>
                  </a:lnTo>
                  <a:lnTo>
                    <a:pt x="320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8076854" y="6835012"/>
              <a:ext cx="45977" cy="22988"/>
            </a:xfrm>
            <a:custGeom>
              <a:avLst/>
              <a:gdLst>
                <a:gd name="connsiteX0" fmla="*/ 22988 w 45977"/>
                <a:gd name="connsiteY0" fmla="*/ 0 h 22988"/>
                <a:gd name="connsiteX1" fmla="*/ 45977 w 45977"/>
                <a:gd name="connsiteY1" fmla="*/ 22988 h 22988"/>
                <a:gd name="connsiteX2" fmla="*/ 0 w 45977"/>
                <a:gd name="connsiteY2" fmla="*/ 22988 h 22988"/>
                <a:gd name="connsiteX3" fmla="*/ 22988 w 45977"/>
                <a:gd name="connsiteY3" fmla="*/ 0 h 22988"/>
              </a:gdLst>
              <a:ahLst/>
              <a:cxnLst>
                <a:cxn ang="0">
                  <a:pos x="connsiteX0" y="connsiteY0"/>
                </a:cxn>
                <a:cxn ang="0">
                  <a:pos x="connsiteX1" y="connsiteY1"/>
                </a:cxn>
                <a:cxn ang="0">
                  <a:pos x="connsiteX2" y="connsiteY2"/>
                </a:cxn>
                <a:cxn ang="0">
                  <a:pos x="connsiteX3" y="connsiteY3"/>
                </a:cxn>
              </a:cxnLst>
              <a:rect l="l" t="t" r="r" b="b"/>
              <a:pathLst>
                <a:path w="45977" h="22988">
                  <a:moveTo>
                    <a:pt x="22988" y="0"/>
                  </a:moveTo>
                  <a:lnTo>
                    <a:pt x="45977" y="22988"/>
                  </a:lnTo>
                  <a:lnTo>
                    <a:pt x="0" y="22988"/>
                  </a:lnTo>
                  <a:lnTo>
                    <a:pt x="229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4165960" y="6858001"/>
              <a:ext cx="19802" cy="9901"/>
            </a:xfrm>
            <a:custGeom>
              <a:avLst/>
              <a:gdLst>
                <a:gd name="connsiteX0" fmla="*/ 0 w 19802"/>
                <a:gd name="connsiteY0" fmla="*/ 0 h 9901"/>
                <a:gd name="connsiteX1" fmla="*/ 19802 w 19802"/>
                <a:gd name="connsiteY1" fmla="*/ 0 h 9901"/>
                <a:gd name="connsiteX2" fmla="*/ 9901 w 19802"/>
                <a:gd name="connsiteY2" fmla="*/ 9901 h 9901"/>
                <a:gd name="connsiteX3" fmla="*/ 0 w 19802"/>
                <a:gd name="connsiteY3" fmla="*/ 0 h 9901"/>
              </a:gdLst>
              <a:ahLst/>
              <a:cxnLst>
                <a:cxn ang="0">
                  <a:pos x="connsiteX0" y="connsiteY0"/>
                </a:cxn>
                <a:cxn ang="0">
                  <a:pos x="connsiteX1" y="connsiteY1"/>
                </a:cxn>
                <a:cxn ang="0">
                  <a:pos x="connsiteX2" y="connsiteY2"/>
                </a:cxn>
                <a:cxn ang="0">
                  <a:pos x="connsiteX3" y="connsiteY3"/>
                </a:cxn>
              </a:cxnLst>
              <a:rect l="l" t="t" r="r" b="b"/>
              <a:pathLst>
                <a:path w="19802" h="9901">
                  <a:moveTo>
                    <a:pt x="0" y="0"/>
                  </a:moveTo>
                  <a:lnTo>
                    <a:pt x="19802" y="0"/>
                  </a:lnTo>
                  <a:lnTo>
                    <a:pt x="9901" y="99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9" name="Title 1"/>
          <p:cNvSpPr>
            <a:spLocks noGrp="1"/>
          </p:cNvSpPr>
          <p:nvPr>
            <p:ph type="title" hasCustomPrompt="1"/>
          </p:nvPr>
        </p:nvSpPr>
        <p:spPr>
          <a:xfrm>
            <a:off x="779172" y="3636000"/>
            <a:ext cx="10609554" cy="487313"/>
          </a:xfrm>
        </p:spPr>
        <p:txBody>
          <a:bodyPr/>
          <a:lstStyle>
            <a:lvl1pPr>
              <a:defRPr b="0" baseline="0">
                <a:solidFill>
                  <a:schemeClr val="tx1"/>
                </a:solidFill>
              </a:defRPr>
            </a:lvl1pPr>
          </a:lstStyle>
          <a:p>
            <a:r>
              <a:rPr lang="en-US"/>
              <a:t>Enter section break</a:t>
            </a:r>
            <a:endParaRPr lang="en-GB"/>
          </a:p>
        </p:txBody>
      </p:sp>
      <p:sp>
        <p:nvSpPr>
          <p:cNvPr id="210" name="!!No."/>
          <p:cNvSpPr>
            <a:spLocks noGrp="1"/>
          </p:cNvSpPr>
          <p:nvPr>
            <p:ph type="body" sz="quarter" idx="10" hasCustomPrompt="1"/>
          </p:nvPr>
        </p:nvSpPr>
        <p:spPr>
          <a:xfrm>
            <a:off x="736139" y="1800000"/>
            <a:ext cx="2273058" cy="2154436"/>
          </a:xfrm>
        </p:spPr>
        <p:txBody>
          <a:bodyPr wrap="square">
            <a:spAutoFit/>
          </a:bodyPr>
          <a:lstStyle>
            <a:lvl1pPr marL="0" indent="0">
              <a:lnSpc>
                <a:spcPts val="16800"/>
              </a:lnSpc>
              <a:spcBef>
                <a:spcPts val="0"/>
              </a:spcBef>
              <a:buNone/>
              <a:defRPr sz="16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endParaRPr lang="en-GB"/>
          </a:p>
        </p:txBody>
      </p:sp>
      <p:pic>
        <p:nvPicPr>
          <p:cNvPr id="211" name="Picture 2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037" y="800100"/>
            <a:ext cx="2192160" cy="781294"/>
          </a:xfrm>
          <a:prstGeom prst="rect">
            <a:avLst/>
          </a:prstGeom>
        </p:spPr>
      </p:pic>
    </p:spTree>
    <p:extLst>
      <p:ext uri="{BB962C8B-B14F-4D97-AF65-F5344CB8AC3E}">
        <p14:creationId xmlns:p14="http://schemas.microsoft.com/office/powerpoint/2010/main" val="652319569"/>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Copy/Image Border">
    <p:bg>
      <p:bgPr>
        <a:solidFill>
          <a:schemeClr val="tx2"/>
        </a:solidFill>
        <a:effectLst/>
      </p:bgPr>
    </p:bg>
    <p:spTree>
      <p:nvGrpSpPr>
        <p:cNvPr id="1" name=""/>
        <p:cNvGrpSpPr/>
        <p:nvPr/>
      </p:nvGrpSpPr>
      <p:grpSpPr>
        <a:xfrm>
          <a:off x="0" y="0"/>
          <a:ext cx="0" cy="0"/>
          <a:chOff x="0" y="0"/>
          <a:chExt cx="0" cy="0"/>
        </a:xfrm>
      </p:grpSpPr>
      <p:sp>
        <p:nvSpPr>
          <p:cNvPr id="16" name="Rectangle 15"/>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a:spLocks noGrp="1"/>
          </p:cNvSpPr>
          <p:nvPr>
            <p:ph type="title" hasCustomPrompt="1"/>
          </p:nvPr>
        </p:nvSpPr>
        <p:spPr>
          <a:xfrm>
            <a:off x="6851650" y="799200"/>
            <a:ext cx="4537075" cy="498598"/>
          </a:xfrm>
        </p:spPr>
        <p:txBody>
          <a:bodyPr wrap="square" lIns="46800">
            <a:spAutoFit/>
          </a:bodyPr>
          <a:lstStyle>
            <a:lvl1pPr>
              <a:defRPr sz="3600"/>
            </a:lvl1pPr>
          </a:lstStyle>
          <a:p>
            <a:r>
              <a:rPr lang="en-US"/>
              <a:t>Click to add title</a:t>
            </a:r>
            <a:endParaRPr lang="en-GB"/>
          </a:p>
        </p:txBody>
      </p:sp>
      <p:sp>
        <p:nvSpPr>
          <p:cNvPr id="13" name="Text Placeholder 1"/>
          <p:cNvSpPr>
            <a:spLocks noGrp="1"/>
          </p:cNvSpPr>
          <p:nvPr>
            <p:ph type="body" sz="quarter" idx="13" hasCustomPrompt="1"/>
          </p:nvPr>
        </p:nvSpPr>
        <p:spPr>
          <a:xfrm>
            <a:off x="6851592" y="1296000"/>
            <a:ext cx="4536053" cy="512961"/>
          </a:xfrm>
        </p:spPr>
        <p:txBody>
          <a:bodyPr wrap="square" l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endParaRPr lang="en-GB"/>
          </a:p>
        </p:txBody>
      </p:sp>
      <p:sp>
        <p:nvSpPr>
          <p:cNvPr id="14" name="Content Placeholder 1"/>
          <p:cNvSpPr>
            <a:spLocks noGrp="1"/>
          </p:cNvSpPr>
          <p:nvPr>
            <p:ph sz="quarter" idx="12"/>
          </p:nvPr>
        </p:nvSpPr>
        <p:spPr>
          <a:xfrm>
            <a:off x="6851608" y="2070000"/>
            <a:ext cx="4536333" cy="1282402"/>
          </a:xfrm>
        </p:spPr>
        <p:txBody>
          <a:bodyPr wrap="square" l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p:cNvSpPr>
            <a:spLocks noGrp="1"/>
          </p:cNvSpPr>
          <p:nvPr>
            <p:ph type="pic" sz="quarter" idx="28" hasCustomPrompt="1"/>
          </p:nvPr>
        </p:nvSpPr>
        <p:spPr>
          <a:xfrm>
            <a:off x="803275" y="799199"/>
            <a:ext cx="4537076" cy="5258701"/>
          </a:xfrm>
          <a:solidFill>
            <a:schemeClr val="bg2"/>
          </a:solidFill>
        </p:spPr>
        <p:txBody>
          <a:bodyPr/>
          <a:lstStyle>
            <a:lvl1pPr marL="0" indent="0">
              <a:buNone/>
              <a:defRPr baseline="0"/>
            </a:lvl1pPr>
          </a:lstStyle>
          <a:p>
            <a:r>
              <a:rPr lang="en-GB"/>
              <a:t>Click to add Picture</a:t>
            </a:r>
          </a:p>
        </p:txBody>
      </p:sp>
      <p:sp>
        <p:nvSpPr>
          <p:cNvPr id="2" name="Footer Placeholder 1"/>
          <p:cNvSpPr>
            <a:spLocks noGrp="1"/>
          </p:cNvSpPr>
          <p:nvPr>
            <p:ph type="ftr" sz="quarter" idx="31"/>
          </p:nvPr>
        </p:nvSpPr>
        <p:spPr>
          <a:xfrm>
            <a:off x="298800" y="229500"/>
            <a:ext cx="5545138" cy="134725"/>
          </a:xfrm>
        </p:spPr>
        <p:txBody>
          <a:bodyPr/>
          <a:lstStyle/>
          <a:p>
            <a:endParaRPr lang="en-GB"/>
          </a:p>
        </p:txBody>
      </p:sp>
      <p:sp>
        <p:nvSpPr>
          <p:cNvPr id="19" name="Source 1"/>
          <p:cNvSpPr>
            <a:spLocks noGrp="1"/>
          </p:cNvSpPr>
          <p:nvPr>
            <p:ph type="body" sz="quarter" idx="22" hasCustomPrompt="1"/>
          </p:nvPr>
        </p:nvSpPr>
        <p:spPr>
          <a:xfrm>
            <a:off x="6854086" y="6180485"/>
            <a:ext cx="4535906"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18" name="Text Placeholder 7"/>
          <p:cNvSpPr>
            <a:spLocks noGrp="1"/>
          </p:cNvSpPr>
          <p:nvPr>
            <p:ph type="body" sz="quarter" idx="29" hasCustomPrompt="1"/>
          </p:nvPr>
        </p:nvSpPr>
        <p:spPr>
          <a:xfrm>
            <a:off x="6853014" y="5464909"/>
            <a:ext cx="4534706" cy="716126"/>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br>
              <a:rPr lang="en-GB"/>
            </a:br>
            <a:endParaRPr lang="en-GB"/>
          </a:p>
        </p:txBody>
      </p:sp>
      <p:sp>
        <p:nvSpPr>
          <p:cNvPr id="2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407275276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 White Spades">
    <p:bg>
      <p:bgPr>
        <a:solidFill>
          <a:schemeClr val="tx1"/>
        </a:solidFill>
        <a:effectLst/>
      </p:bgPr>
    </p:bg>
    <p:spTree>
      <p:nvGrpSpPr>
        <p:cNvPr id="1" name=""/>
        <p:cNvGrpSpPr/>
        <p:nvPr/>
      </p:nvGrpSpPr>
      <p:grpSpPr>
        <a:xfrm>
          <a:off x="0" y="0"/>
          <a:ext cx="0" cy="0"/>
          <a:chOff x="0" y="0"/>
          <a:chExt cx="0" cy="0"/>
        </a:xfrm>
      </p:grpSpPr>
      <p:grpSp>
        <p:nvGrpSpPr>
          <p:cNvPr id="108" name="!!Pattern-BLU02"/>
          <p:cNvGrpSpPr/>
          <p:nvPr userDrawn="1"/>
        </p:nvGrpSpPr>
        <p:grpSpPr>
          <a:xfrm>
            <a:off x="0" y="4698000"/>
            <a:ext cx="12200401" cy="2169902"/>
            <a:chOff x="0" y="4698000"/>
            <a:chExt cx="12200401" cy="2169902"/>
          </a:xfrm>
          <a:solidFill>
            <a:schemeClr val="bg1"/>
          </a:solidFill>
        </p:grpSpPr>
        <p:sp>
          <p:nvSpPr>
            <p:cNvPr id="109" name="Freeform 108"/>
            <p:cNvSpPr/>
            <p:nvPr/>
          </p:nvSpPr>
          <p:spPr>
            <a:xfrm>
              <a:off x="0" y="4698001"/>
              <a:ext cx="306840" cy="306841"/>
            </a:xfrm>
            <a:custGeom>
              <a:avLst/>
              <a:gdLst>
                <a:gd name="connsiteX0" fmla="*/ 172024 w 306840"/>
                <a:gd name="connsiteY0" fmla="*/ 0 h 306841"/>
                <a:gd name="connsiteX1" fmla="*/ 306840 w 306840"/>
                <a:gd name="connsiteY1" fmla="*/ 0 h 306841"/>
                <a:gd name="connsiteX2" fmla="*/ 0 w 306840"/>
                <a:gd name="connsiteY2" fmla="*/ 306841 h 306841"/>
                <a:gd name="connsiteX3" fmla="*/ 0 w 306840"/>
                <a:gd name="connsiteY3" fmla="*/ 172024 h 306841"/>
                <a:gd name="connsiteX4" fmla="*/ 172024 w 306840"/>
                <a:gd name="connsiteY4" fmla="*/ 0 h 30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40" h="306841">
                  <a:moveTo>
                    <a:pt x="172024" y="0"/>
                  </a:moveTo>
                  <a:lnTo>
                    <a:pt x="306840" y="0"/>
                  </a:lnTo>
                  <a:lnTo>
                    <a:pt x="0" y="306841"/>
                  </a:lnTo>
                  <a:lnTo>
                    <a:pt x="0" y="172024"/>
                  </a:lnTo>
                  <a:lnTo>
                    <a:pt x="1720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p:cNvSpPr/>
            <p:nvPr/>
          </p:nvSpPr>
          <p:spPr>
            <a:xfrm>
              <a:off x="637883" y="4698001"/>
              <a:ext cx="172203" cy="104795"/>
            </a:xfrm>
            <a:custGeom>
              <a:avLst/>
              <a:gdLst>
                <a:gd name="connsiteX0" fmla="*/ 37386 w 172203"/>
                <a:gd name="connsiteY0" fmla="*/ 0 h 104795"/>
                <a:gd name="connsiteX1" fmla="*/ 172203 w 172203"/>
                <a:gd name="connsiteY1" fmla="*/ 0 h 104795"/>
                <a:gd name="connsiteX2" fmla="*/ 67408 w 172203"/>
                <a:gd name="connsiteY2" fmla="*/ 104795 h 104795"/>
                <a:gd name="connsiteX3" fmla="*/ 0 w 172203"/>
                <a:gd name="connsiteY3" fmla="*/ 37386 h 104795"/>
                <a:gd name="connsiteX4" fmla="*/ 37386 w 172203"/>
                <a:gd name="connsiteY4" fmla="*/ 0 h 10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03" h="104795">
                  <a:moveTo>
                    <a:pt x="37386" y="0"/>
                  </a:moveTo>
                  <a:lnTo>
                    <a:pt x="172203" y="0"/>
                  </a:lnTo>
                  <a:lnTo>
                    <a:pt x="67408" y="104795"/>
                  </a:lnTo>
                  <a:lnTo>
                    <a:pt x="0" y="37386"/>
                  </a:lnTo>
                  <a:lnTo>
                    <a:pt x="3738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110"/>
            <p:cNvSpPr/>
            <p:nvPr/>
          </p:nvSpPr>
          <p:spPr>
            <a:xfrm>
              <a:off x="889504" y="4698001"/>
              <a:ext cx="423824" cy="356417"/>
            </a:xfrm>
            <a:custGeom>
              <a:avLst/>
              <a:gdLst>
                <a:gd name="connsiteX0" fmla="*/ 289008 w 423824"/>
                <a:gd name="connsiteY0" fmla="*/ 0 h 356417"/>
                <a:gd name="connsiteX1" fmla="*/ 423824 w 423824"/>
                <a:gd name="connsiteY1" fmla="*/ 0 h 356417"/>
                <a:gd name="connsiteX2" fmla="*/ 67408 w 423824"/>
                <a:gd name="connsiteY2" fmla="*/ 356417 h 356417"/>
                <a:gd name="connsiteX3" fmla="*/ 0 w 423824"/>
                <a:gd name="connsiteY3" fmla="*/ 289008 h 356417"/>
                <a:gd name="connsiteX4" fmla="*/ 289008 w 423824"/>
                <a:gd name="connsiteY4" fmla="*/ 0 h 35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24" h="356417">
                  <a:moveTo>
                    <a:pt x="289008" y="0"/>
                  </a:moveTo>
                  <a:lnTo>
                    <a:pt x="423824" y="0"/>
                  </a:lnTo>
                  <a:lnTo>
                    <a:pt x="67408" y="356417"/>
                  </a:lnTo>
                  <a:lnTo>
                    <a:pt x="0" y="289008"/>
                  </a:lnTo>
                  <a:lnTo>
                    <a:pt x="2890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1141126" y="4698001"/>
              <a:ext cx="640378" cy="608039"/>
            </a:xfrm>
            <a:custGeom>
              <a:avLst/>
              <a:gdLst>
                <a:gd name="connsiteX0" fmla="*/ 540630 w 640378"/>
                <a:gd name="connsiteY0" fmla="*/ 0 h 608039"/>
                <a:gd name="connsiteX1" fmla="*/ 605310 w 640378"/>
                <a:gd name="connsiteY1" fmla="*/ 0 h 608039"/>
                <a:gd name="connsiteX2" fmla="*/ 640378 w 640378"/>
                <a:gd name="connsiteY2" fmla="*/ 35068 h 608039"/>
                <a:gd name="connsiteX3" fmla="*/ 67408 w 640378"/>
                <a:gd name="connsiteY3" fmla="*/ 608039 h 608039"/>
                <a:gd name="connsiteX4" fmla="*/ 0 w 640378"/>
                <a:gd name="connsiteY4" fmla="*/ 540630 h 608039"/>
                <a:gd name="connsiteX5" fmla="*/ 540630 w 640378"/>
                <a:gd name="connsiteY5" fmla="*/ 0 h 60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08039">
                  <a:moveTo>
                    <a:pt x="540630" y="0"/>
                  </a:moveTo>
                  <a:lnTo>
                    <a:pt x="605310" y="0"/>
                  </a:lnTo>
                  <a:lnTo>
                    <a:pt x="640378" y="35068"/>
                  </a:lnTo>
                  <a:lnTo>
                    <a:pt x="67408" y="608039"/>
                  </a:lnTo>
                  <a:lnTo>
                    <a:pt x="0" y="540630"/>
                  </a:lnTo>
                  <a:lnTo>
                    <a:pt x="5406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2095480" y="4698001"/>
              <a:ext cx="224335" cy="156927"/>
            </a:xfrm>
            <a:custGeom>
              <a:avLst/>
              <a:gdLst>
                <a:gd name="connsiteX0" fmla="*/ 89518 w 224335"/>
                <a:gd name="connsiteY0" fmla="*/ 0 h 156927"/>
                <a:gd name="connsiteX1" fmla="*/ 224335 w 224335"/>
                <a:gd name="connsiteY1" fmla="*/ 0 h 156927"/>
                <a:gd name="connsiteX2" fmla="*/ 67408 w 224335"/>
                <a:gd name="connsiteY2" fmla="*/ 156927 h 156927"/>
                <a:gd name="connsiteX3" fmla="*/ 0 w 224335"/>
                <a:gd name="connsiteY3" fmla="*/ 89518 h 156927"/>
                <a:gd name="connsiteX4" fmla="*/ 89518 w 224335"/>
                <a:gd name="connsiteY4" fmla="*/ 0 h 15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35" h="156927">
                  <a:moveTo>
                    <a:pt x="89518" y="0"/>
                  </a:moveTo>
                  <a:lnTo>
                    <a:pt x="224335" y="0"/>
                  </a:lnTo>
                  <a:lnTo>
                    <a:pt x="67408" y="156927"/>
                  </a:lnTo>
                  <a:lnTo>
                    <a:pt x="0" y="89518"/>
                  </a:lnTo>
                  <a:lnTo>
                    <a:pt x="895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2347101" y="4698001"/>
              <a:ext cx="475956" cy="408549"/>
            </a:xfrm>
            <a:custGeom>
              <a:avLst/>
              <a:gdLst>
                <a:gd name="connsiteX0" fmla="*/ 341140 w 475956"/>
                <a:gd name="connsiteY0" fmla="*/ 0 h 408549"/>
                <a:gd name="connsiteX1" fmla="*/ 475956 w 475956"/>
                <a:gd name="connsiteY1" fmla="*/ 0 h 408549"/>
                <a:gd name="connsiteX2" fmla="*/ 67408 w 475956"/>
                <a:gd name="connsiteY2" fmla="*/ 408549 h 408549"/>
                <a:gd name="connsiteX3" fmla="*/ 0 w 475956"/>
                <a:gd name="connsiteY3" fmla="*/ 341140 h 408549"/>
                <a:gd name="connsiteX4" fmla="*/ 341140 w 475956"/>
                <a:gd name="connsiteY4" fmla="*/ 0 h 40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956" h="408549">
                  <a:moveTo>
                    <a:pt x="341140" y="0"/>
                  </a:moveTo>
                  <a:lnTo>
                    <a:pt x="475956" y="0"/>
                  </a:lnTo>
                  <a:lnTo>
                    <a:pt x="67408" y="408549"/>
                  </a:lnTo>
                  <a:lnTo>
                    <a:pt x="0" y="341140"/>
                  </a:lnTo>
                  <a:lnTo>
                    <a:pt x="3411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3553078" y="4698001"/>
              <a:ext cx="276469" cy="209061"/>
            </a:xfrm>
            <a:custGeom>
              <a:avLst/>
              <a:gdLst>
                <a:gd name="connsiteX0" fmla="*/ 141652 w 276469"/>
                <a:gd name="connsiteY0" fmla="*/ 0 h 209061"/>
                <a:gd name="connsiteX1" fmla="*/ 276469 w 276469"/>
                <a:gd name="connsiteY1" fmla="*/ 0 h 209061"/>
                <a:gd name="connsiteX2" fmla="*/ 67408 w 276469"/>
                <a:gd name="connsiteY2" fmla="*/ 209061 h 209061"/>
                <a:gd name="connsiteX3" fmla="*/ 0 w 276469"/>
                <a:gd name="connsiteY3" fmla="*/ 141652 h 209061"/>
                <a:gd name="connsiteX4" fmla="*/ 141652 w 276469"/>
                <a:gd name="connsiteY4" fmla="*/ 0 h 2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69" h="209061">
                  <a:moveTo>
                    <a:pt x="141652" y="0"/>
                  </a:moveTo>
                  <a:lnTo>
                    <a:pt x="276469" y="0"/>
                  </a:lnTo>
                  <a:lnTo>
                    <a:pt x="67408" y="209061"/>
                  </a:lnTo>
                  <a:lnTo>
                    <a:pt x="0" y="141652"/>
                  </a:lnTo>
                  <a:lnTo>
                    <a:pt x="141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p:cNvSpPr/>
            <p:nvPr/>
          </p:nvSpPr>
          <p:spPr>
            <a:xfrm>
              <a:off x="3804698" y="4698000"/>
              <a:ext cx="528090" cy="460682"/>
            </a:xfrm>
            <a:custGeom>
              <a:avLst/>
              <a:gdLst>
                <a:gd name="connsiteX0" fmla="*/ 393273 w 528090"/>
                <a:gd name="connsiteY0" fmla="*/ 0 h 460682"/>
                <a:gd name="connsiteX1" fmla="*/ 528090 w 528090"/>
                <a:gd name="connsiteY1" fmla="*/ 0 h 460682"/>
                <a:gd name="connsiteX2" fmla="*/ 67408 w 528090"/>
                <a:gd name="connsiteY2" fmla="*/ 460682 h 460682"/>
                <a:gd name="connsiteX3" fmla="*/ 0 w 528090"/>
                <a:gd name="connsiteY3" fmla="*/ 393273 h 460682"/>
                <a:gd name="connsiteX4" fmla="*/ 393273 w 528090"/>
                <a:gd name="connsiteY4" fmla="*/ 0 h 46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090" h="460682">
                  <a:moveTo>
                    <a:pt x="393273" y="0"/>
                  </a:moveTo>
                  <a:lnTo>
                    <a:pt x="528090" y="0"/>
                  </a:lnTo>
                  <a:lnTo>
                    <a:pt x="67408" y="460682"/>
                  </a:lnTo>
                  <a:lnTo>
                    <a:pt x="0" y="393273"/>
                  </a:lnTo>
                  <a:lnTo>
                    <a:pt x="3932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5010674" y="4698000"/>
              <a:ext cx="328602" cy="261194"/>
            </a:xfrm>
            <a:custGeom>
              <a:avLst/>
              <a:gdLst>
                <a:gd name="connsiteX0" fmla="*/ 193785 w 328602"/>
                <a:gd name="connsiteY0" fmla="*/ 0 h 261194"/>
                <a:gd name="connsiteX1" fmla="*/ 328602 w 328602"/>
                <a:gd name="connsiteY1" fmla="*/ 0 h 261194"/>
                <a:gd name="connsiteX2" fmla="*/ 67408 w 328602"/>
                <a:gd name="connsiteY2" fmla="*/ 261194 h 261194"/>
                <a:gd name="connsiteX3" fmla="*/ 0 w 328602"/>
                <a:gd name="connsiteY3" fmla="*/ 193785 h 261194"/>
                <a:gd name="connsiteX4" fmla="*/ 193785 w 328602"/>
                <a:gd name="connsiteY4" fmla="*/ 0 h 26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02" h="261194">
                  <a:moveTo>
                    <a:pt x="193785" y="0"/>
                  </a:moveTo>
                  <a:lnTo>
                    <a:pt x="328602" y="0"/>
                  </a:lnTo>
                  <a:lnTo>
                    <a:pt x="67408" y="261194"/>
                  </a:lnTo>
                  <a:lnTo>
                    <a:pt x="0" y="193785"/>
                  </a:lnTo>
                  <a:lnTo>
                    <a:pt x="1937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62296" y="4698000"/>
              <a:ext cx="580224" cy="512816"/>
            </a:xfrm>
            <a:custGeom>
              <a:avLst/>
              <a:gdLst>
                <a:gd name="connsiteX0" fmla="*/ 445407 w 580224"/>
                <a:gd name="connsiteY0" fmla="*/ 0 h 512816"/>
                <a:gd name="connsiteX1" fmla="*/ 580224 w 580224"/>
                <a:gd name="connsiteY1" fmla="*/ 0 h 512816"/>
                <a:gd name="connsiteX2" fmla="*/ 67408 w 580224"/>
                <a:gd name="connsiteY2" fmla="*/ 512816 h 512816"/>
                <a:gd name="connsiteX3" fmla="*/ 0 w 580224"/>
                <a:gd name="connsiteY3" fmla="*/ 445407 h 512816"/>
                <a:gd name="connsiteX4" fmla="*/ 445407 w 580224"/>
                <a:gd name="connsiteY4" fmla="*/ 0 h 51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4" h="512816">
                  <a:moveTo>
                    <a:pt x="445407" y="0"/>
                  </a:moveTo>
                  <a:lnTo>
                    <a:pt x="580224" y="0"/>
                  </a:lnTo>
                  <a:lnTo>
                    <a:pt x="67408" y="512816"/>
                  </a:lnTo>
                  <a:lnTo>
                    <a:pt x="0" y="445407"/>
                  </a:lnTo>
                  <a:lnTo>
                    <a:pt x="4454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118"/>
            <p:cNvSpPr/>
            <p:nvPr/>
          </p:nvSpPr>
          <p:spPr>
            <a:xfrm>
              <a:off x="6222354" y="4698001"/>
              <a:ext cx="123409" cy="61705"/>
            </a:xfrm>
            <a:custGeom>
              <a:avLst/>
              <a:gdLst>
                <a:gd name="connsiteX0" fmla="*/ 0 w 123409"/>
                <a:gd name="connsiteY0" fmla="*/ 0 h 61705"/>
                <a:gd name="connsiteX1" fmla="*/ 123409 w 123409"/>
                <a:gd name="connsiteY1" fmla="*/ 0 h 61705"/>
                <a:gd name="connsiteX2" fmla="*/ 61704 w 123409"/>
                <a:gd name="connsiteY2" fmla="*/ 61705 h 61705"/>
                <a:gd name="connsiteX3" fmla="*/ 0 w 123409"/>
                <a:gd name="connsiteY3" fmla="*/ 0 h 61705"/>
              </a:gdLst>
              <a:ahLst/>
              <a:cxnLst>
                <a:cxn ang="0">
                  <a:pos x="connsiteX0" y="connsiteY0"/>
                </a:cxn>
                <a:cxn ang="0">
                  <a:pos x="connsiteX1" y="connsiteY1"/>
                </a:cxn>
                <a:cxn ang="0">
                  <a:pos x="connsiteX2" y="connsiteY2"/>
                </a:cxn>
                <a:cxn ang="0">
                  <a:pos x="connsiteX3" y="connsiteY3"/>
                </a:cxn>
              </a:cxnLst>
              <a:rect l="l" t="t" r="r" b="b"/>
              <a:pathLst>
                <a:path w="123409" h="61705">
                  <a:moveTo>
                    <a:pt x="0" y="0"/>
                  </a:moveTo>
                  <a:lnTo>
                    <a:pt x="123409" y="0"/>
                  </a:lnTo>
                  <a:lnTo>
                    <a:pt x="61704" y="617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p:cNvSpPr/>
            <p:nvPr/>
          </p:nvSpPr>
          <p:spPr>
            <a:xfrm>
              <a:off x="6468272" y="4698001"/>
              <a:ext cx="380735" cy="313327"/>
            </a:xfrm>
            <a:custGeom>
              <a:avLst/>
              <a:gdLst>
                <a:gd name="connsiteX0" fmla="*/ 245918 w 380735"/>
                <a:gd name="connsiteY0" fmla="*/ 0 h 313327"/>
                <a:gd name="connsiteX1" fmla="*/ 380735 w 380735"/>
                <a:gd name="connsiteY1" fmla="*/ 0 h 313327"/>
                <a:gd name="connsiteX2" fmla="*/ 67408 w 380735"/>
                <a:gd name="connsiteY2" fmla="*/ 313327 h 313327"/>
                <a:gd name="connsiteX3" fmla="*/ 0 w 380735"/>
                <a:gd name="connsiteY3" fmla="*/ 245918 h 313327"/>
                <a:gd name="connsiteX4" fmla="*/ 245918 w 380735"/>
                <a:gd name="connsiteY4" fmla="*/ 0 h 31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35" h="313327">
                  <a:moveTo>
                    <a:pt x="245918" y="0"/>
                  </a:moveTo>
                  <a:lnTo>
                    <a:pt x="380735" y="0"/>
                  </a:lnTo>
                  <a:lnTo>
                    <a:pt x="67408" y="313327"/>
                  </a:lnTo>
                  <a:lnTo>
                    <a:pt x="0" y="245918"/>
                  </a:lnTo>
                  <a:lnTo>
                    <a:pt x="24591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6719894" y="4698001"/>
              <a:ext cx="632357" cy="564949"/>
            </a:xfrm>
            <a:custGeom>
              <a:avLst/>
              <a:gdLst>
                <a:gd name="connsiteX0" fmla="*/ 497540 w 632357"/>
                <a:gd name="connsiteY0" fmla="*/ 0 h 564949"/>
                <a:gd name="connsiteX1" fmla="*/ 632357 w 632357"/>
                <a:gd name="connsiteY1" fmla="*/ 0 h 564949"/>
                <a:gd name="connsiteX2" fmla="*/ 67408 w 632357"/>
                <a:gd name="connsiteY2" fmla="*/ 564949 h 564949"/>
                <a:gd name="connsiteX3" fmla="*/ 0 w 632357"/>
                <a:gd name="connsiteY3" fmla="*/ 497540 h 564949"/>
                <a:gd name="connsiteX4" fmla="*/ 497540 w 632357"/>
                <a:gd name="connsiteY4" fmla="*/ 0 h 5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57" h="564949">
                  <a:moveTo>
                    <a:pt x="497540" y="0"/>
                  </a:moveTo>
                  <a:lnTo>
                    <a:pt x="632357" y="0"/>
                  </a:lnTo>
                  <a:lnTo>
                    <a:pt x="67408" y="564949"/>
                  </a:lnTo>
                  <a:lnTo>
                    <a:pt x="0" y="497540"/>
                  </a:lnTo>
                  <a:lnTo>
                    <a:pt x="497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121"/>
            <p:cNvSpPr/>
            <p:nvPr/>
          </p:nvSpPr>
          <p:spPr>
            <a:xfrm>
              <a:off x="7674248" y="4698001"/>
              <a:ext cx="181247" cy="113839"/>
            </a:xfrm>
            <a:custGeom>
              <a:avLst/>
              <a:gdLst>
                <a:gd name="connsiteX0" fmla="*/ 46430 w 181247"/>
                <a:gd name="connsiteY0" fmla="*/ 0 h 113839"/>
                <a:gd name="connsiteX1" fmla="*/ 181247 w 181247"/>
                <a:gd name="connsiteY1" fmla="*/ 0 h 113839"/>
                <a:gd name="connsiteX2" fmla="*/ 67408 w 181247"/>
                <a:gd name="connsiteY2" fmla="*/ 113839 h 113839"/>
                <a:gd name="connsiteX3" fmla="*/ 0 w 181247"/>
                <a:gd name="connsiteY3" fmla="*/ 46430 h 113839"/>
                <a:gd name="connsiteX4" fmla="*/ 46430 w 181247"/>
                <a:gd name="connsiteY4" fmla="*/ 0 h 11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7" h="113839">
                  <a:moveTo>
                    <a:pt x="46430" y="0"/>
                  </a:moveTo>
                  <a:lnTo>
                    <a:pt x="181247" y="0"/>
                  </a:lnTo>
                  <a:lnTo>
                    <a:pt x="67408" y="113839"/>
                  </a:lnTo>
                  <a:lnTo>
                    <a:pt x="0" y="46430"/>
                  </a:lnTo>
                  <a:lnTo>
                    <a:pt x="464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p:cNvSpPr/>
            <p:nvPr/>
          </p:nvSpPr>
          <p:spPr>
            <a:xfrm>
              <a:off x="7925868" y="4698000"/>
              <a:ext cx="432868" cy="365460"/>
            </a:xfrm>
            <a:custGeom>
              <a:avLst/>
              <a:gdLst>
                <a:gd name="connsiteX0" fmla="*/ 298051 w 432868"/>
                <a:gd name="connsiteY0" fmla="*/ 0 h 365460"/>
                <a:gd name="connsiteX1" fmla="*/ 432868 w 432868"/>
                <a:gd name="connsiteY1" fmla="*/ 0 h 365460"/>
                <a:gd name="connsiteX2" fmla="*/ 67408 w 432868"/>
                <a:gd name="connsiteY2" fmla="*/ 365460 h 365460"/>
                <a:gd name="connsiteX3" fmla="*/ 0 w 432868"/>
                <a:gd name="connsiteY3" fmla="*/ 298051 h 365460"/>
                <a:gd name="connsiteX4" fmla="*/ 298051 w 432868"/>
                <a:gd name="connsiteY4" fmla="*/ 0 h 36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68" h="365460">
                  <a:moveTo>
                    <a:pt x="298051" y="0"/>
                  </a:moveTo>
                  <a:lnTo>
                    <a:pt x="432868" y="0"/>
                  </a:lnTo>
                  <a:lnTo>
                    <a:pt x="67408" y="365460"/>
                  </a:lnTo>
                  <a:lnTo>
                    <a:pt x="0" y="298051"/>
                  </a:lnTo>
                  <a:lnTo>
                    <a:pt x="298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8177469" y="4698001"/>
              <a:ext cx="640378" cy="617061"/>
            </a:xfrm>
            <a:custGeom>
              <a:avLst/>
              <a:gdLst>
                <a:gd name="connsiteX0" fmla="*/ 549652 w 640378"/>
                <a:gd name="connsiteY0" fmla="*/ 0 h 617061"/>
                <a:gd name="connsiteX1" fmla="*/ 596288 w 640378"/>
                <a:gd name="connsiteY1" fmla="*/ 0 h 617061"/>
                <a:gd name="connsiteX2" fmla="*/ 640378 w 640378"/>
                <a:gd name="connsiteY2" fmla="*/ 44090 h 617061"/>
                <a:gd name="connsiteX3" fmla="*/ 67408 w 640378"/>
                <a:gd name="connsiteY3" fmla="*/ 617061 h 617061"/>
                <a:gd name="connsiteX4" fmla="*/ 0 w 640378"/>
                <a:gd name="connsiteY4" fmla="*/ 549652 h 617061"/>
                <a:gd name="connsiteX5" fmla="*/ 549652 w 640378"/>
                <a:gd name="connsiteY5" fmla="*/ 0 h 61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17061">
                  <a:moveTo>
                    <a:pt x="549652" y="0"/>
                  </a:moveTo>
                  <a:lnTo>
                    <a:pt x="596288" y="0"/>
                  </a:lnTo>
                  <a:lnTo>
                    <a:pt x="640378" y="44090"/>
                  </a:lnTo>
                  <a:lnTo>
                    <a:pt x="67408" y="617061"/>
                  </a:lnTo>
                  <a:lnTo>
                    <a:pt x="0" y="549652"/>
                  </a:lnTo>
                  <a:lnTo>
                    <a:pt x="5496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a:off x="9131824" y="4698001"/>
              <a:ext cx="233359" cy="165951"/>
            </a:xfrm>
            <a:custGeom>
              <a:avLst/>
              <a:gdLst>
                <a:gd name="connsiteX0" fmla="*/ 98542 w 233359"/>
                <a:gd name="connsiteY0" fmla="*/ 0 h 165951"/>
                <a:gd name="connsiteX1" fmla="*/ 233359 w 233359"/>
                <a:gd name="connsiteY1" fmla="*/ 0 h 165951"/>
                <a:gd name="connsiteX2" fmla="*/ 67408 w 233359"/>
                <a:gd name="connsiteY2" fmla="*/ 165951 h 165951"/>
                <a:gd name="connsiteX3" fmla="*/ 0 w 233359"/>
                <a:gd name="connsiteY3" fmla="*/ 98542 h 165951"/>
                <a:gd name="connsiteX4" fmla="*/ 98542 w 233359"/>
                <a:gd name="connsiteY4" fmla="*/ 0 h 16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59" h="165951">
                  <a:moveTo>
                    <a:pt x="98542" y="0"/>
                  </a:moveTo>
                  <a:lnTo>
                    <a:pt x="233359" y="0"/>
                  </a:lnTo>
                  <a:lnTo>
                    <a:pt x="67408" y="165951"/>
                  </a:lnTo>
                  <a:lnTo>
                    <a:pt x="0" y="98542"/>
                  </a:lnTo>
                  <a:lnTo>
                    <a:pt x="985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a:off x="9383445" y="4698001"/>
              <a:ext cx="484980" cy="417573"/>
            </a:xfrm>
            <a:custGeom>
              <a:avLst/>
              <a:gdLst>
                <a:gd name="connsiteX0" fmla="*/ 350164 w 484980"/>
                <a:gd name="connsiteY0" fmla="*/ 0 h 417573"/>
                <a:gd name="connsiteX1" fmla="*/ 484980 w 484980"/>
                <a:gd name="connsiteY1" fmla="*/ 0 h 417573"/>
                <a:gd name="connsiteX2" fmla="*/ 67408 w 484980"/>
                <a:gd name="connsiteY2" fmla="*/ 417573 h 417573"/>
                <a:gd name="connsiteX3" fmla="*/ 0 w 484980"/>
                <a:gd name="connsiteY3" fmla="*/ 350164 h 417573"/>
                <a:gd name="connsiteX4" fmla="*/ 350164 w 484980"/>
                <a:gd name="connsiteY4" fmla="*/ 0 h 41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80" h="417573">
                  <a:moveTo>
                    <a:pt x="350164" y="0"/>
                  </a:moveTo>
                  <a:lnTo>
                    <a:pt x="484980" y="0"/>
                  </a:lnTo>
                  <a:lnTo>
                    <a:pt x="67408" y="417573"/>
                  </a:lnTo>
                  <a:lnTo>
                    <a:pt x="0" y="350164"/>
                  </a:lnTo>
                  <a:lnTo>
                    <a:pt x="3501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10589420" y="4698000"/>
              <a:ext cx="285492" cy="218084"/>
            </a:xfrm>
            <a:custGeom>
              <a:avLst/>
              <a:gdLst>
                <a:gd name="connsiteX0" fmla="*/ 150675 w 285492"/>
                <a:gd name="connsiteY0" fmla="*/ 0 h 218084"/>
                <a:gd name="connsiteX1" fmla="*/ 285492 w 285492"/>
                <a:gd name="connsiteY1" fmla="*/ 0 h 218084"/>
                <a:gd name="connsiteX2" fmla="*/ 67408 w 285492"/>
                <a:gd name="connsiteY2" fmla="*/ 218084 h 218084"/>
                <a:gd name="connsiteX3" fmla="*/ 0 w 285492"/>
                <a:gd name="connsiteY3" fmla="*/ 150675 h 218084"/>
                <a:gd name="connsiteX4" fmla="*/ 150675 w 285492"/>
                <a:gd name="connsiteY4" fmla="*/ 0 h 21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92" h="218084">
                  <a:moveTo>
                    <a:pt x="150675" y="0"/>
                  </a:moveTo>
                  <a:lnTo>
                    <a:pt x="285492" y="0"/>
                  </a:lnTo>
                  <a:lnTo>
                    <a:pt x="67408" y="218084"/>
                  </a:lnTo>
                  <a:lnTo>
                    <a:pt x="0" y="150675"/>
                  </a:lnTo>
                  <a:lnTo>
                    <a:pt x="1506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a:off x="10841043" y="4698000"/>
              <a:ext cx="537113" cy="469706"/>
            </a:xfrm>
            <a:custGeom>
              <a:avLst/>
              <a:gdLst>
                <a:gd name="connsiteX0" fmla="*/ 402297 w 537113"/>
                <a:gd name="connsiteY0" fmla="*/ 0 h 469706"/>
                <a:gd name="connsiteX1" fmla="*/ 537113 w 537113"/>
                <a:gd name="connsiteY1" fmla="*/ 0 h 469706"/>
                <a:gd name="connsiteX2" fmla="*/ 67408 w 537113"/>
                <a:gd name="connsiteY2" fmla="*/ 469706 h 469706"/>
                <a:gd name="connsiteX3" fmla="*/ 0 w 537113"/>
                <a:gd name="connsiteY3" fmla="*/ 402297 h 469706"/>
                <a:gd name="connsiteX4" fmla="*/ 402297 w 537113"/>
                <a:gd name="connsiteY4" fmla="*/ 0 h 46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13" h="469706">
                  <a:moveTo>
                    <a:pt x="402297" y="0"/>
                  </a:moveTo>
                  <a:lnTo>
                    <a:pt x="537113" y="0"/>
                  </a:lnTo>
                  <a:lnTo>
                    <a:pt x="67408" y="469706"/>
                  </a:lnTo>
                  <a:lnTo>
                    <a:pt x="0" y="402297"/>
                  </a:lnTo>
                  <a:lnTo>
                    <a:pt x="4022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128"/>
            <p:cNvSpPr/>
            <p:nvPr/>
          </p:nvSpPr>
          <p:spPr>
            <a:xfrm>
              <a:off x="2598723" y="47177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9635067" y="472681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a:off x="12047018" y="4747428"/>
              <a:ext cx="153382" cy="220791"/>
            </a:xfrm>
            <a:custGeom>
              <a:avLst/>
              <a:gdLst>
                <a:gd name="connsiteX0" fmla="*/ 153382 w 153382"/>
                <a:gd name="connsiteY0" fmla="*/ 0 h 220791"/>
                <a:gd name="connsiteX1" fmla="*/ 153382 w 153382"/>
                <a:gd name="connsiteY1" fmla="*/ 134817 h 220791"/>
                <a:gd name="connsiteX2" fmla="*/ 67408 w 153382"/>
                <a:gd name="connsiteY2" fmla="*/ 220791 h 220791"/>
                <a:gd name="connsiteX3" fmla="*/ 0 w 153382"/>
                <a:gd name="connsiteY3" fmla="*/ 153382 h 220791"/>
                <a:gd name="connsiteX4" fmla="*/ 153382 w 153382"/>
                <a:gd name="connsiteY4" fmla="*/ 0 h 2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2" h="220791">
                  <a:moveTo>
                    <a:pt x="153382" y="0"/>
                  </a:moveTo>
                  <a:lnTo>
                    <a:pt x="153382" y="134817"/>
                  </a:lnTo>
                  <a:lnTo>
                    <a:pt x="67408" y="220791"/>
                  </a:lnTo>
                  <a:lnTo>
                    <a:pt x="0" y="153382"/>
                  </a:lnTo>
                  <a:lnTo>
                    <a:pt x="15338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a:off x="4056321" y="476992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11092664" y="477895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5513918" y="4822059"/>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0" y="4865149"/>
              <a:ext cx="575528" cy="640379"/>
            </a:xfrm>
            <a:custGeom>
              <a:avLst/>
              <a:gdLst>
                <a:gd name="connsiteX0" fmla="*/ 508120 w 575528"/>
                <a:gd name="connsiteY0" fmla="*/ 0 h 640379"/>
                <a:gd name="connsiteX1" fmla="*/ 575528 w 575528"/>
                <a:gd name="connsiteY1" fmla="*/ 67408 h 640379"/>
                <a:gd name="connsiteX2" fmla="*/ 2558 w 575528"/>
                <a:gd name="connsiteY2" fmla="*/ 640379 h 640379"/>
                <a:gd name="connsiteX3" fmla="*/ 0 w 575528"/>
                <a:gd name="connsiteY3" fmla="*/ 637821 h 640379"/>
                <a:gd name="connsiteX4" fmla="*/ 0 w 575528"/>
                <a:gd name="connsiteY4" fmla="*/ 508120 h 640379"/>
                <a:gd name="connsiteX5" fmla="*/ 508120 w 575528"/>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528" h="640379">
                  <a:moveTo>
                    <a:pt x="508120" y="0"/>
                  </a:moveTo>
                  <a:lnTo>
                    <a:pt x="575528" y="67408"/>
                  </a:lnTo>
                  <a:lnTo>
                    <a:pt x="2558" y="640379"/>
                  </a:lnTo>
                  <a:lnTo>
                    <a:pt x="0" y="637821"/>
                  </a:lnTo>
                  <a:lnTo>
                    <a:pt x="0" y="508120"/>
                  </a:lnTo>
                  <a:lnTo>
                    <a:pt x="5081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6971516" y="487419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1392747" y="4917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8429091" y="492630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2850345" y="496941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9886688" y="497843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4307943" y="5021548"/>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11344286" y="503057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5765540" y="507368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a:off x="186772" y="511677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7223137" y="5125814"/>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1644369" y="516890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8680713" y="517792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3101966" y="5221036"/>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10138310" y="523006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4559565" y="527317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11595908" y="5282193"/>
              <a:ext cx="604493" cy="640379"/>
            </a:xfrm>
            <a:custGeom>
              <a:avLst/>
              <a:gdLst>
                <a:gd name="connsiteX0" fmla="*/ 572970 w 604493"/>
                <a:gd name="connsiteY0" fmla="*/ 0 h 640379"/>
                <a:gd name="connsiteX1" fmla="*/ 604493 w 604493"/>
                <a:gd name="connsiteY1" fmla="*/ 31523 h 640379"/>
                <a:gd name="connsiteX2" fmla="*/ 604493 w 604493"/>
                <a:gd name="connsiteY2" fmla="*/ 103293 h 640379"/>
                <a:gd name="connsiteX3" fmla="*/ 67408 w 604493"/>
                <a:gd name="connsiteY3" fmla="*/ 640379 h 640379"/>
                <a:gd name="connsiteX4" fmla="*/ 0 w 604493"/>
                <a:gd name="connsiteY4" fmla="*/ 572970 h 640379"/>
                <a:gd name="connsiteX5" fmla="*/ 572970 w 604493"/>
                <a:gd name="connsiteY5" fmla="*/ 0 h 6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493" h="640379">
                  <a:moveTo>
                    <a:pt x="572970" y="0"/>
                  </a:moveTo>
                  <a:lnTo>
                    <a:pt x="604493" y="31523"/>
                  </a:lnTo>
                  <a:lnTo>
                    <a:pt x="604493" y="103293"/>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p:cNvSpPr/>
            <p:nvPr/>
          </p:nvSpPr>
          <p:spPr>
            <a:xfrm>
              <a:off x="6017162" y="532530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438394" y="5368393"/>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7474738" y="537741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1895991" y="54205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8932335" y="542954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3353588" y="547265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10389932" y="548168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4811186" y="5524791"/>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6268784" y="557692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690015" y="56200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7726360" y="562903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2147613" y="567214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9183956" y="568117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3605211" y="5724280"/>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10641554" y="573330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11847530" y="5753913"/>
              <a:ext cx="352871" cy="420280"/>
            </a:xfrm>
            <a:custGeom>
              <a:avLst/>
              <a:gdLst>
                <a:gd name="connsiteX0" fmla="*/ 352871 w 352871"/>
                <a:gd name="connsiteY0" fmla="*/ 0 h 420280"/>
                <a:gd name="connsiteX1" fmla="*/ 352871 w 352871"/>
                <a:gd name="connsiteY1" fmla="*/ 134817 h 420280"/>
                <a:gd name="connsiteX2" fmla="*/ 67408 w 352871"/>
                <a:gd name="connsiteY2" fmla="*/ 420280 h 420280"/>
                <a:gd name="connsiteX3" fmla="*/ 0 w 352871"/>
                <a:gd name="connsiteY3" fmla="*/ 352871 h 420280"/>
                <a:gd name="connsiteX4" fmla="*/ 352871 w 352871"/>
                <a:gd name="connsiteY4" fmla="*/ 0 h 42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71" h="420280">
                  <a:moveTo>
                    <a:pt x="352871" y="0"/>
                  </a:moveTo>
                  <a:lnTo>
                    <a:pt x="352871" y="134817"/>
                  </a:lnTo>
                  <a:lnTo>
                    <a:pt x="67408" y="420280"/>
                  </a:lnTo>
                  <a:lnTo>
                    <a:pt x="0" y="352871"/>
                  </a:lnTo>
                  <a:lnTo>
                    <a:pt x="3528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5062808" y="5776413"/>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0" y="5819502"/>
              <a:ext cx="124418" cy="191826"/>
            </a:xfrm>
            <a:custGeom>
              <a:avLst/>
              <a:gdLst>
                <a:gd name="connsiteX0" fmla="*/ 57010 w 124418"/>
                <a:gd name="connsiteY0" fmla="*/ 0 h 191826"/>
                <a:gd name="connsiteX1" fmla="*/ 124418 w 124418"/>
                <a:gd name="connsiteY1" fmla="*/ 67408 h 191826"/>
                <a:gd name="connsiteX2" fmla="*/ 0 w 124418"/>
                <a:gd name="connsiteY2" fmla="*/ 191826 h 191826"/>
                <a:gd name="connsiteX3" fmla="*/ 0 w 124418"/>
                <a:gd name="connsiteY3" fmla="*/ 57010 h 191826"/>
                <a:gd name="connsiteX4" fmla="*/ 57010 w 124418"/>
                <a:gd name="connsiteY4" fmla="*/ 0 h 1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18" h="191826">
                  <a:moveTo>
                    <a:pt x="57010" y="0"/>
                  </a:moveTo>
                  <a:lnTo>
                    <a:pt x="124418" y="67408"/>
                  </a:lnTo>
                  <a:lnTo>
                    <a:pt x="0" y="191826"/>
                  </a:lnTo>
                  <a:lnTo>
                    <a:pt x="0" y="57010"/>
                  </a:lnTo>
                  <a:lnTo>
                    <a:pt x="57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169"/>
            <p:cNvSpPr/>
            <p:nvPr/>
          </p:nvSpPr>
          <p:spPr>
            <a:xfrm>
              <a:off x="6520405" y="5828546"/>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170"/>
            <p:cNvSpPr/>
            <p:nvPr/>
          </p:nvSpPr>
          <p:spPr>
            <a:xfrm>
              <a:off x="941637" y="587163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7977981" y="5880659"/>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p:cNvSpPr/>
            <p:nvPr/>
          </p:nvSpPr>
          <p:spPr>
            <a:xfrm>
              <a:off x="2399234" y="5923768"/>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p:cNvSpPr/>
            <p:nvPr/>
          </p:nvSpPr>
          <p:spPr>
            <a:xfrm>
              <a:off x="9435578" y="5932792"/>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3856833" y="5975902"/>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a:xfrm>
              <a:off x="10893175" y="5984925"/>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p:cNvSpPr/>
            <p:nvPr/>
          </p:nvSpPr>
          <p:spPr>
            <a:xfrm>
              <a:off x="5314430" y="6028035"/>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0" y="6071125"/>
              <a:ext cx="376040" cy="443449"/>
            </a:xfrm>
            <a:custGeom>
              <a:avLst/>
              <a:gdLst>
                <a:gd name="connsiteX0" fmla="*/ 308632 w 376040"/>
                <a:gd name="connsiteY0" fmla="*/ 0 h 443449"/>
                <a:gd name="connsiteX1" fmla="*/ 376040 w 376040"/>
                <a:gd name="connsiteY1" fmla="*/ 67408 h 443449"/>
                <a:gd name="connsiteX2" fmla="*/ 0 w 376040"/>
                <a:gd name="connsiteY2" fmla="*/ 443449 h 443449"/>
                <a:gd name="connsiteX3" fmla="*/ 0 w 376040"/>
                <a:gd name="connsiteY3" fmla="*/ 308632 h 443449"/>
                <a:gd name="connsiteX4" fmla="*/ 308632 w 376040"/>
                <a:gd name="connsiteY4" fmla="*/ 0 h 4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40" h="443449">
                  <a:moveTo>
                    <a:pt x="308632" y="0"/>
                  </a:moveTo>
                  <a:lnTo>
                    <a:pt x="376040" y="67408"/>
                  </a:lnTo>
                  <a:lnTo>
                    <a:pt x="0" y="443449"/>
                  </a:lnTo>
                  <a:lnTo>
                    <a:pt x="0" y="308632"/>
                  </a:lnTo>
                  <a:lnTo>
                    <a:pt x="3086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178"/>
            <p:cNvSpPr/>
            <p:nvPr/>
          </p:nvSpPr>
          <p:spPr>
            <a:xfrm>
              <a:off x="6772006" y="6080147"/>
              <a:ext cx="640379" cy="640379"/>
            </a:xfrm>
            <a:custGeom>
              <a:avLst/>
              <a:gdLst>
                <a:gd name="connsiteX0" fmla="*/ 572970 w 640379"/>
                <a:gd name="connsiteY0" fmla="*/ 0 h 640379"/>
                <a:gd name="connsiteX1" fmla="*/ 640379 w 640379"/>
                <a:gd name="connsiteY1" fmla="*/ 67408 h 640379"/>
                <a:gd name="connsiteX2" fmla="*/ 67408 w 640379"/>
                <a:gd name="connsiteY2" fmla="*/ 640379 h 640379"/>
                <a:gd name="connsiteX3" fmla="*/ 0 w 640379"/>
                <a:gd name="connsiteY3" fmla="*/ 572970 h 640379"/>
                <a:gd name="connsiteX4" fmla="*/ 572970 w 640379"/>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9" h="640379">
                  <a:moveTo>
                    <a:pt x="572970" y="0"/>
                  </a:moveTo>
                  <a:lnTo>
                    <a:pt x="640379"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179"/>
            <p:cNvSpPr/>
            <p:nvPr/>
          </p:nvSpPr>
          <p:spPr>
            <a:xfrm>
              <a:off x="1193259" y="6123257"/>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a:off x="8229603" y="6132281"/>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181"/>
            <p:cNvSpPr/>
            <p:nvPr/>
          </p:nvSpPr>
          <p:spPr>
            <a:xfrm>
              <a:off x="2650856" y="6175390"/>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182"/>
            <p:cNvSpPr/>
            <p:nvPr/>
          </p:nvSpPr>
          <p:spPr>
            <a:xfrm>
              <a:off x="9687200" y="6184414"/>
              <a:ext cx="640378" cy="640379"/>
            </a:xfrm>
            <a:custGeom>
              <a:avLst/>
              <a:gdLst>
                <a:gd name="connsiteX0" fmla="*/ 572970 w 640378"/>
                <a:gd name="connsiteY0" fmla="*/ 0 h 640379"/>
                <a:gd name="connsiteX1" fmla="*/ 640378 w 640378"/>
                <a:gd name="connsiteY1" fmla="*/ 67408 h 640379"/>
                <a:gd name="connsiteX2" fmla="*/ 67408 w 640378"/>
                <a:gd name="connsiteY2" fmla="*/ 640379 h 640379"/>
                <a:gd name="connsiteX3" fmla="*/ 0 w 640378"/>
                <a:gd name="connsiteY3" fmla="*/ 572970 h 640379"/>
                <a:gd name="connsiteX4" fmla="*/ 572970 w 640378"/>
                <a:gd name="connsiteY4" fmla="*/ 0 h 6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378" h="640379">
                  <a:moveTo>
                    <a:pt x="572970" y="0"/>
                  </a:moveTo>
                  <a:lnTo>
                    <a:pt x="640378" y="67408"/>
                  </a:lnTo>
                  <a:lnTo>
                    <a:pt x="67408" y="640379"/>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4108454" y="6227522"/>
              <a:ext cx="640379" cy="630478"/>
            </a:xfrm>
            <a:custGeom>
              <a:avLst/>
              <a:gdLst>
                <a:gd name="connsiteX0" fmla="*/ 572970 w 640379"/>
                <a:gd name="connsiteY0" fmla="*/ 0 h 630478"/>
                <a:gd name="connsiteX1" fmla="*/ 640379 w 640379"/>
                <a:gd name="connsiteY1" fmla="*/ 67408 h 630478"/>
                <a:gd name="connsiteX2" fmla="*/ 77309 w 640379"/>
                <a:gd name="connsiteY2" fmla="*/ 630478 h 630478"/>
                <a:gd name="connsiteX3" fmla="*/ 57507 w 640379"/>
                <a:gd name="connsiteY3" fmla="*/ 630478 h 630478"/>
                <a:gd name="connsiteX4" fmla="*/ 0 w 640379"/>
                <a:gd name="connsiteY4" fmla="*/ 572970 h 630478"/>
                <a:gd name="connsiteX5" fmla="*/ 572970 w 640379"/>
                <a:gd name="connsiteY5" fmla="*/ 0 h 63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630478">
                  <a:moveTo>
                    <a:pt x="572970" y="0"/>
                  </a:moveTo>
                  <a:lnTo>
                    <a:pt x="640379" y="67408"/>
                  </a:lnTo>
                  <a:lnTo>
                    <a:pt x="77309" y="630478"/>
                  </a:lnTo>
                  <a:lnTo>
                    <a:pt x="57507" y="630478"/>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184"/>
            <p:cNvSpPr/>
            <p:nvPr/>
          </p:nvSpPr>
          <p:spPr>
            <a:xfrm>
              <a:off x="11144797" y="6236546"/>
              <a:ext cx="640378" cy="621454"/>
            </a:xfrm>
            <a:custGeom>
              <a:avLst/>
              <a:gdLst>
                <a:gd name="connsiteX0" fmla="*/ 572970 w 640378"/>
                <a:gd name="connsiteY0" fmla="*/ 0 h 621454"/>
                <a:gd name="connsiteX1" fmla="*/ 640378 w 640378"/>
                <a:gd name="connsiteY1" fmla="*/ 67408 h 621454"/>
                <a:gd name="connsiteX2" fmla="*/ 86333 w 640378"/>
                <a:gd name="connsiteY2" fmla="*/ 621454 h 621454"/>
                <a:gd name="connsiteX3" fmla="*/ 48483 w 640378"/>
                <a:gd name="connsiteY3" fmla="*/ 621454 h 621454"/>
                <a:gd name="connsiteX4" fmla="*/ 0 w 640378"/>
                <a:gd name="connsiteY4" fmla="*/ 572970 h 621454"/>
                <a:gd name="connsiteX5" fmla="*/ 572970 w 640378"/>
                <a:gd name="connsiteY5" fmla="*/ 0 h 62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8" h="621454">
                  <a:moveTo>
                    <a:pt x="572970" y="0"/>
                  </a:moveTo>
                  <a:lnTo>
                    <a:pt x="640378" y="67408"/>
                  </a:lnTo>
                  <a:lnTo>
                    <a:pt x="86333" y="621454"/>
                  </a:lnTo>
                  <a:lnTo>
                    <a:pt x="48483" y="62145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185"/>
            <p:cNvSpPr/>
            <p:nvPr/>
          </p:nvSpPr>
          <p:spPr>
            <a:xfrm>
              <a:off x="12099152" y="6257157"/>
              <a:ext cx="101249" cy="168658"/>
            </a:xfrm>
            <a:custGeom>
              <a:avLst/>
              <a:gdLst>
                <a:gd name="connsiteX0" fmla="*/ 101249 w 101249"/>
                <a:gd name="connsiteY0" fmla="*/ 0 h 168658"/>
                <a:gd name="connsiteX1" fmla="*/ 101249 w 101249"/>
                <a:gd name="connsiteY1" fmla="*/ 134817 h 168658"/>
                <a:gd name="connsiteX2" fmla="*/ 67408 w 101249"/>
                <a:gd name="connsiteY2" fmla="*/ 168658 h 168658"/>
                <a:gd name="connsiteX3" fmla="*/ 0 w 101249"/>
                <a:gd name="connsiteY3" fmla="*/ 101249 h 168658"/>
                <a:gd name="connsiteX4" fmla="*/ 101249 w 101249"/>
                <a:gd name="connsiteY4" fmla="*/ 0 h 16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9" h="168658">
                  <a:moveTo>
                    <a:pt x="101249" y="0"/>
                  </a:moveTo>
                  <a:lnTo>
                    <a:pt x="101249" y="134817"/>
                  </a:lnTo>
                  <a:lnTo>
                    <a:pt x="67408" y="168658"/>
                  </a:lnTo>
                  <a:lnTo>
                    <a:pt x="0" y="101249"/>
                  </a:lnTo>
                  <a:lnTo>
                    <a:pt x="1012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5566052" y="6279656"/>
              <a:ext cx="640379" cy="578344"/>
            </a:xfrm>
            <a:custGeom>
              <a:avLst/>
              <a:gdLst>
                <a:gd name="connsiteX0" fmla="*/ 572970 w 640379"/>
                <a:gd name="connsiteY0" fmla="*/ 0 h 578344"/>
                <a:gd name="connsiteX1" fmla="*/ 640379 w 640379"/>
                <a:gd name="connsiteY1" fmla="*/ 67408 h 578344"/>
                <a:gd name="connsiteX2" fmla="*/ 129443 w 640379"/>
                <a:gd name="connsiteY2" fmla="*/ 578344 h 578344"/>
                <a:gd name="connsiteX3" fmla="*/ 5374 w 640379"/>
                <a:gd name="connsiteY3" fmla="*/ 578344 h 578344"/>
                <a:gd name="connsiteX4" fmla="*/ 0 w 640379"/>
                <a:gd name="connsiteY4" fmla="*/ 572970 h 578344"/>
                <a:gd name="connsiteX5" fmla="*/ 572970 w 640379"/>
                <a:gd name="connsiteY5" fmla="*/ 0 h 5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379" h="578344">
                  <a:moveTo>
                    <a:pt x="572970" y="0"/>
                  </a:moveTo>
                  <a:lnTo>
                    <a:pt x="640379" y="67408"/>
                  </a:lnTo>
                  <a:lnTo>
                    <a:pt x="129443" y="578344"/>
                  </a:lnTo>
                  <a:lnTo>
                    <a:pt x="5374" y="578344"/>
                  </a:lnTo>
                  <a:lnTo>
                    <a:pt x="0" y="572970"/>
                  </a:lnTo>
                  <a:lnTo>
                    <a:pt x="5729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187"/>
            <p:cNvSpPr/>
            <p:nvPr/>
          </p:nvSpPr>
          <p:spPr>
            <a:xfrm>
              <a:off x="24999" y="6322746"/>
              <a:ext cx="602663" cy="535255"/>
            </a:xfrm>
            <a:custGeom>
              <a:avLst/>
              <a:gdLst>
                <a:gd name="connsiteX0" fmla="*/ 535255 w 602663"/>
                <a:gd name="connsiteY0" fmla="*/ 0 h 535255"/>
                <a:gd name="connsiteX1" fmla="*/ 602663 w 602663"/>
                <a:gd name="connsiteY1" fmla="*/ 67408 h 535255"/>
                <a:gd name="connsiteX2" fmla="*/ 134817 w 602663"/>
                <a:gd name="connsiteY2" fmla="*/ 535255 h 535255"/>
                <a:gd name="connsiteX3" fmla="*/ 0 w 602663"/>
                <a:gd name="connsiteY3" fmla="*/ 535255 h 535255"/>
                <a:gd name="connsiteX4" fmla="*/ 535255 w 602663"/>
                <a:gd name="connsiteY4" fmla="*/ 0 h 5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63" h="535255">
                  <a:moveTo>
                    <a:pt x="535255" y="0"/>
                  </a:moveTo>
                  <a:lnTo>
                    <a:pt x="602663" y="67408"/>
                  </a:lnTo>
                  <a:lnTo>
                    <a:pt x="134817" y="535255"/>
                  </a:lnTo>
                  <a:lnTo>
                    <a:pt x="0" y="535255"/>
                  </a:lnTo>
                  <a:lnTo>
                    <a:pt x="5352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188"/>
            <p:cNvSpPr/>
            <p:nvPr/>
          </p:nvSpPr>
          <p:spPr>
            <a:xfrm>
              <a:off x="7070366" y="6331768"/>
              <a:ext cx="593641" cy="526232"/>
            </a:xfrm>
            <a:custGeom>
              <a:avLst/>
              <a:gdLst>
                <a:gd name="connsiteX0" fmla="*/ 526232 w 593641"/>
                <a:gd name="connsiteY0" fmla="*/ 0 h 526232"/>
                <a:gd name="connsiteX1" fmla="*/ 593641 w 593641"/>
                <a:gd name="connsiteY1" fmla="*/ 67408 h 526232"/>
                <a:gd name="connsiteX2" fmla="*/ 134817 w 593641"/>
                <a:gd name="connsiteY2" fmla="*/ 526232 h 526232"/>
                <a:gd name="connsiteX3" fmla="*/ 0 w 593641"/>
                <a:gd name="connsiteY3" fmla="*/ 526232 h 526232"/>
                <a:gd name="connsiteX4" fmla="*/ 526232 w 593641"/>
                <a:gd name="connsiteY4" fmla="*/ 0 h 5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41" h="526232">
                  <a:moveTo>
                    <a:pt x="526232" y="0"/>
                  </a:moveTo>
                  <a:lnTo>
                    <a:pt x="593641" y="67408"/>
                  </a:lnTo>
                  <a:lnTo>
                    <a:pt x="134817" y="526232"/>
                  </a:lnTo>
                  <a:lnTo>
                    <a:pt x="0" y="526232"/>
                  </a:lnTo>
                  <a:lnTo>
                    <a:pt x="5262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1534729" y="6374878"/>
              <a:ext cx="550530" cy="483122"/>
            </a:xfrm>
            <a:custGeom>
              <a:avLst/>
              <a:gdLst>
                <a:gd name="connsiteX0" fmla="*/ 483122 w 550530"/>
                <a:gd name="connsiteY0" fmla="*/ 0 h 483122"/>
                <a:gd name="connsiteX1" fmla="*/ 550530 w 550530"/>
                <a:gd name="connsiteY1" fmla="*/ 67408 h 483122"/>
                <a:gd name="connsiteX2" fmla="*/ 134817 w 550530"/>
                <a:gd name="connsiteY2" fmla="*/ 483122 h 483122"/>
                <a:gd name="connsiteX3" fmla="*/ 0 w 550530"/>
                <a:gd name="connsiteY3" fmla="*/ 483122 h 483122"/>
                <a:gd name="connsiteX4" fmla="*/ 483122 w 550530"/>
                <a:gd name="connsiteY4" fmla="*/ 0 h 48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30" h="483122">
                  <a:moveTo>
                    <a:pt x="483122" y="0"/>
                  </a:moveTo>
                  <a:lnTo>
                    <a:pt x="550530" y="67408"/>
                  </a:lnTo>
                  <a:lnTo>
                    <a:pt x="134817" y="483122"/>
                  </a:lnTo>
                  <a:lnTo>
                    <a:pt x="0" y="483122"/>
                  </a:lnTo>
                  <a:lnTo>
                    <a:pt x="483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190"/>
            <p:cNvSpPr/>
            <p:nvPr/>
          </p:nvSpPr>
          <p:spPr>
            <a:xfrm>
              <a:off x="8580096" y="6383902"/>
              <a:ext cx="541507" cy="474099"/>
            </a:xfrm>
            <a:custGeom>
              <a:avLst/>
              <a:gdLst>
                <a:gd name="connsiteX0" fmla="*/ 474099 w 541507"/>
                <a:gd name="connsiteY0" fmla="*/ 0 h 474099"/>
                <a:gd name="connsiteX1" fmla="*/ 541507 w 541507"/>
                <a:gd name="connsiteY1" fmla="*/ 67408 h 474099"/>
                <a:gd name="connsiteX2" fmla="*/ 134817 w 541507"/>
                <a:gd name="connsiteY2" fmla="*/ 474099 h 474099"/>
                <a:gd name="connsiteX3" fmla="*/ 0 w 541507"/>
                <a:gd name="connsiteY3" fmla="*/ 474099 h 474099"/>
                <a:gd name="connsiteX4" fmla="*/ 474099 w 541507"/>
                <a:gd name="connsiteY4" fmla="*/ 0 h 47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07" h="474099">
                  <a:moveTo>
                    <a:pt x="474099" y="0"/>
                  </a:moveTo>
                  <a:lnTo>
                    <a:pt x="541507" y="67408"/>
                  </a:lnTo>
                  <a:lnTo>
                    <a:pt x="134817" y="474099"/>
                  </a:lnTo>
                  <a:lnTo>
                    <a:pt x="0" y="474099"/>
                  </a:lnTo>
                  <a:lnTo>
                    <a:pt x="4740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p:cNvSpPr/>
            <p:nvPr/>
          </p:nvSpPr>
          <p:spPr>
            <a:xfrm>
              <a:off x="3044460" y="6427012"/>
              <a:ext cx="498397" cy="430989"/>
            </a:xfrm>
            <a:custGeom>
              <a:avLst/>
              <a:gdLst>
                <a:gd name="connsiteX0" fmla="*/ 430989 w 498397"/>
                <a:gd name="connsiteY0" fmla="*/ 0 h 430989"/>
                <a:gd name="connsiteX1" fmla="*/ 498397 w 498397"/>
                <a:gd name="connsiteY1" fmla="*/ 67408 h 430989"/>
                <a:gd name="connsiteX2" fmla="*/ 134817 w 498397"/>
                <a:gd name="connsiteY2" fmla="*/ 430989 h 430989"/>
                <a:gd name="connsiteX3" fmla="*/ 0 w 498397"/>
                <a:gd name="connsiteY3" fmla="*/ 430989 h 430989"/>
                <a:gd name="connsiteX4" fmla="*/ 430989 w 498397"/>
                <a:gd name="connsiteY4" fmla="*/ 0 h 4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97" h="430989">
                  <a:moveTo>
                    <a:pt x="430989" y="0"/>
                  </a:moveTo>
                  <a:lnTo>
                    <a:pt x="498397" y="67408"/>
                  </a:lnTo>
                  <a:lnTo>
                    <a:pt x="134817" y="430989"/>
                  </a:lnTo>
                  <a:lnTo>
                    <a:pt x="0" y="430989"/>
                  </a:lnTo>
                  <a:lnTo>
                    <a:pt x="4309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10089828" y="6436036"/>
              <a:ext cx="489373" cy="421965"/>
            </a:xfrm>
            <a:custGeom>
              <a:avLst/>
              <a:gdLst>
                <a:gd name="connsiteX0" fmla="*/ 421965 w 489373"/>
                <a:gd name="connsiteY0" fmla="*/ 0 h 421965"/>
                <a:gd name="connsiteX1" fmla="*/ 489373 w 489373"/>
                <a:gd name="connsiteY1" fmla="*/ 67408 h 421965"/>
                <a:gd name="connsiteX2" fmla="*/ 134817 w 489373"/>
                <a:gd name="connsiteY2" fmla="*/ 421965 h 421965"/>
                <a:gd name="connsiteX3" fmla="*/ 0 w 489373"/>
                <a:gd name="connsiteY3" fmla="*/ 421965 h 421965"/>
                <a:gd name="connsiteX4" fmla="*/ 421965 w 489373"/>
                <a:gd name="connsiteY4" fmla="*/ 0 h 42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373" h="421965">
                  <a:moveTo>
                    <a:pt x="421965" y="0"/>
                  </a:moveTo>
                  <a:lnTo>
                    <a:pt x="489373" y="67408"/>
                  </a:lnTo>
                  <a:lnTo>
                    <a:pt x="134817" y="421965"/>
                  </a:lnTo>
                  <a:lnTo>
                    <a:pt x="0" y="421965"/>
                  </a:lnTo>
                  <a:lnTo>
                    <a:pt x="4219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4554190" y="6479144"/>
              <a:ext cx="446265" cy="378856"/>
            </a:xfrm>
            <a:custGeom>
              <a:avLst/>
              <a:gdLst>
                <a:gd name="connsiteX0" fmla="*/ 378856 w 446265"/>
                <a:gd name="connsiteY0" fmla="*/ 0 h 378856"/>
                <a:gd name="connsiteX1" fmla="*/ 446265 w 446265"/>
                <a:gd name="connsiteY1" fmla="*/ 67408 h 378856"/>
                <a:gd name="connsiteX2" fmla="*/ 134817 w 446265"/>
                <a:gd name="connsiteY2" fmla="*/ 378856 h 378856"/>
                <a:gd name="connsiteX3" fmla="*/ 0 w 446265"/>
                <a:gd name="connsiteY3" fmla="*/ 378856 h 378856"/>
                <a:gd name="connsiteX4" fmla="*/ 378856 w 446265"/>
                <a:gd name="connsiteY4" fmla="*/ 0 h 37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65" h="378856">
                  <a:moveTo>
                    <a:pt x="378856" y="0"/>
                  </a:moveTo>
                  <a:lnTo>
                    <a:pt x="446265" y="67408"/>
                  </a:lnTo>
                  <a:lnTo>
                    <a:pt x="134817" y="378856"/>
                  </a:lnTo>
                  <a:lnTo>
                    <a:pt x="0" y="378856"/>
                  </a:lnTo>
                  <a:lnTo>
                    <a:pt x="3788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11599557" y="6488168"/>
              <a:ext cx="437240" cy="369832"/>
            </a:xfrm>
            <a:custGeom>
              <a:avLst/>
              <a:gdLst>
                <a:gd name="connsiteX0" fmla="*/ 369832 w 437240"/>
                <a:gd name="connsiteY0" fmla="*/ 0 h 369832"/>
                <a:gd name="connsiteX1" fmla="*/ 437240 w 437240"/>
                <a:gd name="connsiteY1" fmla="*/ 67408 h 369832"/>
                <a:gd name="connsiteX2" fmla="*/ 134817 w 437240"/>
                <a:gd name="connsiteY2" fmla="*/ 369832 h 369832"/>
                <a:gd name="connsiteX3" fmla="*/ 0 w 437240"/>
                <a:gd name="connsiteY3" fmla="*/ 369832 h 369832"/>
                <a:gd name="connsiteX4" fmla="*/ 369832 w 437240"/>
                <a:gd name="connsiteY4" fmla="*/ 0 h 36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0" h="369832">
                  <a:moveTo>
                    <a:pt x="369832" y="0"/>
                  </a:moveTo>
                  <a:lnTo>
                    <a:pt x="437240" y="67408"/>
                  </a:lnTo>
                  <a:lnTo>
                    <a:pt x="134817" y="369832"/>
                  </a:lnTo>
                  <a:lnTo>
                    <a:pt x="0" y="369832"/>
                  </a:lnTo>
                  <a:lnTo>
                    <a:pt x="3698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6063919" y="6531278"/>
              <a:ext cx="394132" cy="326723"/>
            </a:xfrm>
            <a:custGeom>
              <a:avLst/>
              <a:gdLst>
                <a:gd name="connsiteX0" fmla="*/ 326723 w 394132"/>
                <a:gd name="connsiteY0" fmla="*/ 0 h 326723"/>
                <a:gd name="connsiteX1" fmla="*/ 394132 w 394132"/>
                <a:gd name="connsiteY1" fmla="*/ 67408 h 326723"/>
                <a:gd name="connsiteX2" fmla="*/ 134817 w 394132"/>
                <a:gd name="connsiteY2" fmla="*/ 326723 h 326723"/>
                <a:gd name="connsiteX3" fmla="*/ 0 w 394132"/>
                <a:gd name="connsiteY3" fmla="*/ 326723 h 326723"/>
                <a:gd name="connsiteX4" fmla="*/ 326723 w 394132"/>
                <a:gd name="connsiteY4" fmla="*/ 0 h 32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32" h="326723">
                  <a:moveTo>
                    <a:pt x="326723" y="0"/>
                  </a:moveTo>
                  <a:lnTo>
                    <a:pt x="394132" y="67408"/>
                  </a:lnTo>
                  <a:lnTo>
                    <a:pt x="134817" y="326723"/>
                  </a:lnTo>
                  <a:lnTo>
                    <a:pt x="0" y="326723"/>
                  </a:lnTo>
                  <a:lnTo>
                    <a:pt x="3267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8243" y="6574368"/>
              <a:ext cx="351041" cy="283633"/>
            </a:xfrm>
            <a:custGeom>
              <a:avLst/>
              <a:gdLst>
                <a:gd name="connsiteX0" fmla="*/ 283633 w 351041"/>
                <a:gd name="connsiteY0" fmla="*/ 0 h 283633"/>
                <a:gd name="connsiteX1" fmla="*/ 351041 w 351041"/>
                <a:gd name="connsiteY1" fmla="*/ 67408 h 283633"/>
                <a:gd name="connsiteX2" fmla="*/ 134816 w 351041"/>
                <a:gd name="connsiteY2" fmla="*/ 283633 h 283633"/>
                <a:gd name="connsiteX3" fmla="*/ 0 w 351041"/>
                <a:gd name="connsiteY3" fmla="*/ 283633 h 283633"/>
                <a:gd name="connsiteX4" fmla="*/ 283633 w 351041"/>
                <a:gd name="connsiteY4" fmla="*/ 0 h 28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1" h="283633">
                  <a:moveTo>
                    <a:pt x="283633" y="0"/>
                  </a:moveTo>
                  <a:lnTo>
                    <a:pt x="351041" y="67408"/>
                  </a:lnTo>
                  <a:lnTo>
                    <a:pt x="134816" y="283633"/>
                  </a:lnTo>
                  <a:lnTo>
                    <a:pt x="0" y="283633"/>
                  </a:lnTo>
                  <a:lnTo>
                    <a:pt x="2836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7573610" y="6583390"/>
              <a:ext cx="342019" cy="274610"/>
            </a:xfrm>
            <a:custGeom>
              <a:avLst/>
              <a:gdLst>
                <a:gd name="connsiteX0" fmla="*/ 274610 w 342019"/>
                <a:gd name="connsiteY0" fmla="*/ 0 h 274610"/>
                <a:gd name="connsiteX1" fmla="*/ 342019 w 342019"/>
                <a:gd name="connsiteY1" fmla="*/ 67408 h 274610"/>
                <a:gd name="connsiteX2" fmla="*/ 134817 w 342019"/>
                <a:gd name="connsiteY2" fmla="*/ 274610 h 274610"/>
                <a:gd name="connsiteX3" fmla="*/ 0 w 342019"/>
                <a:gd name="connsiteY3" fmla="*/ 274610 h 274610"/>
                <a:gd name="connsiteX4" fmla="*/ 274610 w 342019"/>
                <a:gd name="connsiteY4" fmla="*/ 0 h 2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19" h="274610">
                  <a:moveTo>
                    <a:pt x="274610" y="0"/>
                  </a:moveTo>
                  <a:lnTo>
                    <a:pt x="342019" y="67408"/>
                  </a:lnTo>
                  <a:lnTo>
                    <a:pt x="134817" y="274610"/>
                  </a:lnTo>
                  <a:lnTo>
                    <a:pt x="0" y="274610"/>
                  </a:lnTo>
                  <a:lnTo>
                    <a:pt x="2746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2037972" y="6626500"/>
              <a:ext cx="298909" cy="231501"/>
            </a:xfrm>
            <a:custGeom>
              <a:avLst/>
              <a:gdLst>
                <a:gd name="connsiteX0" fmla="*/ 231501 w 298909"/>
                <a:gd name="connsiteY0" fmla="*/ 0 h 231501"/>
                <a:gd name="connsiteX1" fmla="*/ 298909 w 298909"/>
                <a:gd name="connsiteY1" fmla="*/ 67408 h 231501"/>
                <a:gd name="connsiteX2" fmla="*/ 134816 w 298909"/>
                <a:gd name="connsiteY2" fmla="*/ 231501 h 231501"/>
                <a:gd name="connsiteX3" fmla="*/ 0 w 298909"/>
                <a:gd name="connsiteY3" fmla="*/ 231501 h 231501"/>
                <a:gd name="connsiteX4" fmla="*/ 231501 w 298909"/>
                <a:gd name="connsiteY4" fmla="*/ 0 h 2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09" h="231501">
                  <a:moveTo>
                    <a:pt x="231501" y="0"/>
                  </a:moveTo>
                  <a:lnTo>
                    <a:pt x="298909" y="67408"/>
                  </a:lnTo>
                  <a:lnTo>
                    <a:pt x="134816" y="231501"/>
                  </a:lnTo>
                  <a:lnTo>
                    <a:pt x="0" y="231501"/>
                  </a:lnTo>
                  <a:lnTo>
                    <a:pt x="2315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9083340" y="6635524"/>
              <a:ext cx="289885" cy="222477"/>
            </a:xfrm>
            <a:custGeom>
              <a:avLst/>
              <a:gdLst>
                <a:gd name="connsiteX0" fmla="*/ 222477 w 289885"/>
                <a:gd name="connsiteY0" fmla="*/ 0 h 222477"/>
                <a:gd name="connsiteX1" fmla="*/ 289885 w 289885"/>
                <a:gd name="connsiteY1" fmla="*/ 67408 h 222477"/>
                <a:gd name="connsiteX2" fmla="*/ 134816 w 289885"/>
                <a:gd name="connsiteY2" fmla="*/ 222477 h 222477"/>
                <a:gd name="connsiteX3" fmla="*/ 0 w 289885"/>
                <a:gd name="connsiteY3" fmla="*/ 222477 h 222477"/>
                <a:gd name="connsiteX4" fmla="*/ 222477 w 289885"/>
                <a:gd name="connsiteY4" fmla="*/ 0 h 22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85" h="222477">
                  <a:moveTo>
                    <a:pt x="222477" y="0"/>
                  </a:moveTo>
                  <a:lnTo>
                    <a:pt x="289885" y="67408"/>
                  </a:lnTo>
                  <a:lnTo>
                    <a:pt x="134816" y="222477"/>
                  </a:lnTo>
                  <a:lnTo>
                    <a:pt x="0" y="222477"/>
                  </a:lnTo>
                  <a:lnTo>
                    <a:pt x="2224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3547704" y="6678634"/>
              <a:ext cx="246775" cy="179367"/>
            </a:xfrm>
            <a:custGeom>
              <a:avLst/>
              <a:gdLst>
                <a:gd name="connsiteX0" fmla="*/ 179367 w 246775"/>
                <a:gd name="connsiteY0" fmla="*/ 0 h 179367"/>
                <a:gd name="connsiteX1" fmla="*/ 246775 w 246775"/>
                <a:gd name="connsiteY1" fmla="*/ 67408 h 179367"/>
                <a:gd name="connsiteX2" fmla="*/ 134816 w 246775"/>
                <a:gd name="connsiteY2" fmla="*/ 179367 h 179367"/>
                <a:gd name="connsiteX3" fmla="*/ 0 w 246775"/>
                <a:gd name="connsiteY3" fmla="*/ 179367 h 179367"/>
                <a:gd name="connsiteX4" fmla="*/ 179367 w 246775"/>
                <a:gd name="connsiteY4" fmla="*/ 0 h 17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75" h="179367">
                  <a:moveTo>
                    <a:pt x="179367" y="0"/>
                  </a:moveTo>
                  <a:lnTo>
                    <a:pt x="246775" y="67408"/>
                  </a:lnTo>
                  <a:lnTo>
                    <a:pt x="134816" y="179367"/>
                  </a:lnTo>
                  <a:lnTo>
                    <a:pt x="0" y="179367"/>
                  </a:lnTo>
                  <a:lnTo>
                    <a:pt x="1793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10593069" y="6687656"/>
              <a:ext cx="237752" cy="170344"/>
            </a:xfrm>
            <a:custGeom>
              <a:avLst/>
              <a:gdLst>
                <a:gd name="connsiteX0" fmla="*/ 170344 w 237752"/>
                <a:gd name="connsiteY0" fmla="*/ 0 h 170344"/>
                <a:gd name="connsiteX1" fmla="*/ 237752 w 237752"/>
                <a:gd name="connsiteY1" fmla="*/ 67408 h 170344"/>
                <a:gd name="connsiteX2" fmla="*/ 134816 w 237752"/>
                <a:gd name="connsiteY2" fmla="*/ 170344 h 170344"/>
                <a:gd name="connsiteX3" fmla="*/ 0 w 237752"/>
                <a:gd name="connsiteY3" fmla="*/ 170344 h 170344"/>
                <a:gd name="connsiteX4" fmla="*/ 170344 w 237752"/>
                <a:gd name="connsiteY4" fmla="*/ 0 h 1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52" h="170344">
                  <a:moveTo>
                    <a:pt x="170344" y="0"/>
                  </a:moveTo>
                  <a:lnTo>
                    <a:pt x="237752" y="67408"/>
                  </a:lnTo>
                  <a:lnTo>
                    <a:pt x="134816" y="170344"/>
                  </a:lnTo>
                  <a:lnTo>
                    <a:pt x="0" y="170344"/>
                  </a:lnTo>
                  <a:lnTo>
                    <a:pt x="1703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057434" y="6730766"/>
              <a:ext cx="194643" cy="127234"/>
            </a:xfrm>
            <a:custGeom>
              <a:avLst/>
              <a:gdLst>
                <a:gd name="connsiteX0" fmla="*/ 127234 w 194643"/>
                <a:gd name="connsiteY0" fmla="*/ 0 h 127234"/>
                <a:gd name="connsiteX1" fmla="*/ 194643 w 194643"/>
                <a:gd name="connsiteY1" fmla="*/ 67408 h 127234"/>
                <a:gd name="connsiteX2" fmla="*/ 134817 w 194643"/>
                <a:gd name="connsiteY2" fmla="*/ 127234 h 127234"/>
                <a:gd name="connsiteX3" fmla="*/ 0 w 194643"/>
                <a:gd name="connsiteY3" fmla="*/ 127234 h 127234"/>
                <a:gd name="connsiteX4" fmla="*/ 127234 w 194643"/>
                <a:gd name="connsiteY4" fmla="*/ 0 h 127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43" h="127234">
                  <a:moveTo>
                    <a:pt x="127234" y="0"/>
                  </a:moveTo>
                  <a:lnTo>
                    <a:pt x="194643" y="67408"/>
                  </a:lnTo>
                  <a:lnTo>
                    <a:pt x="134817" y="127234"/>
                  </a:lnTo>
                  <a:lnTo>
                    <a:pt x="0" y="127234"/>
                  </a:lnTo>
                  <a:lnTo>
                    <a:pt x="1272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12102802" y="6760402"/>
              <a:ext cx="97599" cy="97599"/>
            </a:xfrm>
            <a:custGeom>
              <a:avLst/>
              <a:gdLst>
                <a:gd name="connsiteX0" fmla="*/ 97599 w 97599"/>
                <a:gd name="connsiteY0" fmla="*/ 0 h 97599"/>
                <a:gd name="connsiteX1" fmla="*/ 97599 w 97599"/>
                <a:gd name="connsiteY1" fmla="*/ 97599 h 97599"/>
                <a:gd name="connsiteX2" fmla="*/ 0 w 97599"/>
                <a:gd name="connsiteY2" fmla="*/ 97599 h 97599"/>
                <a:gd name="connsiteX3" fmla="*/ 97599 w 97599"/>
                <a:gd name="connsiteY3" fmla="*/ 0 h 97599"/>
              </a:gdLst>
              <a:ahLst/>
              <a:cxnLst>
                <a:cxn ang="0">
                  <a:pos x="connsiteX0" y="connsiteY0"/>
                </a:cxn>
                <a:cxn ang="0">
                  <a:pos x="connsiteX1" y="connsiteY1"/>
                </a:cxn>
                <a:cxn ang="0">
                  <a:pos x="connsiteX2" y="connsiteY2"/>
                </a:cxn>
                <a:cxn ang="0">
                  <a:pos x="connsiteX3" y="connsiteY3"/>
                </a:cxn>
              </a:cxnLst>
              <a:rect l="l" t="t" r="r" b="b"/>
              <a:pathLst>
                <a:path w="97599" h="97599">
                  <a:moveTo>
                    <a:pt x="97599" y="0"/>
                  </a:moveTo>
                  <a:lnTo>
                    <a:pt x="97599" y="97599"/>
                  </a:lnTo>
                  <a:lnTo>
                    <a:pt x="0" y="97599"/>
                  </a:lnTo>
                  <a:lnTo>
                    <a:pt x="975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6567122" y="6782878"/>
              <a:ext cx="142531" cy="75122"/>
            </a:xfrm>
            <a:custGeom>
              <a:avLst/>
              <a:gdLst>
                <a:gd name="connsiteX0" fmla="*/ 75122 w 142531"/>
                <a:gd name="connsiteY0" fmla="*/ 0 h 75122"/>
                <a:gd name="connsiteX1" fmla="*/ 142531 w 142531"/>
                <a:gd name="connsiteY1" fmla="*/ 67408 h 75122"/>
                <a:gd name="connsiteX2" fmla="*/ 134817 w 142531"/>
                <a:gd name="connsiteY2" fmla="*/ 75122 h 75122"/>
                <a:gd name="connsiteX3" fmla="*/ 0 w 142531"/>
                <a:gd name="connsiteY3" fmla="*/ 75122 h 75122"/>
                <a:gd name="connsiteX4" fmla="*/ 75122 w 142531"/>
                <a:gd name="connsiteY4" fmla="*/ 0 h 7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31" h="75122">
                  <a:moveTo>
                    <a:pt x="75122" y="0"/>
                  </a:moveTo>
                  <a:lnTo>
                    <a:pt x="142531" y="67408"/>
                  </a:lnTo>
                  <a:lnTo>
                    <a:pt x="134817" y="75122"/>
                  </a:lnTo>
                  <a:lnTo>
                    <a:pt x="0" y="75122"/>
                  </a:lnTo>
                  <a:lnTo>
                    <a:pt x="751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1031486" y="6825990"/>
              <a:ext cx="64022" cy="32011"/>
            </a:xfrm>
            <a:custGeom>
              <a:avLst/>
              <a:gdLst>
                <a:gd name="connsiteX0" fmla="*/ 32011 w 64022"/>
                <a:gd name="connsiteY0" fmla="*/ 0 h 32011"/>
                <a:gd name="connsiteX1" fmla="*/ 64022 w 64022"/>
                <a:gd name="connsiteY1" fmla="*/ 32011 h 32011"/>
                <a:gd name="connsiteX2" fmla="*/ 0 w 64022"/>
                <a:gd name="connsiteY2" fmla="*/ 32011 h 32011"/>
                <a:gd name="connsiteX3" fmla="*/ 32011 w 64022"/>
                <a:gd name="connsiteY3" fmla="*/ 0 h 32011"/>
              </a:gdLst>
              <a:ahLst/>
              <a:cxnLst>
                <a:cxn ang="0">
                  <a:pos x="connsiteX0" y="connsiteY0"/>
                </a:cxn>
                <a:cxn ang="0">
                  <a:pos x="connsiteX1" y="connsiteY1"/>
                </a:cxn>
                <a:cxn ang="0">
                  <a:pos x="connsiteX2" y="connsiteY2"/>
                </a:cxn>
                <a:cxn ang="0">
                  <a:pos x="connsiteX3" y="connsiteY3"/>
                </a:cxn>
              </a:cxnLst>
              <a:rect l="l" t="t" r="r" b="b"/>
              <a:pathLst>
                <a:path w="64022" h="32011">
                  <a:moveTo>
                    <a:pt x="32011" y="0"/>
                  </a:moveTo>
                  <a:lnTo>
                    <a:pt x="64022" y="32011"/>
                  </a:lnTo>
                  <a:lnTo>
                    <a:pt x="0" y="32011"/>
                  </a:lnTo>
                  <a:lnTo>
                    <a:pt x="320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8076854" y="6835012"/>
              <a:ext cx="45977" cy="22988"/>
            </a:xfrm>
            <a:custGeom>
              <a:avLst/>
              <a:gdLst>
                <a:gd name="connsiteX0" fmla="*/ 22988 w 45977"/>
                <a:gd name="connsiteY0" fmla="*/ 0 h 22988"/>
                <a:gd name="connsiteX1" fmla="*/ 45977 w 45977"/>
                <a:gd name="connsiteY1" fmla="*/ 22988 h 22988"/>
                <a:gd name="connsiteX2" fmla="*/ 0 w 45977"/>
                <a:gd name="connsiteY2" fmla="*/ 22988 h 22988"/>
                <a:gd name="connsiteX3" fmla="*/ 22988 w 45977"/>
                <a:gd name="connsiteY3" fmla="*/ 0 h 22988"/>
              </a:gdLst>
              <a:ahLst/>
              <a:cxnLst>
                <a:cxn ang="0">
                  <a:pos x="connsiteX0" y="connsiteY0"/>
                </a:cxn>
                <a:cxn ang="0">
                  <a:pos x="connsiteX1" y="connsiteY1"/>
                </a:cxn>
                <a:cxn ang="0">
                  <a:pos x="connsiteX2" y="connsiteY2"/>
                </a:cxn>
                <a:cxn ang="0">
                  <a:pos x="connsiteX3" y="connsiteY3"/>
                </a:cxn>
              </a:cxnLst>
              <a:rect l="l" t="t" r="r" b="b"/>
              <a:pathLst>
                <a:path w="45977" h="22988">
                  <a:moveTo>
                    <a:pt x="22988" y="0"/>
                  </a:moveTo>
                  <a:lnTo>
                    <a:pt x="45977" y="22988"/>
                  </a:lnTo>
                  <a:lnTo>
                    <a:pt x="0" y="22988"/>
                  </a:lnTo>
                  <a:lnTo>
                    <a:pt x="229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4165960" y="6858001"/>
              <a:ext cx="19802" cy="9901"/>
            </a:xfrm>
            <a:custGeom>
              <a:avLst/>
              <a:gdLst>
                <a:gd name="connsiteX0" fmla="*/ 0 w 19802"/>
                <a:gd name="connsiteY0" fmla="*/ 0 h 9901"/>
                <a:gd name="connsiteX1" fmla="*/ 19802 w 19802"/>
                <a:gd name="connsiteY1" fmla="*/ 0 h 9901"/>
                <a:gd name="connsiteX2" fmla="*/ 9901 w 19802"/>
                <a:gd name="connsiteY2" fmla="*/ 9901 h 9901"/>
                <a:gd name="connsiteX3" fmla="*/ 0 w 19802"/>
                <a:gd name="connsiteY3" fmla="*/ 0 h 9901"/>
              </a:gdLst>
              <a:ahLst/>
              <a:cxnLst>
                <a:cxn ang="0">
                  <a:pos x="connsiteX0" y="connsiteY0"/>
                </a:cxn>
                <a:cxn ang="0">
                  <a:pos x="connsiteX1" y="connsiteY1"/>
                </a:cxn>
                <a:cxn ang="0">
                  <a:pos x="connsiteX2" y="connsiteY2"/>
                </a:cxn>
                <a:cxn ang="0">
                  <a:pos x="connsiteX3" y="connsiteY3"/>
                </a:cxn>
              </a:cxnLst>
              <a:rect l="l" t="t" r="r" b="b"/>
              <a:pathLst>
                <a:path w="19802" h="9901">
                  <a:moveTo>
                    <a:pt x="0" y="0"/>
                  </a:moveTo>
                  <a:lnTo>
                    <a:pt x="19802" y="0"/>
                  </a:lnTo>
                  <a:lnTo>
                    <a:pt x="9901" y="99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9" name="Title 1"/>
          <p:cNvSpPr>
            <a:spLocks noGrp="1"/>
          </p:cNvSpPr>
          <p:nvPr>
            <p:ph type="title" hasCustomPrompt="1"/>
          </p:nvPr>
        </p:nvSpPr>
        <p:spPr>
          <a:xfrm>
            <a:off x="779171" y="3636000"/>
            <a:ext cx="10598985" cy="487313"/>
          </a:xfrm>
        </p:spPr>
        <p:txBody>
          <a:bodyPr/>
          <a:lstStyle>
            <a:lvl1pPr>
              <a:defRPr b="0" baseline="0">
                <a:solidFill>
                  <a:schemeClr val="bg1"/>
                </a:solidFill>
              </a:defRPr>
            </a:lvl1pPr>
          </a:lstStyle>
          <a:p>
            <a:r>
              <a:rPr lang="en-US"/>
              <a:t>Enter section break</a:t>
            </a:r>
            <a:endParaRPr lang="en-GB"/>
          </a:p>
        </p:txBody>
      </p:sp>
      <p:sp>
        <p:nvSpPr>
          <p:cNvPr id="210" name="!!No."/>
          <p:cNvSpPr>
            <a:spLocks noGrp="1"/>
          </p:cNvSpPr>
          <p:nvPr>
            <p:ph type="body" sz="quarter" idx="10" hasCustomPrompt="1"/>
          </p:nvPr>
        </p:nvSpPr>
        <p:spPr>
          <a:xfrm>
            <a:off x="736139" y="1800000"/>
            <a:ext cx="2273058" cy="2154436"/>
          </a:xfrm>
        </p:spPr>
        <p:txBody>
          <a:bodyPr wrap="square">
            <a:spAutoFit/>
          </a:bodyPr>
          <a:lstStyle>
            <a:lvl1pPr marL="0" indent="0">
              <a:lnSpc>
                <a:spcPts val="16800"/>
              </a:lnSpc>
              <a:spcBef>
                <a:spcPts val="0"/>
              </a:spcBef>
              <a:buNone/>
              <a:defRPr sz="1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endParaRPr lang="en-GB"/>
          </a:p>
        </p:txBody>
      </p:sp>
      <p:sp>
        <p:nvSpPr>
          <p:cNvPr id="212" name="Freeform 5"/>
          <p:cNvSpPr>
            <a:spLocks noChangeAspect="1" noEditPoints="1"/>
          </p:cNvSpPr>
          <p:nvPr userDrawn="1"/>
        </p:nvSpPr>
        <p:spPr bwMode="auto">
          <a:xfrm>
            <a:off x="817037" y="800100"/>
            <a:ext cx="2192400" cy="779154"/>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5426872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 Slide Light">
    <p:spTree>
      <p:nvGrpSpPr>
        <p:cNvPr id="1" name=""/>
        <p:cNvGrpSpPr/>
        <p:nvPr/>
      </p:nvGrpSpPr>
      <p:grpSpPr>
        <a:xfrm>
          <a:off x="0" y="0"/>
          <a:ext cx="0" cy="0"/>
          <a:chOff x="0" y="0"/>
          <a:chExt cx="0" cy="0"/>
        </a:xfrm>
      </p:grpSpPr>
      <p:sp>
        <p:nvSpPr>
          <p:cNvPr id="33" name="Footer Placeholder 1"/>
          <p:cNvSpPr>
            <a:spLocks noGrp="1"/>
          </p:cNvSpPr>
          <p:nvPr>
            <p:ph type="ftr" sz="quarter" idx="30"/>
          </p:nvPr>
        </p:nvSpPr>
        <p:spPr>
          <a:xfrm>
            <a:off x="298800" y="229500"/>
            <a:ext cx="5545138" cy="134725"/>
          </a:xfrm>
        </p:spPr>
        <p:txBody>
          <a:bodyPr/>
          <a:lstStyle/>
          <a:p>
            <a:endParaRPr lang="en-GB"/>
          </a:p>
        </p:txBody>
      </p:sp>
      <p:sp>
        <p:nvSpPr>
          <p:cNvPr id="35" name="!!ManMetUni-SPADES"/>
          <p:cNvSpPr>
            <a:spLocks noChangeAspect="1" noEditPoints="1"/>
          </p:cNvSpPr>
          <p:nvPr userDrawn="1"/>
        </p:nvSpPr>
        <p:spPr bwMode="auto">
          <a:xfrm>
            <a:off x="5591969" y="2872653"/>
            <a:ext cx="1008063" cy="1112695"/>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6" name="Group 35"/>
          <p:cNvGrpSpPr/>
          <p:nvPr userDrawn="1"/>
        </p:nvGrpSpPr>
        <p:grpSpPr>
          <a:xfrm>
            <a:off x="803276" y="3428999"/>
            <a:ext cx="10585450" cy="56229"/>
            <a:chOff x="550863" y="3429000"/>
            <a:chExt cx="11090275" cy="0"/>
          </a:xfrm>
        </p:grpSpPr>
        <p:cxnSp>
          <p:nvCxnSpPr>
            <p:cNvPr id="37" name="Straight Connector 36"/>
            <p:cNvCxnSpPr/>
            <p:nvPr/>
          </p:nvCxnSpPr>
          <p:spPr>
            <a:xfrm>
              <a:off x="550863" y="3429000"/>
              <a:ext cx="47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51650" y="3429000"/>
              <a:ext cx="4789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6095999" y="800099"/>
            <a:ext cx="45719" cy="5257801"/>
            <a:chOff x="6096000" y="549274"/>
            <a:chExt cx="0" cy="5759451"/>
          </a:xfrm>
        </p:grpSpPr>
        <p:cxnSp>
          <p:nvCxnSpPr>
            <p:cNvPr id="40" name="Straight Connector 39"/>
            <p:cNvCxnSpPr/>
            <p:nvPr/>
          </p:nvCxnSpPr>
          <p:spPr>
            <a:xfrm>
              <a:off x="6096000" y="549274"/>
              <a:ext cx="0" cy="20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4292725"/>
              <a:ext cx="0" cy="20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5"/>
          <p:cNvSpPr>
            <a:spLocks noGrp="1"/>
          </p:cNvSpPr>
          <p:nvPr>
            <p:ph type="body" sz="quarter" idx="32" hasCustomPrompt="1"/>
          </p:nvPr>
        </p:nvSpPr>
        <p:spPr>
          <a:xfrm>
            <a:off x="1537208" y="811992"/>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43" name="Text Placeholder 5"/>
          <p:cNvSpPr>
            <a:spLocks noGrp="1"/>
          </p:cNvSpPr>
          <p:nvPr>
            <p:ph type="body" sz="quarter" idx="33" hasCustomPrompt="1"/>
          </p:nvPr>
        </p:nvSpPr>
        <p:spPr>
          <a:xfrm>
            <a:off x="1537207" y="1129810"/>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44" name="Text Placeholder 5"/>
          <p:cNvSpPr>
            <a:spLocks noGrp="1"/>
          </p:cNvSpPr>
          <p:nvPr>
            <p:ph type="body" sz="quarter" idx="34" hasCustomPrompt="1"/>
          </p:nvPr>
        </p:nvSpPr>
        <p:spPr>
          <a:xfrm>
            <a:off x="1537208" y="2829554"/>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45" name="Text Placeholder 5"/>
          <p:cNvSpPr>
            <a:spLocks noGrp="1"/>
          </p:cNvSpPr>
          <p:nvPr>
            <p:ph type="body" sz="quarter" idx="35" hasCustomPrompt="1"/>
          </p:nvPr>
        </p:nvSpPr>
        <p:spPr>
          <a:xfrm>
            <a:off x="7615499" y="811992"/>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46" name="Text Placeholder 5"/>
          <p:cNvSpPr>
            <a:spLocks noGrp="1"/>
          </p:cNvSpPr>
          <p:nvPr>
            <p:ph type="body" sz="quarter" idx="36" hasCustomPrompt="1"/>
          </p:nvPr>
        </p:nvSpPr>
        <p:spPr>
          <a:xfrm>
            <a:off x="7615498" y="1129810"/>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47" name="Text Placeholder 5"/>
          <p:cNvSpPr>
            <a:spLocks noGrp="1"/>
          </p:cNvSpPr>
          <p:nvPr>
            <p:ph type="body" sz="quarter" idx="37" hasCustomPrompt="1"/>
          </p:nvPr>
        </p:nvSpPr>
        <p:spPr>
          <a:xfrm>
            <a:off x="7615499" y="2829554"/>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48" name="Text Placeholder 5"/>
          <p:cNvSpPr>
            <a:spLocks noGrp="1"/>
          </p:cNvSpPr>
          <p:nvPr>
            <p:ph type="body" sz="quarter" idx="38" hasCustomPrompt="1"/>
          </p:nvPr>
        </p:nvSpPr>
        <p:spPr>
          <a:xfrm>
            <a:off x="1537208" y="3846364"/>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49" name="Text Placeholder 5"/>
          <p:cNvSpPr>
            <a:spLocks noGrp="1"/>
          </p:cNvSpPr>
          <p:nvPr>
            <p:ph type="body" sz="quarter" idx="39" hasCustomPrompt="1"/>
          </p:nvPr>
        </p:nvSpPr>
        <p:spPr>
          <a:xfrm>
            <a:off x="1537207" y="4164182"/>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50" name="Text Placeholder 5"/>
          <p:cNvSpPr>
            <a:spLocks noGrp="1"/>
          </p:cNvSpPr>
          <p:nvPr>
            <p:ph type="body" sz="quarter" idx="40" hasCustomPrompt="1"/>
          </p:nvPr>
        </p:nvSpPr>
        <p:spPr>
          <a:xfrm>
            <a:off x="1537208" y="5863926"/>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51" name="Text Placeholder 5"/>
          <p:cNvSpPr>
            <a:spLocks noGrp="1"/>
          </p:cNvSpPr>
          <p:nvPr>
            <p:ph type="body" sz="quarter" idx="41" hasCustomPrompt="1"/>
          </p:nvPr>
        </p:nvSpPr>
        <p:spPr>
          <a:xfrm>
            <a:off x="7615499" y="3846364"/>
            <a:ext cx="3039294" cy="256480"/>
          </a:xfrm>
        </p:spPr>
        <p:txBody>
          <a:bodyPr wrap="square">
            <a:spAutoFit/>
          </a:bodyPr>
          <a:lstStyle>
            <a:lvl1pPr marL="0" indent="0" algn="ctr">
              <a:lnSpc>
                <a:spcPts val="2000"/>
              </a:lnSpc>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52" name="Text Placeholder 5"/>
          <p:cNvSpPr>
            <a:spLocks noGrp="1"/>
          </p:cNvSpPr>
          <p:nvPr>
            <p:ph type="body" sz="quarter" idx="42" hasCustomPrompt="1"/>
          </p:nvPr>
        </p:nvSpPr>
        <p:spPr>
          <a:xfrm>
            <a:off x="7615498" y="4164182"/>
            <a:ext cx="3039294" cy="1923604"/>
          </a:xfrm>
        </p:spPr>
        <p:txBody>
          <a:bodyPr wrap="square">
            <a:spAutoFit/>
          </a:bodyPr>
          <a:lstStyle>
            <a:lvl1pPr marL="0" indent="0" algn="ctr">
              <a:lnSpc>
                <a:spcPts val="15000"/>
              </a:lnSpc>
              <a:buNone/>
              <a:defRPr sz="148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53" name="Text Placeholder 5"/>
          <p:cNvSpPr>
            <a:spLocks noGrp="1"/>
          </p:cNvSpPr>
          <p:nvPr>
            <p:ph type="body" sz="quarter" idx="43" hasCustomPrompt="1"/>
          </p:nvPr>
        </p:nvSpPr>
        <p:spPr>
          <a:xfrm>
            <a:off x="7615499" y="5863926"/>
            <a:ext cx="3039294" cy="256480"/>
          </a:xfrm>
        </p:spPr>
        <p:txBody>
          <a:bodyPr wrap="square">
            <a:spAutoFit/>
          </a:bodyPr>
          <a:lstStyle>
            <a:lvl1pPr marL="0" indent="0" algn="ctr">
              <a:lnSpc>
                <a:spcPts val="2000"/>
              </a:lnSpc>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26"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2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8046272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t Slide Dark">
    <p:bg>
      <p:bgPr>
        <a:solidFill>
          <a:schemeClr val="tx1"/>
        </a:solidFill>
        <a:effectLst/>
      </p:bgPr>
    </p:bg>
    <p:spTree>
      <p:nvGrpSpPr>
        <p:cNvPr id="1" name=""/>
        <p:cNvGrpSpPr/>
        <p:nvPr/>
      </p:nvGrpSpPr>
      <p:grpSpPr>
        <a:xfrm>
          <a:off x="0" y="0"/>
          <a:ext cx="0" cy="0"/>
          <a:chOff x="0" y="0"/>
          <a:chExt cx="0" cy="0"/>
        </a:xfrm>
      </p:grpSpPr>
      <p:sp>
        <p:nvSpPr>
          <p:cNvPr id="33" name="Footer Placeholder 1"/>
          <p:cNvSpPr>
            <a:spLocks noGrp="1"/>
          </p:cNvSpPr>
          <p:nvPr>
            <p:ph type="ftr" sz="quarter" idx="30"/>
          </p:nvPr>
        </p:nvSpPr>
        <p:spPr>
          <a:xfrm>
            <a:off x="298800" y="229500"/>
            <a:ext cx="5545138" cy="134725"/>
          </a:xfrm>
        </p:spPr>
        <p:txBody>
          <a:bodyPr/>
          <a:lstStyle>
            <a:lvl1pPr>
              <a:defRPr>
                <a:solidFill>
                  <a:schemeClr val="bg1"/>
                </a:solidFill>
              </a:defRPr>
            </a:lvl1pPr>
          </a:lstStyle>
          <a:p>
            <a:endParaRPr lang="en-GB"/>
          </a:p>
        </p:txBody>
      </p:sp>
      <p:sp>
        <p:nvSpPr>
          <p:cNvPr id="35" name="!!ManMetUni-SPADES"/>
          <p:cNvSpPr>
            <a:spLocks noChangeAspect="1" noEditPoints="1"/>
          </p:cNvSpPr>
          <p:nvPr userDrawn="1"/>
        </p:nvSpPr>
        <p:spPr bwMode="auto">
          <a:xfrm>
            <a:off x="5591969" y="2872653"/>
            <a:ext cx="1008063" cy="1112695"/>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36" name="Group 35"/>
          <p:cNvGrpSpPr/>
          <p:nvPr userDrawn="1"/>
        </p:nvGrpSpPr>
        <p:grpSpPr>
          <a:xfrm>
            <a:off x="803276" y="3428999"/>
            <a:ext cx="10585450" cy="56229"/>
            <a:chOff x="550863" y="3429000"/>
            <a:chExt cx="11090275" cy="0"/>
          </a:xfrm>
        </p:grpSpPr>
        <p:cxnSp>
          <p:nvCxnSpPr>
            <p:cNvPr id="37" name="Straight Connector 36"/>
            <p:cNvCxnSpPr/>
            <p:nvPr/>
          </p:nvCxnSpPr>
          <p:spPr>
            <a:xfrm>
              <a:off x="550863" y="3429000"/>
              <a:ext cx="47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51650" y="3429000"/>
              <a:ext cx="47894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6095999" y="800099"/>
            <a:ext cx="45719" cy="5257801"/>
            <a:chOff x="6096000" y="549274"/>
            <a:chExt cx="0" cy="5759451"/>
          </a:xfrm>
        </p:grpSpPr>
        <p:cxnSp>
          <p:nvCxnSpPr>
            <p:cNvPr id="40" name="Straight Connector 39"/>
            <p:cNvCxnSpPr/>
            <p:nvPr/>
          </p:nvCxnSpPr>
          <p:spPr>
            <a:xfrm>
              <a:off x="6096000" y="549274"/>
              <a:ext cx="0" cy="20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4292725"/>
              <a:ext cx="0" cy="20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Text Placeholder 5"/>
          <p:cNvSpPr>
            <a:spLocks noGrp="1"/>
          </p:cNvSpPr>
          <p:nvPr>
            <p:ph type="body" sz="quarter" idx="32" hasCustomPrompt="1"/>
          </p:nvPr>
        </p:nvSpPr>
        <p:spPr>
          <a:xfrm>
            <a:off x="1537208" y="811992"/>
            <a:ext cx="3039294" cy="256480"/>
          </a:xfrm>
        </p:spPr>
        <p:txBody>
          <a:bodyPr wrap="square">
            <a:spAutoFit/>
          </a:bodyPr>
          <a:lstStyle>
            <a:lvl1pPr marL="0" indent="0" algn="ctr">
              <a:lnSpc>
                <a:spcPts val="20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43" name="Text Placeholder 5"/>
          <p:cNvSpPr>
            <a:spLocks noGrp="1"/>
          </p:cNvSpPr>
          <p:nvPr>
            <p:ph type="body" sz="quarter" idx="33" hasCustomPrompt="1"/>
          </p:nvPr>
        </p:nvSpPr>
        <p:spPr>
          <a:xfrm>
            <a:off x="1537207" y="1129810"/>
            <a:ext cx="3039294" cy="1923604"/>
          </a:xfrm>
        </p:spPr>
        <p:txBody>
          <a:bodyPr wrap="square">
            <a:spAutoFit/>
          </a:bodyPr>
          <a:lstStyle>
            <a:lvl1pPr marL="0" indent="0" algn="ctr">
              <a:lnSpc>
                <a:spcPts val="15000"/>
              </a:lnSpc>
              <a:buNone/>
              <a:defRPr sz="1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44" name="Text Placeholder 5"/>
          <p:cNvSpPr>
            <a:spLocks noGrp="1"/>
          </p:cNvSpPr>
          <p:nvPr>
            <p:ph type="body" sz="quarter" idx="34" hasCustomPrompt="1"/>
          </p:nvPr>
        </p:nvSpPr>
        <p:spPr>
          <a:xfrm>
            <a:off x="1537208" y="2829554"/>
            <a:ext cx="3039294" cy="256480"/>
          </a:xfrm>
        </p:spPr>
        <p:txBody>
          <a:bodyPr wrap="square">
            <a:spAutoFit/>
          </a:bodyPr>
          <a:lstStyle>
            <a:lvl1pPr marL="0" indent="0" algn="ctr">
              <a:lnSpc>
                <a:spcPts val="2000"/>
              </a:lnSpc>
              <a:buNone/>
              <a:defRPr sz="18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45" name="Text Placeholder 5"/>
          <p:cNvSpPr>
            <a:spLocks noGrp="1"/>
          </p:cNvSpPr>
          <p:nvPr>
            <p:ph type="body" sz="quarter" idx="35" hasCustomPrompt="1"/>
          </p:nvPr>
        </p:nvSpPr>
        <p:spPr>
          <a:xfrm>
            <a:off x="7615499" y="811992"/>
            <a:ext cx="3039294" cy="256480"/>
          </a:xfrm>
        </p:spPr>
        <p:txBody>
          <a:bodyPr wrap="square">
            <a:spAutoFit/>
          </a:bodyPr>
          <a:lstStyle>
            <a:lvl1pPr marL="0" indent="0" algn="ctr">
              <a:lnSpc>
                <a:spcPts val="20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46" name="Text Placeholder 5"/>
          <p:cNvSpPr>
            <a:spLocks noGrp="1"/>
          </p:cNvSpPr>
          <p:nvPr>
            <p:ph type="body" sz="quarter" idx="36" hasCustomPrompt="1"/>
          </p:nvPr>
        </p:nvSpPr>
        <p:spPr>
          <a:xfrm>
            <a:off x="7615498" y="1129810"/>
            <a:ext cx="3039294" cy="1923604"/>
          </a:xfrm>
        </p:spPr>
        <p:txBody>
          <a:bodyPr wrap="square">
            <a:spAutoFit/>
          </a:bodyPr>
          <a:lstStyle>
            <a:lvl1pPr marL="0" indent="0" algn="ctr">
              <a:lnSpc>
                <a:spcPts val="15000"/>
              </a:lnSpc>
              <a:buNone/>
              <a:defRPr sz="1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47" name="Text Placeholder 5"/>
          <p:cNvSpPr>
            <a:spLocks noGrp="1"/>
          </p:cNvSpPr>
          <p:nvPr>
            <p:ph type="body" sz="quarter" idx="37" hasCustomPrompt="1"/>
          </p:nvPr>
        </p:nvSpPr>
        <p:spPr>
          <a:xfrm>
            <a:off x="7615499" y="2829554"/>
            <a:ext cx="3039294" cy="256480"/>
          </a:xfrm>
        </p:spPr>
        <p:txBody>
          <a:bodyPr wrap="square">
            <a:spAutoFit/>
          </a:bodyPr>
          <a:lstStyle>
            <a:lvl1pPr marL="0" indent="0" algn="ctr">
              <a:lnSpc>
                <a:spcPts val="2000"/>
              </a:lnSpc>
              <a:buNone/>
              <a:defRPr sz="18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48" name="Text Placeholder 5"/>
          <p:cNvSpPr>
            <a:spLocks noGrp="1"/>
          </p:cNvSpPr>
          <p:nvPr>
            <p:ph type="body" sz="quarter" idx="38" hasCustomPrompt="1"/>
          </p:nvPr>
        </p:nvSpPr>
        <p:spPr>
          <a:xfrm>
            <a:off x="1537208" y="3846364"/>
            <a:ext cx="3039294" cy="256480"/>
          </a:xfrm>
        </p:spPr>
        <p:txBody>
          <a:bodyPr wrap="square">
            <a:spAutoFit/>
          </a:bodyPr>
          <a:lstStyle>
            <a:lvl1pPr marL="0" indent="0" algn="ctr">
              <a:lnSpc>
                <a:spcPts val="20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49" name="Text Placeholder 5"/>
          <p:cNvSpPr>
            <a:spLocks noGrp="1"/>
          </p:cNvSpPr>
          <p:nvPr>
            <p:ph type="body" sz="quarter" idx="39" hasCustomPrompt="1"/>
          </p:nvPr>
        </p:nvSpPr>
        <p:spPr>
          <a:xfrm>
            <a:off x="1537207" y="4164182"/>
            <a:ext cx="3039294" cy="1923604"/>
          </a:xfrm>
        </p:spPr>
        <p:txBody>
          <a:bodyPr wrap="square">
            <a:spAutoFit/>
          </a:bodyPr>
          <a:lstStyle>
            <a:lvl1pPr marL="0" indent="0" algn="ctr">
              <a:lnSpc>
                <a:spcPts val="15000"/>
              </a:lnSpc>
              <a:buNone/>
              <a:defRPr sz="1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50" name="Text Placeholder 5"/>
          <p:cNvSpPr>
            <a:spLocks noGrp="1"/>
          </p:cNvSpPr>
          <p:nvPr>
            <p:ph type="body" sz="quarter" idx="40" hasCustomPrompt="1"/>
          </p:nvPr>
        </p:nvSpPr>
        <p:spPr>
          <a:xfrm>
            <a:off x="1537208" y="5863926"/>
            <a:ext cx="3039294" cy="256480"/>
          </a:xfrm>
        </p:spPr>
        <p:txBody>
          <a:bodyPr wrap="square">
            <a:spAutoFit/>
          </a:bodyPr>
          <a:lstStyle>
            <a:lvl1pPr marL="0" indent="0" algn="ctr">
              <a:lnSpc>
                <a:spcPts val="2000"/>
              </a:lnSpc>
              <a:buNone/>
              <a:defRPr sz="18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51" name="Text Placeholder 5"/>
          <p:cNvSpPr>
            <a:spLocks noGrp="1"/>
          </p:cNvSpPr>
          <p:nvPr>
            <p:ph type="body" sz="quarter" idx="41" hasCustomPrompt="1"/>
          </p:nvPr>
        </p:nvSpPr>
        <p:spPr>
          <a:xfrm>
            <a:off x="7615499" y="3846364"/>
            <a:ext cx="3039294" cy="256480"/>
          </a:xfrm>
        </p:spPr>
        <p:txBody>
          <a:bodyPr wrap="square">
            <a:spAutoFit/>
          </a:bodyPr>
          <a:lstStyle>
            <a:lvl1pPr marL="0" indent="0" algn="ctr">
              <a:lnSpc>
                <a:spcPts val="20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Example statistic</a:t>
            </a:r>
            <a:endParaRPr lang="en-GB"/>
          </a:p>
        </p:txBody>
      </p:sp>
      <p:sp>
        <p:nvSpPr>
          <p:cNvPr id="52" name="Text Placeholder 5"/>
          <p:cNvSpPr>
            <a:spLocks noGrp="1"/>
          </p:cNvSpPr>
          <p:nvPr>
            <p:ph type="body" sz="quarter" idx="42" hasCustomPrompt="1"/>
          </p:nvPr>
        </p:nvSpPr>
        <p:spPr>
          <a:xfrm>
            <a:off x="7615498" y="4164182"/>
            <a:ext cx="3039294" cy="1923604"/>
          </a:xfrm>
        </p:spPr>
        <p:txBody>
          <a:bodyPr wrap="square">
            <a:spAutoFit/>
          </a:bodyPr>
          <a:lstStyle>
            <a:lvl1pPr marL="0" indent="0" algn="ctr">
              <a:lnSpc>
                <a:spcPts val="15000"/>
              </a:lnSpc>
              <a:buNone/>
              <a:defRPr sz="1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a:t>540</a:t>
            </a:r>
          </a:p>
        </p:txBody>
      </p:sp>
      <p:sp>
        <p:nvSpPr>
          <p:cNvPr id="53" name="Text Placeholder 5"/>
          <p:cNvSpPr>
            <a:spLocks noGrp="1"/>
          </p:cNvSpPr>
          <p:nvPr>
            <p:ph type="body" sz="quarter" idx="43" hasCustomPrompt="1"/>
          </p:nvPr>
        </p:nvSpPr>
        <p:spPr>
          <a:xfrm>
            <a:off x="7615499" y="5863926"/>
            <a:ext cx="3039294" cy="256480"/>
          </a:xfrm>
        </p:spPr>
        <p:txBody>
          <a:bodyPr wrap="square">
            <a:spAutoFit/>
          </a:bodyPr>
          <a:lstStyle>
            <a:lvl1pPr marL="0" indent="0" algn="ctr">
              <a:lnSpc>
                <a:spcPts val="2000"/>
              </a:lnSpc>
              <a:buNone/>
              <a:defRPr sz="18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Enter text below</a:t>
            </a:r>
            <a:endParaRPr lang="en-GB"/>
          </a:p>
        </p:txBody>
      </p:sp>
      <p:sp>
        <p:nvSpPr>
          <p:cNvPr id="26"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25"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196988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Video/Charts/1 IMG)">
    <p:spTree>
      <p:nvGrpSpPr>
        <p:cNvPr id="1" name=""/>
        <p:cNvGrpSpPr/>
        <p:nvPr/>
      </p:nvGrpSpPr>
      <p:grpSpPr>
        <a:xfrm>
          <a:off x="0" y="0"/>
          <a:ext cx="0" cy="0"/>
          <a:chOff x="0" y="0"/>
          <a:chExt cx="0" cy="0"/>
        </a:xfrm>
      </p:grpSpPr>
      <p:sp>
        <p:nvSpPr>
          <p:cNvPr id="9" name="Content Placeholder 2"/>
          <p:cNvSpPr>
            <a:spLocks noGrp="1"/>
          </p:cNvSpPr>
          <p:nvPr>
            <p:ph sz="quarter" idx="11" hasCustomPrompt="1"/>
          </p:nvPr>
        </p:nvSpPr>
        <p:spPr>
          <a:xfrm>
            <a:off x="803275" y="800099"/>
            <a:ext cx="10585450" cy="5257801"/>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baseline="0">
                <a:solidFill>
                  <a:schemeClr val="tx1"/>
                </a:solidFill>
              </a:defRPr>
            </a:lvl1pPr>
          </a:lstStyle>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lang="en-GB"/>
              <a:t>Click to add Content</a:t>
            </a:r>
          </a:p>
        </p:txBody>
      </p:sp>
      <p:sp>
        <p:nvSpPr>
          <p:cNvPr id="13" name="Footer Placeholder 1"/>
          <p:cNvSpPr>
            <a:spLocks noGrp="1"/>
          </p:cNvSpPr>
          <p:nvPr>
            <p:ph type="ftr" sz="quarter" idx="30"/>
          </p:nvPr>
        </p:nvSpPr>
        <p:spPr>
          <a:xfrm>
            <a:off x="298800" y="229500"/>
            <a:ext cx="5545138" cy="134725"/>
          </a:xfrm>
        </p:spPr>
        <p:txBody>
          <a:bodyPr/>
          <a:lstStyle/>
          <a:p>
            <a:endParaRPr lang="en-GB"/>
          </a:p>
        </p:txBody>
      </p:sp>
      <p:sp>
        <p:nvSpPr>
          <p:cNvPr id="16" name="Text Placeholder 7"/>
          <p:cNvSpPr>
            <a:spLocks noGrp="1"/>
          </p:cNvSpPr>
          <p:nvPr>
            <p:ph type="body" sz="quarter" idx="29" hasCustomPrompt="1"/>
          </p:nvPr>
        </p:nvSpPr>
        <p:spPr>
          <a:xfrm>
            <a:off x="803275" y="5572607"/>
            <a:ext cx="5038504"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0"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8"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6256534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IMG">
    <p:bg>
      <p:bgPr>
        <a:solidFill>
          <a:schemeClr val="bg1"/>
        </a:solidFill>
        <a:effectLst/>
      </p:bgPr>
    </p:bg>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803274" y="800100"/>
            <a:ext cx="5166726"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2" name="Content Placeholder 2"/>
          <p:cNvSpPr>
            <a:spLocks noGrp="1"/>
          </p:cNvSpPr>
          <p:nvPr>
            <p:ph sz="quarter" idx="13" hasCustomPrompt="1"/>
          </p:nvPr>
        </p:nvSpPr>
        <p:spPr>
          <a:xfrm>
            <a:off x="6222000" y="800100"/>
            <a:ext cx="5166725"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3" name="Footer Placeholder 1"/>
          <p:cNvSpPr>
            <a:spLocks noGrp="1"/>
          </p:cNvSpPr>
          <p:nvPr>
            <p:ph type="ftr" sz="quarter" idx="30"/>
          </p:nvPr>
        </p:nvSpPr>
        <p:spPr>
          <a:xfrm>
            <a:off x="300038" y="229500"/>
            <a:ext cx="5545138" cy="134725"/>
          </a:xfrm>
        </p:spPr>
        <p:txBody>
          <a:bodyPr/>
          <a:lstStyle/>
          <a:p>
            <a:endParaRPr lang="en-GB"/>
          </a:p>
        </p:txBody>
      </p:sp>
      <p:sp>
        <p:nvSpPr>
          <p:cNvPr id="16"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7"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9"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8869759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IMG">
    <p:spTree>
      <p:nvGrpSpPr>
        <p:cNvPr id="1" name=""/>
        <p:cNvGrpSpPr/>
        <p:nvPr/>
      </p:nvGrpSpPr>
      <p:grpSpPr>
        <a:xfrm>
          <a:off x="0" y="0"/>
          <a:ext cx="0" cy="0"/>
          <a:chOff x="0" y="0"/>
          <a:chExt cx="0" cy="0"/>
        </a:xfrm>
      </p:grpSpPr>
      <p:sp>
        <p:nvSpPr>
          <p:cNvPr id="13" name="Content Placeholder 2"/>
          <p:cNvSpPr>
            <a:spLocks noGrp="1"/>
          </p:cNvSpPr>
          <p:nvPr>
            <p:ph sz="quarter" idx="13" hasCustomPrompt="1"/>
          </p:nvPr>
        </p:nvSpPr>
        <p:spPr>
          <a:xfrm>
            <a:off x="803274" y="800100"/>
            <a:ext cx="5166726"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4" name="Content Placeholder 2"/>
          <p:cNvSpPr>
            <a:spLocks noGrp="1"/>
          </p:cNvSpPr>
          <p:nvPr>
            <p:ph sz="quarter" idx="14" hasCustomPrompt="1"/>
          </p:nvPr>
        </p:nvSpPr>
        <p:spPr>
          <a:xfrm>
            <a:off x="6222000" y="800099"/>
            <a:ext cx="5166725"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6" name="Content Placeholder 2"/>
          <p:cNvSpPr>
            <a:spLocks noGrp="1"/>
          </p:cNvSpPr>
          <p:nvPr>
            <p:ph sz="quarter" idx="15" hasCustomPrompt="1"/>
          </p:nvPr>
        </p:nvSpPr>
        <p:spPr>
          <a:xfrm>
            <a:off x="6222000" y="3555000"/>
            <a:ext cx="5166725" cy="2502000"/>
          </a:xfrm>
          <a:solidFill>
            <a:schemeClr val="bg2"/>
          </a:solidFill>
        </p:spPr>
        <p:txBody>
          <a:bodyPr anchor="b"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7" name="Footer Placeholder 1"/>
          <p:cNvSpPr>
            <a:spLocks noGrp="1"/>
          </p:cNvSpPr>
          <p:nvPr>
            <p:ph type="ftr" sz="quarter" idx="30"/>
          </p:nvPr>
        </p:nvSpPr>
        <p:spPr>
          <a:xfrm>
            <a:off x="300038" y="229500"/>
            <a:ext cx="5545138" cy="134725"/>
          </a:xfrm>
        </p:spPr>
        <p:txBody>
          <a:bodyPr/>
          <a:lstStyle/>
          <a:p>
            <a:endParaRPr lang="en-GB"/>
          </a:p>
        </p:txBody>
      </p:sp>
      <p:sp>
        <p:nvSpPr>
          <p:cNvPr id="19"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0"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230595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IMG">
    <p:spTree>
      <p:nvGrpSpPr>
        <p:cNvPr id="1" name=""/>
        <p:cNvGrpSpPr/>
        <p:nvPr/>
      </p:nvGrpSpPr>
      <p:grpSpPr>
        <a:xfrm>
          <a:off x="0" y="0"/>
          <a:ext cx="0" cy="0"/>
          <a:chOff x="0" y="0"/>
          <a:chExt cx="0" cy="0"/>
        </a:xfrm>
      </p:grpSpPr>
      <p:sp>
        <p:nvSpPr>
          <p:cNvPr id="15" name="Content Placeholder 2"/>
          <p:cNvSpPr>
            <a:spLocks noGrp="1"/>
          </p:cNvSpPr>
          <p:nvPr>
            <p:ph sz="quarter" idx="15" hasCustomPrompt="1"/>
          </p:nvPr>
        </p:nvSpPr>
        <p:spPr>
          <a:xfrm>
            <a:off x="6222000" y="3555000"/>
            <a:ext cx="5166725" cy="2502901"/>
          </a:xfrm>
          <a:solidFill>
            <a:schemeClr val="bg2"/>
          </a:solidFill>
        </p:spPr>
        <p:txBody>
          <a:bodyPr anchor="t"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6" name="Content Placeholder 2"/>
          <p:cNvSpPr>
            <a:spLocks noGrp="1"/>
          </p:cNvSpPr>
          <p:nvPr>
            <p:ph sz="quarter" idx="16" hasCustomPrompt="1"/>
          </p:nvPr>
        </p:nvSpPr>
        <p:spPr>
          <a:xfrm>
            <a:off x="803274" y="800100"/>
            <a:ext cx="5166726"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8" name="Content Placeholder 2"/>
          <p:cNvSpPr>
            <a:spLocks noGrp="1"/>
          </p:cNvSpPr>
          <p:nvPr>
            <p:ph sz="quarter" idx="17" hasCustomPrompt="1"/>
          </p:nvPr>
        </p:nvSpPr>
        <p:spPr>
          <a:xfrm>
            <a:off x="803274" y="3555000"/>
            <a:ext cx="5166726" cy="2502901"/>
          </a:xfrm>
          <a:solidFill>
            <a:schemeClr val="bg2"/>
          </a:solidFill>
        </p:spPr>
        <p:txBody>
          <a:bodyPr anchor="t"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9" name="Footer Placeholder 1"/>
          <p:cNvSpPr>
            <a:spLocks noGrp="1"/>
          </p:cNvSpPr>
          <p:nvPr>
            <p:ph type="ftr" sz="quarter" idx="30"/>
          </p:nvPr>
        </p:nvSpPr>
        <p:spPr>
          <a:xfrm>
            <a:off x="300038" y="229500"/>
            <a:ext cx="5545138" cy="134725"/>
          </a:xfrm>
        </p:spPr>
        <p:txBody>
          <a:bodyPr/>
          <a:lstStyle/>
          <a:p>
            <a:endParaRPr lang="en-GB"/>
          </a:p>
        </p:txBody>
      </p:sp>
      <p:sp>
        <p:nvSpPr>
          <p:cNvPr id="20" name="Content Placeholder 2"/>
          <p:cNvSpPr>
            <a:spLocks noGrp="1"/>
          </p:cNvSpPr>
          <p:nvPr>
            <p:ph sz="quarter" idx="14" hasCustomPrompt="1"/>
          </p:nvPr>
        </p:nvSpPr>
        <p:spPr>
          <a:xfrm>
            <a:off x="6222594" y="800100"/>
            <a:ext cx="5166132"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22"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sp>
        <p:nvSpPr>
          <p:cNvPr id="10"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6516254"/>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Video/Charts/1 IMG) DARK">
    <p:bg>
      <p:bgPr>
        <a:solidFill>
          <a:schemeClr val="tx1"/>
        </a:solidFill>
        <a:effectLst/>
      </p:bgPr>
    </p:bg>
    <p:spTree>
      <p:nvGrpSpPr>
        <p:cNvPr id="1" name=""/>
        <p:cNvGrpSpPr/>
        <p:nvPr/>
      </p:nvGrpSpPr>
      <p:grpSpPr>
        <a:xfrm>
          <a:off x="0" y="0"/>
          <a:ext cx="0" cy="0"/>
          <a:chOff x="0" y="0"/>
          <a:chExt cx="0" cy="0"/>
        </a:xfrm>
      </p:grpSpPr>
      <p:sp>
        <p:nvSpPr>
          <p:cNvPr id="9" name="Content Placeholder 2"/>
          <p:cNvSpPr>
            <a:spLocks noGrp="1"/>
          </p:cNvSpPr>
          <p:nvPr>
            <p:ph sz="quarter" idx="11" hasCustomPrompt="1"/>
          </p:nvPr>
        </p:nvSpPr>
        <p:spPr>
          <a:xfrm>
            <a:off x="803275" y="800099"/>
            <a:ext cx="10585450" cy="5257801"/>
          </a:xfrm>
          <a:solidFill>
            <a:schemeClr val="bg2"/>
          </a:solidFill>
        </p:spPr>
        <p:txBody>
          <a:bodyPr/>
          <a:lstStyle>
            <a:lvl1pPr marL="0" marR="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baseline="0">
                <a:solidFill>
                  <a:schemeClr val="tx1"/>
                </a:solidFill>
              </a:defRPr>
            </a:lvl1pPr>
          </a:lstStyle>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lang="en-GB"/>
              <a:t>Click to add Content</a:t>
            </a:r>
          </a:p>
        </p:txBody>
      </p:sp>
      <p:sp>
        <p:nvSpPr>
          <p:cNvPr id="13" name="Footer Placeholder 1"/>
          <p:cNvSpPr>
            <a:spLocks noGrp="1"/>
          </p:cNvSpPr>
          <p:nvPr>
            <p:ph type="ftr" sz="quarter" idx="30"/>
          </p:nvPr>
        </p:nvSpPr>
        <p:spPr>
          <a:xfrm>
            <a:off x="298800" y="229500"/>
            <a:ext cx="5545138" cy="134725"/>
          </a:xfrm>
        </p:spPr>
        <p:txBody>
          <a:bodyPr/>
          <a:lstStyle>
            <a:lvl1pPr>
              <a:defRPr>
                <a:solidFill>
                  <a:schemeClr val="bg1"/>
                </a:solidFill>
              </a:defRPr>
            </a:lvl1pPr>
          </a:lstStyle>
          <a:p>
            <a:endParaRPr lang="en-GB"/>
          </a:p>
        </p:txBody>
      </p:sp>
      <p:sp>
        <p:nvSpPr>
          <p:cNvPr id="16" name="Text Placeholder 7"/>
          <p:cNvSpPr>
            <a:spLocks noGrp="1"/>
          </p:cNvSpPr>
          <p:nvPr>
            <p:ph type="body" sz="quarter" idx="29" hasCustomPrompt="1"/>
          </p:nvPr>
        </p:nvSpPr>
        <p:spPr>
          <a:xfrm>
            <a:off x="803275" y="5572607"/>
            <a:ext cx="5038504"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0"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8"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77899581"/>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IMG DARK">
    <p:bg>
      <p:bgPr>
        <a:solidFill>
          <a:schemeClr val="tx1"/>
        </a:solidFill>
        <a:effectLst/>
      </p:bgPr>
    </p:bg>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803274" y="800100"/>
            <a:ext cx="5166726"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2" name="Content Placeholder 2"/>
          <p:cNvSpPr>
            <a:spLocks noGrp="1"/>
          </p:cNvSpPr>
          <p:nvPr>
            <p:ph sz="quarter" idx="13" hasCustomPrompt="1"/>
          </p:nvPr>
        </p:nvSpPr>
        <p:spPr>
          <a:xfrm>
            <a:off x="6222000" y="800100"/>
            <a:ext cx="5166725"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3" name="Footer Placeholder 1"/>
          <p:cNvSpPr>
            <a:spLocks noGrp="1"/>
          </p:cNvSpPr>
          <p:nvPr>
            <p:ph type="ftr" sz="quarter" idx="30"/>
          </p:nvPr>
        </p:nvSpPr>
        <p:spPr>
          <a:xfrm>
            <a:off x="300038" y="229500"/>
            <a:ext cx="5545138" cy="134725"/>
          </a:xfrm>
        </p:spPr>
        <p:txBody>
          <a:bodyPr/>
          <a:lstStyle>
            <a:lvl1pPr>
              <a:defRPr>
                <a:solidFill>
                  <a:schemeClr val="bg1"/>
                </a:solidFill>
              </a:defRPr>
            </a:lvl1pPr>
          </a:lstStyle>
          <a:p>
            <a:endParaRPr lang="en-GB"/>
          </a:p>
        </p:txBody>
      </p:sp>
      <p:sp>
        <p:nvSpPr>
          <p:cNvPr id="16"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7"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9"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51316735"/>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IMG DARK">
    <p:bg>
      <p:bgPr>
        <a:solidFill>
          <a:schemeClr val="tx1"/>
        </a:solidFill>
        <a:effectLst/>
      </p:bgPr>
    </p:bg>
    <p:spTree>
      <p:nvGrpSpPr>
        <p:cNvPr id="1" name=""/>
        <p:cNvGrpSpPr/>
        <p:nvPr/>
      </p:nvGrpSpPr>
      <p:grpSpPr>
        <a:xfrm>
          <a:off x="0" y="0"/>
          <a:ext cx="0" cy="0"/>
          <a:chOff x="0" y="0"/>
          <a:chExt cx="0" cy="0"/>
        </a:xfrm>
      </p:grpSpPr>
      <p:sp>
        <p:nvSpPr>
          <p:cNvPr id="13" name="Content Placeholder 2"/>
          <p:cNvSpPr>
            <a:spLocks noGrp="1"/>
          </p:cNvSpPr>
          <p:nvPr>
            <p:ph sz="quarter" idx="13" hasCustomPrompt="1"/>
          </p:nvPr>
        </p:nvSpPr>
        <p:spPr>
          <a:xfrm>
            <a:off x="803274" y="800100"/>
            <a:ext cx="5166726" cy="52578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4" name="Content Placeholder 2"/>
          <p:cNvSpPr>
            <a:spLocks noGrp="1"/>
          </p:cNvSpPr>
          <p:nvPr>
            <p:ph sz="quarter" idx="14" hasCustomPrompt="1"/>
          </p:nvPr>
        </p:nvSpPr>
        <p:spPr>
          <a:xfrm>
            <a:off x="6222000" y="800099"/>
            <a:ext cx="5166725"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6" name="Content Placeholder 2"/>
          <p:cNvSpPr>
            <a:spLocks noGrp="1"/>
          </p:cNvSpPr>
          <p:nvPr>
            <p:ph sz="quarter" idx="15" hasCustomPrompt="1"/>
          </p:nvPr>
        </p:nvSpPr>
        <p:spPr>
          <a:xfrm>
            <a:off x="6222000" y="3555000"/>
            <a:ext cx="5166725" cy="2502000"/>
          </a:xfrm>
          <a:solidFill>
            <a:schemeClr val="bg2"/>
          </a:solidFill>
        </p:spPr>
        <p:txBody>
          <a:bodyPr anchor="b"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7" name="Footer Placeholder 1"/>
          <p:cNvSpPr>
            <a:spLocks noGrp="1"/>
          </p:cNvSpPr>
          <p:nvPr>
            <p:ph type="ftr" sz="quarter" idx="30"/>
          </p:nvPr>
        </p:nvSpPr>
        <p:spPr>
          <a:xfrm>
            <a:off x="300038" y="229500"/>
            <a:ext cx="5545138" cy="134725"/>
          </a:xfrm>
        </p:spPr>
        <p:txBody>
          <a:bodyPr/>
          <a:lstStyle>
            <a:lvl1pPr>
              <a:defRPr>
                <a:solidFill>
                  <a:schemeClr val="bg1"/>
                </a:solidFill>
              </a:defRPr>
            </a:lvl1pPr>
          </a:lstStyle>
          <a:p>
            <a:endParaRPr lang="en-GB"/>
          </a:p>
        </p:txBody>
      </p:sp>
      <p:sp>
        <p:nvSpPr>
          <p:cNvPr id="19"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2"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0"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7674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Copy/2xImage/Pullout">
    <p:bg>
      <p:bgPr>
        <a:solidFill>
          <a:schemeClr val="bg1"/>
        </a:solidFill>
        <a:effectLst/>
      </p:bgPr>
    </p:bg>
    <p:spTree>
      <p:nvGrpSpPr>
        <p:cNvPr id="1" name=""/>
        <p:cNvGrpSpPr/>
        <p:nvPr/>
      </p:nvGrpSpPr>
      <p:grpSpPr>
        <a:xfrm>
          <a:off x="0" y="0"/>
          <a:ext cx="0" cy="0"/>
          <a:chOff x="0" y="0"/>
          <a:chExt cx="0" cy="0"/>
        </a:xfrm>
      </p:grpSpPr>
      <p:sp>
        <p:nvSpPr>
          <p:cNvPr id="12" name="Picture Placeholder 9"/>
          <p:cNvSpPr>
            <a:spLocks noGrp="1"/>
          </p:cNvSpPr>
          <p:nvPr>
            <p:ph type="pic" sz="quarter" idx="30" hasCustomPrompt="1"/>
          </p:nvPr>
        </p:nvSpPr>
        <p:spPr>
          <a:xfrm>
            <a:off x="6096000" y="0"/>
            <a:ext cx="6096000" cy="6858000"/>
          </a:xfrm>
          <a:solidFill>
            <a:schemeClr val="tx2"/>
          </a:solidFill>
        </p:spPr>
        <p:txBody>
          <a:bodyPr/>
          <a:lstStyle>
            <a:lvl1pPr marL="0" indent="0">
              <a:buNone/>
              <a:defRPr/>
            </a:lvl1pPr>
          </a:lstStyle>
          <a:p>
            <a:r>
              <a:rPr lang="en-GB"/>
              <a:t>Click to add Picture or Colour</a:t>
            </a:r>
          </a:p>
        </p:txBody>
      </p:sp>
      <p:sp>
        <p:nvSpPr>
          <p:cNvPr id="13" name="Text Placeholder 1"/>
          <p:cNvSpPr>
            <a:spLocks noGrp="1"/>
          </p:cNvSpPr>
          <p:nvPr>
            <p:ph type="body" sz="quarter" idx="20" hasCustomPrompt="1"/>
          </p:nvPr>
        </p:nvSpPr>
        <p:spPr>
          <a:xfrm>
            <a:off x="803275" y="1296000"/>
            <a:ext cx="4032250" cy="769441"/>
          </a:xfrm>
        </p:spPr>
        <p:txBody>
          <a:bodyPr wrap="square" rIns="4680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5" name="Content Placeholder 1"/>
          <p:cNvSpPr>
            <a:spLocks noGrp="1"/>
          </p:cNvSpPr>
          <p:nvPr>
            <p:ph sz="quarter" idx="21"/>
          </p:nvPr>
        </p:nvSpPr>
        <p:spPr>
          <a:xfrm>
            <a:off x="803291" y="2318400"/>
            <a:ext cx="4032500" cy="1282402"/>
          </a:xfrm>
        </p:spPr>
        <p:txBody>
          <a:bodyPr wrap="square" rIns="4680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03275" y="799200"/>
            <a:ext cx="4032250" cy="493340"/>
          </a:xfrm>
        </p:spPr>
        <p:txBody>
          <a:bodyPr rIns="46800"/>
          <a:lstStyle/>
          <a:p>
            <a:r>
              <a:rPr lang="en-US"/>
              <a:t>Click to add title</a:t>
            </a:r>
          </a:p>
        </p:txBody>
      </p:sp>
      <p:sp>
        <p:nvSpPr>
          <p:cNvPr id="17" name="Picture Placeholder 4"/>
          <p:cNvSpPr>
            <a:spLocks noGrp="1"/>
          </p:cNvSpPr>
          <p:nvPr>
            <p:ph type="pic" sz="quarter" idx="31" hasCustomPrompt="1"/>
          </p:nvPr>
        </p:nvSpPr>
        <p:spPr>
          <a:xfrm>
            <a:off x="5591175" y="800100"/>
            <a:ext cx="5797550" cy="2520950"/>
          </a:xfrm>
          <a:solidFill>
            <a:schemeClr val="bg2"/>
          </a:solidFill>
        </p:spPr>
        <p:txBody>
          <a:bodyPr/>
          <a:lstStyle>
            <a:lvl1pPr marL="0" indent="0">
              <a:buNone/>
              <a:defRPr/>
            </a:lvl1pPr>
          </a:lstStyle>
          <a:p>
            <a:r>
              <a:rPr lang="en-GB"/>
              <a:t>Click to add Picture</a:t>
            </a:r>
          </a:p>
        </p:txBody>
      </p:sp>
      <p:sp>
        <p:nvSpPr>
          <p:cNvPr id="20" name="Picture Placeholder 3"/>
          <p:cNvSpPr>
            <a:spLocks noGrp="1"/>
          </p:cNvSpPr>
          <p:nvPr>
            <p:ph type="pic" sz="quarter" idx="32" hasCustomPrompt="1"/>
          </p:nvPr>
        </p:nvSpPr>
        <p:spPr>
          <a:xfrm>
            <a:off x="5591175" y="3537225"/>
            <a:ext cx="5797550" cy="2515037"/>
          </a:xfrm>
          <a:solidFill>
            <a:schemeClr val="bg2"/>
          </a:solidFill>
        </p:spPr>
        <p:txBody>
          <a:bodyPr/>
          <a:lstStyle>
            <a:lvl1pPr marL="0" indent="0">
              <a:buNone/>
              <a:defRPr/>
            </a:lvl1pPr>
          </a:lstStyle>
          <a:p>
            <a:r>
              <a:rPr lang="en-GB"/>
              <a:t>Click to add Picture</a:t>
            </a:r>
          </a:p>
        </p:txBody>
      </p:sp>
      <p:sp>
        <p:nvSpPr>
          <p:cNvPr id="3" name="Footer Placeholder 2"/>
          <p:cNvSpPr>
            <a:spLocks noGrp="1"/>
          </p:cNvSpPr>
          <p:nvPr>
            <p:ph type="ftr" sz="quarter" idx="33"/>
          </p:nvPr>
        </p:nvSpPr>
        <p:spPr>
          <a:xfrm>
            <a:off x="298800" y="229500"/>
            <a:ext cx="5545138" cy="134725"/>
          </a:xfrm>
        </p:spPr>
        <p:txBody>
          <a:bodyPr/>
          <a:lstStyle/>
          <a:p>
            <a:endParaRPr lang="en-GB"/>
          </a:p>
        </p:txBody>
      </p:sp>
      <p:sp>
        <p:nvSpPr>
          <p:cNvPr id="16" name="Source 1"/>
          <p:cNvSpPr>
            <a:spLocks noGrp="1"/>
          </p:cNvSpPr>
          <p:nvPr>
            <p:ph type="body" sz="quarter" idx="22" hasCustomPrompt="1"/>
          </p:nvPr>
        </p:nvSpPr>
        <p:spPr>
          <a:xfrm>
            <a:off x="803275" y="5872992"/>
            <a:ext cx="4032250" cy="128240"/>
          </a:xfrm>
        </p:spPr>
        <p:txBody>
          <a:bodyPr wrap="square">
            <a:spAutoFit/>
          </a:bodyPr>
          <a:lstStyle>
            <a:lvl1pPr marL="0" indent="0">
              <a:lnSpc>
                <a:spcPts val="1000"/>
              </a:lnSpc>
              <a:buNone/>
              <a:defRPr sz="900" baseline="0"/>
            </a:lvl1pPr>
          </a:lstStyle>
          <a:p>
            <a:pPr lvl="0"/>
            <a:r>
              <a:rPr lang="en-US"/>
              <a:t>Click to add source</a:t>
            </a:r>
            <a:endParaRPr lang="en-GB"/>
          </a:p>
        </p:txBody>
      </p:sp>
      <p:sp>
        <p:nvSpPr>
          <p:cNvPr id="21" name="Text Placeholder 7"/>
          <p:cNvSpPr>
            <a:spLocks noGrp="1"/>
          </p:cNvSpPr>
          <p:nvPr>
            <p:ph type="body" sz="quarter" idx="29" hasCustomPrompt="1"/>
          </p:nvPr>
        </p:nvSpPr>
        <p:spPr>
          <a:xfrm>
            <a:off x="803903" y="5336136"/>
            <a:ext cx="4031580"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2"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2561101960"/>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IMG DARK">
    <p:bg>
      <p:bgPr>
        <a:solidFill>
          <a:schemeClr val="tx1"/>
        </a:solidFill>
        <a:effectLst/>
      </p:bgPr>
    </p:bg>
    <p:spTree>
      <p:nvGrpSpPr>
        <p:cNvPr id="1" name=""/>
        <p:cNvGrpSpPr/>
        <p:nvPr/>
      </p:nvGrpSpPr>
      <p:grpSpPr>
        <a:xfrm>
          <a:off x="0" y="0"/>
          <a:ext cx="0" cy="0"/>
          <a:chOff x="0" y="0"/>
          <a:chExt cx="0" cy="0"/>
        </a:xfrm>
      </p:grpSpPr>
      <p:sp>
        <p:nvSpPr>
          <p:cNvPr id="15" name="Content Placeholder 2"/>
          <p:cNvSpPr>
            <a:spLocks noGrp="1"/>
          </p:cNvSpPr>
          <p:nvPr>
            <p:ph sz="quarter" idx="15" hasCustomPrompt="1"/>
          </p:nvPr>
        </p:nvSpPr>
        <p:spPr>
          <a:xfrm>
            <a:off x="6222000" y="3555000"/>
            <a:ext cx="5166725" cy="2502901"/>
          </a:xfrm>
          <a:solidFill>
            <a:schemeClr val="bg2"/>
          </a:solidFill>
        </p:spPr>
        <p:txBody>
          <a:bodyPr anchor="t"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6" name="Content Placeholder 2"/>
          <p:cNvSpPr>
            <a:spLocks noGrp="1"/>
          </p:cNvSpPr>
          <p:nvPr>
            <p:ph sz="quarter" idx="16" hasCustomPrompt="1"/>
          </p:nvPr>
        </p:nvSpPr>
        <p:spPr>
          <a:xfrm>
            <a:off x="803274" y="800100"/>
            <a:ext cx="5166726"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8" name="Content Placeholder 2"/>
          <p:cNvSpPr>
            <a:spLocks noGrp="1"/>
          </p:cNvSpPr>
          <p:nvPr>
            <p:ph sz="quarter" idx="17" hasCustomPrompt="1"/>
          </p:nvPr>
        </p:nvSpPr>
        <p:spPr>
          <a:xfrm>
            <a:off x="803274" y="3555000"/>
            <a:ext cx="5166726" cy="2502901"/>
          </a:xfrm>
          <a:solidFill>
            <a:schemeClr val="bg2"/>
          </a:solidFill>
        </p:spPr>
        <p:txBody>
          <a:bodyPr anchor="t" anchorCtr="0"/>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19" name="Footer Placeholder 1"/>
          <p:cNvSpPr>
            <a:spLocks noGrp="1"/>
          </p:cNvSpPr>
          <p:nvPr>
            <p:ph type="ftr" sz="quarter" idx="30"/>
          </p:nvPr>
        </p:nvSpPr>
        <p:spPr>
          <a:xfrm>
            <a:off x="300038" y="229500"/>
            <a:ext cx="5545138" cy="134725"/>
          </a:xfrm>
        </p:spPr>
        <p:txBody>
          <a:bodyPr/>
          <a:lstStyle>
            <a:lvl1pPr>
              <a:defRPr>
                <a:solidFill>
                  <a:schemeClr val="bg1"/>
                </a:solidFill>
              </a:defRPr>
            </a:lvl1pPr>
          </a:lstStyle>
          <a:p>
            <a:endParaRPr lang="en-GB"/>
          </a:p>
        </p:txBody>
      </p:sp>
      <p:sp>
        <p:nvSpPr>
          <p:cNvPr id="20" name="Content Placeholder 2"/>
          <p:cNvSpPr>
            <a:spLocks noGrp="1"/>
          </p:cNvSpPr>
          <p:nvPr>
            <p:ph sz="quarter" idx="14" hasCustomPrompt="1"/>
          </p:nvPr>
        </p:nvSpPr>
        <p:spPr>
          <a:xfrm>
            <a:off x="6222594" y="800100"/>
            <a:ext cx="5166132" cy="2502000"/>
          </a:xfrm>
          <a:solidFill>
            <a:schemeClr val="bg2"/>
          </a:solidFill>
        </p:spPr>
        <p:txBody>
          <a:bodyPr/>
          <a:lstStyle>
            <a:lvl1pPr marL="0" indent="0">
              <a:buFont typeface="Arial" panose="020B0604020202020204" pitchFamily="34" charset="0"/>
              <a:buNone/>
              <a:defRPr baseline="0">
                <a:solidFill>
                  <a:schemeClr val="tx1"/>
                </a:solidFill>
              </a:defRPr>
            </a:lvl1pPr>
          </a:lstStyle>
          <a:p>
            <a:pPr lvl="0"/>
            <a:r>
              <a:rPr lang="en-GB"/>
              <a:t>Click to add Content</a:t>
            </a:r>
          </a:p>
        </p:txBody>
      </p:sp>
      <p:sp>
        <p:nvSpPr>
          <p:cNvPr id="22" name="Text Placeholder 7"/>
          <p:cNvSpPr>
            <a:spLocks noGrp="1"/>
          </p:cNvSpPr>
          <p:nvPr>
            <p:ph type="body" sz="quarter" idx="29" hasCustomPrompt="1"/>
          </p:nvPr>
        </p:nvSpPr>
        <p:spPr>
          <a:xfrm>
            <a:off x="803274" y="5572607"/>
            <a:ext cx="5166725" cy="485293"/>
          </a:xfrm>
          <a:noFill/>
        </p:spPr>
        <p:txBody>
          <a:bodyPr wrap="square" lIns="126000" tIns="126000" rIns="126000" bIns="126000">
            <a:spAutoFit/>
          </a:bodyPr>
          <a:lstStyle>
            <a:lvl1pPr marL="0" indent="0">
              <a:lnSpc>
                <a:spcPts val="1800"/>
              </a:lnSpc>
              <a:buNone/>
              <a:defRPr sz="1600" b="1" baseline="0"/>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text</a:t>
            </a:r>
          </a:p>
        </p:txBody>
      </p:sp>
      <p:sp>
        <p:nvSpPr>
          <p:cNvPr id="12" name="Slide Number Placeholder 2"/>
          <p:cNvSpPr>
            <a:spLocks noGrp="1"/>
          </p:cNvSpPr>
          <p:nvPr>
            <p:ph type="sldNum" sz="quarter" idx="47"/>
          </p:nvPr>
        </p:nvSpPr>
        <p:spPr>
          <a:xfrm>
            <a:off x="6346825" y="6490800"/>
            <a:ext cx="5545138" cy="144000"/>
          </a:xfrm>
        </p:spPr>
        <p:txBody>
          <a:bodyPr/>
          <a:lstStyle>
            <a:lvl1pPr>
              <a:defRPr>
                <a:solidFill>
                  <a:schemeClr val="bg1"/>
                </a:solidFill>
              </a:defRPr>
            </a:lvl1pPr>
          </a:lstStyle>
          <a:p>
            <a:fld id="{BEAC3490-845D-4067-82AE-9B08F4140096}" type="slidenum">
              <a:rPr lang="en-GB" smtClean="0"/>
              <a:pPr/>
              <a:t>‹#›</a:t>
            </a:fld>
            <a:endParaRPr lang="en-GB"/>
          </a:p>
        </p:txBody>
      </p:sp>
      <p:sp>
        <p:nvSpPr>
          <p:cNvPr id="10" name="Freeform 5"/>
          <p:cNvSpPr>
            <a:spLocks noChangeAspect="1" noEditPoints="1"/>
          </p:cNvSpPr>
          <p:nvPr userDrawn="1"/>
        </p:nvSpPr>
        <p:spPr bwMode="auto">
          <a:xfrm>
            <a:off x="247173" y="6164140"/>
            <a:ext cx="1519463" cy="540000"/>
          </a:xfrm>
          <a:custGeom>
            <a:avLst/>
            <a:gdLst>
              <a:gd name="T0" fmla="*/ 3506 w 22502"/>
              <a:gd name="T1" fmla="*/ 44 h 7996"/>
              <a:gd name="T2" fmla="*/ 2034 w 22502"/>
              <a:gd name="T3" fmla="*/ 6697 h 7996"/>
              <a:gd name="T4" fmla="*/ 5742 w 22502"/>
              <a:gd name="T5" fmla="*/ 4148 h 7996"/>
              <a:gd name="T6" fmla="*/ 3623 w 22502"/>
              <a:gd name="T7" fmla="*/ 346 h 7996"/>
              <a:gd name="T8" fmla="*/ 2690 w 22502"/>
              <a:gd name="T9" fmla="*/ 4696 h 7996"/>
              <a:gd name="T10" fmla="*/ 4557 w 22502"/>
              <a:gd name="T11" fmla="*/ 4696 h 7996"/>
              <a:gd name="T12" fmla="*/ 8460 w 22502"/>
              <a:gd name="T13" fmla="*/ 3611 h 7996"/>
              <a:gd name="T14" fmla="*/ 10151 w 22502"/>
              <a:gd name="T15" fmla="*/ 4703 h 7996"/>
              <a:gd name="T16" fmla="*/ 10985 w 22502"/>
              <a:gd name="T17" fmla="*/ 4937 h 7996"/>
              <a:gd name="T18" fmla="*/ 11222 w 22502"/>
              <a:gd name="T19" fmla="*/ 4268 h 7996"/>
              <a:gd name="T20" fmla="*/ 11600 w 22502"/>
              <a:gd name="T21" fmla="*/ 3838 h 7996"/>
              <a:gd name="T22" fmla="*/ 13447 w 22502"/>
              <a:gd name="T23" fmla="*/ 4102 h 7996"/>
              <a:gd name="T24" fmla="*/ 12569 w 22502"/>
              <a:gd name="T25" fmla="*/ 3838 h 7996"/>
              <a:gd name="T26" fmla="*/ 14117 w 22502"/>
              <a:gd name="T27" fmla="*/ 4005 h 7996"/>
              <a:gd name="T28" fmla="*/ 14768 w 22502"/>
              <a:gd name="T29" fmla="*/ 5104 h 7996"/>
              <a:gd name="T30" fmla="*/ 17424 w 22502"/>
              <a:gd name="T31" fmla="*/ 4370 h 7996"/>
              <a:gd name="T32" fmla="*/ 18091 w 22502"/>
              <a:gd name="T33" fmla="*/ 4908 h 7996"/>
              <a:gd name="T34" fmla="*/ 18225 w 22502"/>
              <a:gd name="T35" fmla="*/ 4908 h 7996"/>
              <a:gd name="T36" fmla="*/ 18689 w 22502"/>
              <a:gd name="T37" fmla="*/ 3374 h 7996"/>
              <a:gd name="T38" fmla="*/ 18866 w 22502"/>
              <a:gd name="T39" fmla="*/ 3838 h 7996"/>
              <a:gd name="T40" fmla="*/ 20873 w 22502"/>
              <a:gd name="T41" fmla="*/ 4712 h 7996"/>
              <a:gd name="T42" fmla="*/ 20161 w 22502"/>
              <a:gd name="T43" fmla="*/ 4162 h 7996"/>
              <a:gd name="T44" fmla="*/ 22502 w 22502"/>
              <a:gd name="T45" fmla="*/ 4712 h 7996"/>
              <a:gd name="T46" fmla="*/ 21145 w 22502"/>
              <a:gd name="T47" fmla="*/ 4712 h 7996"/>
              <a:gd name="T48" fmla="*/ 8275 w 22502"/>
              <a:gd name="T49" fmla="*/ 2600 h 7996"/>
              <a:gd name="T50" fmla="*/ 10338 w 22502"/>
              <a:gd name="T51" fmla="*/ 1508 h 7996"/>
              <a:gd name="T52" fmla="*/ 10485 w 22502"/>
              <a:gd name="T53" fmla="*/ 2060 h 7996"/>
              <a:gd name="T54" fmla="*/ 11208 w 22502"/>
              <a:gd name="T55" fmla="*/ 2147 h 7996"/>
              <a:gd name="T56" fmla="*/ 12590 w 22502"/>
              <a:gd name="T57" fmla="*/ 1697 h 7996"/>
              <a:gd name="T58" fmla="*/ 12376 w 22502"/>
              <a:gd name="T59" fmla="*/ 2609 h 7996"/>
              <a:gd name="T60" fmla="*/ 13763 w 22502"/>
              <a:gd name="T61" fmla="*/ 2836 h 7996"/>
              <a:gd name="T62" fmla="*/ 14260 w 22502"/>
              <a:gd name="T63" fmla="*/ 2436 h 7996"/>
              <a:gd name="T64" fmla="*/ 14825 w 22502"/>
              <a:gd name="T65" fmla="*/ 2215 h 7996"/>
              <a:gd name="T66" fmla="*/ 16878 w 22502"/>
              <a:gd name="T67" fmla="*/ 2483 h 7996"/>
              <a:gd name="T68" fmla="*/ 16347 w 22502"/>
              <a:gd name="T69" fmla="*/ 1902 h 7996"/>
              <a:gd name="T70" fmla="*/ 17985 w 22502"/>
              <a:gd name="T71" fmla="*/ 2490 h 7996"/>
              <a:gd name="T72" fmla="*/ 17032 w 22502"/>
              <a:gd name="T73" fmla="*/ 2040 h 7996"/>
              <a:gd name="T74" fmla="*/ 18601 w 22502"/>
              <a:gd name="T75" fmla="*/ 2834 h 7996"/>
              <a:gd name="T76" fmla="*/ 18570 w 22502"/>
              <a:gd name="T77" fmla="*/ 2494 h 7996"/>
              <a:gd name="T78" fmla="*/ 19827 w 22502"/>
              <a:gd name="T79" fmla="*/ 2166 h 7996"/>
              <a:gd name="T80" fmla="*/ 20882 w 22502"/>
              <a:gd name="T81" fmla="*/ 2609 h 7996"/>
              <a:gd name="T82" fmla="*/ 9073 w 22502"/>
              <a:gd name="T83" fmla="*/ 7042 h 7996"/>
              <a:gd name="T84" fmla="*/ 9485 w 22502"/>
              <a:gd name="T85" fmla="*/ 6420 h 7996"/>
              <a:gd name="T86" fmla="*/ 10987 w 22502"/>
              <a:gd name="T87" fmla="*/ 6871 h 7996"/>
              <a:gd name="T88" fmla="*/ 9870 w 22502"/>
              <a:gd name="T89" fmla="*/ 7010 h 7996"/>
              <a:gd name="T90" fmla="*/ 11284 w 22502"/>
              <a:gd name="T91" fmla="*/ 6871 h 7996"/>
              <a:gd name="T92" fmla="*/ 12401 w 22502"/>
              <a:gd name="T93" fmla="*/ 6726 h 7996"/>
              <a:gd name="T94" fmla="*/ 11955 w 22502"/>
              <a:gd name="T95" fmla="*/ 6100 h 7996"/>
              <a:gd name="T96" fmla="*/ 13159 w 22502"/>
              <a:gd name="T97" fmla="*/ 6830 h 7996"/>
              <a:gd name="T98" fmla="*/ 13937 w 22502"/>
              <a:gd name="T99" fmla="*/ 6391 h 7996"/>
              <a:gd name="T100" fmla="*/ 14217 w 22502"/>
              <a:gd name="T101" fmla="*/ 6871 h 7996"/>
              <a:gd name="T102" fmla="*/ 15298 w 22502"/>
              <a:gd name="T103" fmla="*/ 6235 h 7996"/>
              <a:gd name="T104" fmla="*/ 15807 w 22502"/>
              <a:gd name="T105" fmla="*/ 6722 h 7996"/>
              <a:gd name="T106" fmla="*/ 16683 w 22502"/>
              <a:gd name="T107" fmla="*/ 6871 h 7996"/>
              <a:gd name="T108" fmla="*/ 16302 w 22502"/>
              <a:gd name="T109" fmla="*/ 5713 h 7996"/>
              <a:gd name="T110" fmla="*/ 16874 w 22502"/>
              <a:gd name="T111" fmla="*/ 6717 h 7996"/>
              <a:gd name="T112" fmla="*/ 17063 w 22502"/>
              <a:gd name="T113" fmla="*/ 6720 h 7996"/>
              <a:gd name="T114" fmla="*/ 18229 w 22502"/>
              <a:gd name="T115" fmla="*/ 6100 h 7996"/>
              <a:gd name="T116" fmla="*/ 17977 w 22502"/>
              <a:gd name="T117" fmla="*/ 713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2"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0"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moveTo>
                  <a:pt x="8717" y="3611"/>
                </a:moveTo>
                <a:lnTo>
                  <a:pt x="8717" y="4703"/>
                </a:lnTo>
                <a:lnTo>
                  <a:pt x="8897" y="4703"/>
                </a:lnTo>
                <a:lnTo>
                  <a:pt x="8897" y="4908"/>
                </a:lnTo>
                <a:lnTo>
                  <a:pt x="8275" y="4908"/>
                </a:lnTo>
                <a:lnTo>
                  <a:pt x="8275" y="4703"/>
                </a:lnTo>
                <a:lnTo>
                  <a:pt x="8460" y="4703"/>
                </a:lnTo>
                <a:lnTo>
                  <a:pt x="8460" y="3611"/>
                </a:lnTo>
                <a:lnTo>
                  <a:pt x="8275" y="3611"/>
                </a:lnTo>
                <a:lnTo>
                  <a:pt x="8275" y="3406"/>
                </a:lnTo>
                <a:lnTo>
                  <a:pt x="8958" y="3406"/>
                </a:lnTo>
                <a:lnTo>
                  <a:pt x="9201" y="4176"/>
                </a:lnTo>
                <a:cubicBezTo>
                  <a:pt x="9257" y="4356"/>
                  <a:pt x="9275" y="4428"/>
                  <a:pt x="9307" y="4601"/>
                </a:cubicBezTo>
                <a:cubicBezTo>
                  <a:pt x="9320" y="4529"/>
                  <a:pt x="9329" y="4478"/>
                  <a:pt x="9336" y="4453"/>
                </a:cubicBezTo>
                <a:cubicBezTo>
                  <a:pt x="9343" y="4428"/>
                  <a:pt x="9374" y="4322"/>
                  <a:pt x="9424" y="4162"/>
                </a:cubicBezTo>
                <a:lnTo>
                  <a:pt x="9658" y="3406"/>
                </a:lnTo>
                <a:lnTo>
                  <a:pt x="10338" y="3406"/>
                </a:lnTo>
                <a:lnTo>
                  <a:pt x="10338" y="3611"/>
                </a:lnTo>
                <a:lnTo>
                  <a:pt x="10151" y="3611"/>
                </a:lnTo>
                <a:lnTo>
                  <a:pt x="10151" y="4703"/>
                </a:lnTo>
                <a:lnTo>
                  <a:pt x="10338" y="4703"/>
                </a:lnTo>
                <a:lnTo>
                  <a:pt x="10338" y="4908"/>
                </a:lnTo>
                <a:lnTo>
                  <a:pt x="9678" y="4908"/>
                </a:lnTo>
                <a:lnTo>
                  <a:pt x="9678" y="4703"/>
                </a:lnTo>
                <a:lnTo>
                  <a:pt x="9856" y="4703"/>
                </a:lnTo>
                <a:lnTo>
                  <a:pt x="9856" y="3611"/>
                </a:lnTo>
                <a:lnTo>
                  <a:pt x="9424" y="4908"/>
                </a:lnTo>
                <a:lnTo>
                  <a:pt x="9142" y="4908"/>
                </a:lnTo>
                <a:lnTo>
                  <a:pt x="8717" y="3611"/>
                </a:lnTo>
                <a:close/>
                <a:moveTo>
                  <a:pt x="11510" y="4586"/>
                </a:moveTo>
                <a:cubicBezTo>
                  <a:pt x="11496" y="4651"/>
                  <a:pt x="11463" y="4716"/>
                  <a:pt x="11406" y="4782"/>
                </a:cubicBezTo>
                <a:cubicBezTo>
                  <a:pt x="11316" y="4885"/>
                  <a:pt x="11177" y="4937"/>
                  <a:pt x="10985" y="4937"/>
                </a:cubicBezTo>
                <a:cubicBezTo>
                  <a:pt x="10632" y="4937"/>
                  <a:pt x="10416" y="4721"/>
                  <a:pt x="10416" y="4370"/>
                </a:cubicBezTo>
                <a:cubicBezTo>
                  <a:pt x="10416" y="4016"/>
                  <a:pt x="10627" y="3800"/>
                  <a:pt x="10974" y="3800"/>
                </a:cubicBezTo>
                <a:cubicBezTo>
                  <a:pt x="11341" y="3800"/>
                  <a:pt x="11523" y="3998"/>
                  <a:pt x="11523" y="4401"/>
                </a:cubicBezTo>
                <a:lnTo>
                  <a:pt x="11523" y="4448"/>
                </a:lnTo>
                <a:lnTo>
                  <a:pt x="10717" y="4448"/>
                </a:lnTo>
                <a:cubicBezTo>
                  <a:pt x="10729" y="4631"/>
                  <a:pt x="10826" y="4732"/>
                  <a:pt x="10990" y="4732"/>
                </a:cubicBezTo>
                <a:cubicBezTo>
                  <a:pt x="11114" y="4732"/>
                  <a:pt x="11195" y="4680"/>
                  <a:pt x="11222" y="4586"/>
                </a:cubicBezTo>
                <a:lnTo>
                  <a:pt x="11510" y="4586"/>
                </a:lnTo>
                <a:close/>
                <a:moveTo>
                  <a:pt x="11222" y="4268"/>
                </a:moveTo>
                <a:cubicBezTo>
                  <a:pt x="11215" y="4097"/>
                  <a:pt x="11129" y="4005"/>
                  <a:pt x="10979" y="4005"/>
                </a:cubicBezTo>
                <a:cubicBezTo>
                  <a:pt x="10830" y="4005"/>
                  <a:pt x="10740" y="4097"/>
                  <a:pt x="10724" y="4268"/>
                </a:cubicBezTo>
                <a:lnTo>
                  <a:pt x="11222" y="4268"/>
                </a:lnTo>
                <a:close/>
                <a:moveTo>
                  <a:pt x="12086" y="4597"/>
                </a:moveTo>
                <a:cubicBezTo>
                  <a:pt x="12086" y="4667"/>
                  <a:pt x="12088" y="4682"/>
                  <a:pt x="12106" y="4701"/>
                </a:cubicBezTo>
                <a:cubicBezTo>
                  <a:pt x="12122" y="4721"/>
                  <a:pt x="12149" y="4732"/>
                  <a:pt x="12176" y="4732"/>
                </a:cubicBezTo>
                <a:cubicBezTo>
                  <a:pt x="12214" y="4732"/>
                  <a:pt x="12246" y="4710"/>
                  <a:pt x="12259" y="4671"/>
                </a:cubicBezTo>
                <a:cubicBezTo>
                  <a:pt x="12266" y="4649"/>
                  <a:pt x="12268" y="4626"/>
                  <a:pt x="12271" y="4543"/>
                </a:cubicBezTo>
                <a:lnTo>
                  <a:pt x="12458" y="4543"/>
                </a:lnTo>
                <a:cubicBezTo>
                  <a:pt x="12458" y="4658"/>
                  <a:pt x="12455" y="4685"/>
                  <a:pt x="12437" y="4743"/>
                </a:cubicBezTo>
                <a:cubicBezTo>
                  <a:pt x="12401" y="4872"/>
                  <a:pt x="12293" y="4937"/>
                  <a:pt x="12118" y="4937"/>
                </a:cubicBezTo>
                <a:cubicBezTo>
                  <a:pt x="11888" y="4937"/>
                  <a:pt x="11778" y="4822"/>
                  <a:pt x="11778" y="4579"/>
                </a:cubicBezTo>
                <a:lnTo>
                  <a:pt x="11778" y="4034"/>
                </a:lnTo>
                <a:lnTo>
                  <a:pt x="11600" y="4034"/>
                </a:lnTo>
                <a:lnTo>
                  <a:pt x="11600" y="3838"/>
                </a:lnTo>
                <a:lnTo>
                  <a:pt x="11778" y="3838"/>
                </a:lnTo>
                <a:lnTo>
                  <a:pt x="11778" y="3620"/>
                </a:lnTo>
                <a:lnTo>
                  <a:pt x="12086" y="3514"/>
                </a:lnTo>
                <a:lnTo>
                  <a:pt x="12086" y="3838"/>
                </a:lnTo>
                <a:lnTo>
                  <a:pt x="12394" y="3838"/>
                </a:lnTo>
                <a:lnTo>
                  <a:pt x="12394" y="4034"/>
                </a:lnTo>
                <a:lnTo>
                  <a:pt x="12086" y="4034"/>
                </a:lnTo>
                <a:lnTo>
                  <a:pt x="12086" y="4597"/>
                </a:lnTo>
                <a:close/>
                <a:moveTo>
                  <a:pt x="13022" y="4088"/>
                </a:moveTo>
                <a:cubicBezTo>
                  <a:pt x="13051" y="3922"/>
                  <a:pt x="13188" y="3800"/>
                  <a:pt x="13350" y="3800"/>
                </a:cubicBezTo>
                <a:cubicBezTo>
                  <a:pt x="13393" y="3800"/>
                  <a:pt x="13418" y="3811"/>
                  <a:pt x="13447" y="3838"/>
                </a:cubicBezTo>
                <a:lnTo>
                  <a:pt x="13447" y="4102"/>
                </a:lnTo>
                <a:cubicBezTo>
                  <a:pt x="13402" y="4090"/>
                  <a:pt x="13377" y="4088"/>
                  <a:pt x="13343" y="4088"/>
                </a:cubicBezTo>
                <a:cubicBezTo>
                  <a:pt x="13260" y="4088"/>
                  <a:pt x="13193" y="4111"/>
                  <a:pt x="13138" y="4158"/>
                </a:cubicBezTo>
                <a:cubicBezTo>
                  <a:pt x="13069" y="4219"/>
                  <a:pt x="13039" y="4295"/>
                  <a:pt x="13039" y="4417"/>
                </a:cubicBezTo>
                <a:lnTo>
                  <a:pt x="13039" y="4712"/>
                </a:lnTo>
                <a:lnTo>
                  <a:pt x="13233" y="4712"/>
                </a:lnTo>
                <a:lnTo>
                  <a:pt x="13233" y="4908"/>
                </a:lnTo>
                <a:lnTo>
                  <a:pt x="12569" y="4908"/>
                </a:lnTo>
                <a:lnTo>
                  <a:pt x="12569" y="4712"/>
                </a:lnTo>
                <a:lnTo>
                  <a:pt x="12731" y="4712"/>
                </a:lnTo>
                <a:lnTo>
                  <a:pt x="12731" y="4034"/>
                </a:lnTo>
                <a:lnTo>
                  <a:pt x="12569" y="4034"/>
                </a:lnTo>
                <a:lnTo>
                  <a:pt x="12569" y="3838"/>
                </a:lnTo>
                <a:lnTo>
                  <a:pt x="13021" y="3838"/>
                </a:lnTo>
                <a:lnTo>
                  <a:pt x="13021" y="4088"/>
                </a:lnTo>
                <a:lnTo>
                  <a:pt x="13022" y="4088"/>
                </a:lnTo>
                <a:close/>
                <a:moveTo>
                  <a:pt x="14712" y="4370"/>
                </a:moveTo>
                <a:cubicBezTo>
                  <a:pt x="14712" y="4712"/>
                  <a:pt x="14477" y="4937"/>
                  <a:pt x="14119" y="4937"/>
                </a:cubicBezTo>
                <a:cubicBezTo>
                  <a:pt x="13752" y="4937"/>
                  <a:pt x="13521" y="4714"/>
                  <a:pt x="13521" y="4358"/>
                </a:cubicBezTo>
                <a:cubicBezTo>
                  <a:pt x="13521" y="4023"/>
                  <a:pt x="13757" y="3800"/>
                  <a:pt x="14115" y="3800"/>
                </a:cubicBezTo>
                <a:cubicBezTo>
                  <a:pt x="14480" y="3800"/>
                  <a:pt x="14712" y="4020"/>
                  <a:pt x="14712" y="4370"/>
                </a:cubicBezTo>
                <a:close/>
                <a:moveTo>
                  <a:pt x="13838" y="4363"/>
                </a:moveTo>
                <a:cubicBezTo>
                  <a:pt x="13838" y="4592"/>
                  <a:pt x="13944" y="4732"/>
                  <a:pt x="14115" y="4732"/>
                </a:cubicBezTo>
                <a:cubicBezTo>
                  <a:pt x="14293" y="4732"/>
                  <a:pt x="14394" y="4599"/>
                  <a:pt x="14394" y="4361"/>
                </a:cubicBezTo>
                <a:cubicBezTo>
                  <a:pt x="14394" y="4138"/>
                  <a:pt x="14291" y="4005"/>
                  <a:pt x="14117" y="4005"/>
                </a:cubicBezTo>
                <a:cubicBezTo>
                  <a:pt x="13946" y="4005"/>
                  <a:pt x="13838" y="4142"/>
                  <a:pt x="13838" y="4363"/>
                </a:cubicBezTo>
                <a:close/>
                <a:moveTo>
                  <a:pt x="15216" y="4070"/>
                </a:moveTo>
                <a:cubicBezTo>
                  <a:pt x="15234" y="3985"/>
                  <a:pt x="15259" y="3946"/>
                  <a:pt x="15324" y="3892"/>
                </a:cubicBezTo>
                <a:cubicBezTo>
                  <a:pt x="15398" y="3829"/>
                  <a:pt x="15493" y="3800"/>
                  <a:pt x="15614" y="3800"/>
                </a:cubicBezTo>
                <a:cubicBezTo>
                  <a:pt x="15930" y="3800"/>
                  <a:pt x="16105" y="4005"/>
                  <a:pt x="16105" y="4365"/>
                </a:cubicBezTo>
                <a:cubicBezTo>
                  <a:pt x="16105" y="4732"/>
                  <a:pt x="15925" y="4937"/>
                  <a:pt x="15605" y="4937"/>
                </a:cubicBezTo>
                <a:cubicBezTo>
                  <a:pt x="15419" y="4937"/>
                  <a:pt x="15292" y="4863"/>
                  <a:pt x="15234" y="4714"/>
                </a:cubicBezTo>
                <a:lnTo>
                  <a:pt x="15234" y="5104"/>
                </a:lnTo>
                <a:lnTo>
                  <a:pt x="15409" y="5104"/>
                </a:lnTo>
                <a:lnTo>
                  <a:pt x="15409" y="5300"/>
                </a:lnTo>
                <a:lnTo>
                  <a:pt x="14768" y="5300"/>
                </a:lnTo>
                <a:lnTo>
                  <a:pt x="14768" y="5104"/>
                </a:lnTo>
                <a:lnTo>
                  <a:pt x="14925" y="5104"/>
                </a:lnTo>
                <a:lnTo>
                  <a:pt x="14925" y="4034"/>
                </a:lnTo>
                <a:lnTo>
                  <a:pt x="14768" y="4034"/>
                </a:lnTo>
                <a:lnTo>
                  <a:pt x="14768" y="3838"/>
                </a:lnTo>
                <a:lnTo>
                  <a:pt x="15216" y="3838"/>
                </a:lnTo>
                <a:lnTo>
                  <a:pt x="15216" y="4070"/>
                </a:lnTo>
                <a:close/>
                <a:moveTo>
                  <a:pt x="15227" y="4365"/>
                </a:moveTo>
                <a:cubicBezTo>
                  <a:pt x="15227" y="4599"/>
                  <a:pt x="15331" y="4732"/>
                  <a:pt x="15513" y="4732"/>
                </a:cubicBezTo>
                <a:cubicBezTo>
                  <a:pt x="15691" y="4732"/>
                  <a:pt x="15788" y="4604"/>
                  <a:pt x="15788" y="4370"/>
                </a:cubicBezTo>
                <a:cubicBezTo>
                  <a:pt x="15788" y="4135"/>
                  <a:pt x="15691" y="4005"/>
                  <a:pt x="15520" y="4005"/>
                </a:cubicBezTo>
                <a:cubicBezTo>
                  <a:pt x="15337" y="4005"/>
                  <a:pt x="15227" y="4140"/>
                  <a:pt x="15227" y="4365"/>
                </a:cubicBezTo>
                <a:close/>
                <a:moveTo>
                  <a:pt x="17424" y="4370"/>
                </a:moveTo>
                <a:cubicBezTo>
                  <a:pt x="17424" y="4712"/>
                  <a:pt x="17189" y="4937"/>
                  <a:pt x="16831" y="4937"/>
                </a:cubicBezTo>
                <a:cubicBezTo>
                  <a:pt x="16464" y="4937"/>
                  <a:pt x="16233" y="4714"/>
                  <a:pt x="16233" y="4358"/>
                </a:cubicBezTo>
                <a:cubicBezTo>
                  <a:pt x="16233" y="4023"/>
                  <a:pt x="16469" y="3800"/>
                  <a:pt x="16827" y="3800"/>
                </a:cubicBezTo>
                <a:cubicBezTo>
                  <a:pt x="17192" y="3800"/>
                  <a:pt x="17424" y="4020"/>
                  <a:pt x="17424" y="4370"/>
                </a:cubicBezTo>
                <a:close/>
                <a:moveTo>
                  <a:pt x="16550" y="4363"/>
                </a:moveTo>
                <a:cubicBezTo>
                  <a:pt x="16550" y="4592"/>
                  <a:pt x="16656" y="4732"/>
                  <a:pt x="16827" y="4732"/>
                </a:cubicBezTo>
                <a:cubicBezTo>
                  <a:pt x="17005" y="4732"/>
                  <a:pt x="17106" y="4599"/>
                  <a:pt x="17106" y="4361"/>
                </a:cubicBezTo>
                <a:cubicBezTo>
                  <a:pt x="17106" y="4138"/>
                  <a:pt x="17003" y="4005"/>
                  <a:pt x="16829" y="4005"/>
                </a:cubicBezTo>
                <a:cubicBezTo>
                  <a:pt x="16658" y="4005"/>
                  <a:pt x="16550" y="4142"/>
                  <a:pt x="16550" y="4363"/>
                </a:cubicBezTo>
                <a:close/>
                <a:moveTo>
                  <a:pt x="17942" y="4712"/>
                </a:moveTo>
                <a:lnTo>
                  <a:pt x="18091" y="4712"/>
                </a:lnTo>
                <a:lnTo>
                  <a:pt x="18091" y="4908"/>
                </a:lnTo>
                <a:lnTo>
                  <a:pt x="17476" y="4908"/>
                </a:lnTo>
                <a:lnTo>
                  <a:pt x="17476" y="4712"/>
                </a:lnTo>
                <a:lnTo>
                  <a:pt x="17634" y="4712"/>
                </a:lnTo>
                <a:lnTo>
                  <a:pt x="17634" y="3570"/>
                </a:lnTo>
                <a:lnTo>
                  <a:pt x="17476" y="3570"/>
                </a:lnTo>
                <a:lnTo>
                  <a:pt x="17476" y="3374"/>
                </a:lnTo>
                <a:lnTo>
                  <a:pt x="17942" y="3374"/>
                </a:lnTo>
                <a:lnTo>
                  <a:pt x="17942" y="4712"/>
                </a:lnTo>
                <a:close/>
                <a:moveTo>
                  <a:pt x="18686" y="4712"/>
                </a:moveTo>
                <a:lnTo>
                  <a:pt x="18828" y="4712"/>
                </a:lnTo>
                <a:lnTo>
                  <a:pt x="18828" y="4908"/>
                </a:lnTo>
                <a:lnTo>
                  <a:pt x="18225" y="4908"/>
                </a:lnTo>
                <a:lnTo>
                  <a:pt x="18225" y="4712"/>
                </a:lnTo>
                <a:lnTo>
                  <a:pt x="18378" y="4712"/>
                </a:lnTo>
                <a:lnTo>
                  <a:pt x="18378" y="4034"/>
                </a:lnTo>
                <a:lnTo>
                  <a:pt x="18225" y="4034"/>
                </a:lnTo>
                <a:lnTo>
                  <a:pt x="18225" y="3838"/>
                </a:lnTo>
                <a:lnTo>
                  <a:pt x="18686" y="3838"/>
                </a:lnTo>
                <a:lnTo>
                  <a:pt x="18686" y="4712"/>
                </a:lnTo>
                <a:close/>
                <a:moveTo>
                  <a:pt x="18689" y="3374"/>
                </a:moveTo>
                <a:lnTo>
                  <a:pt x="18689" y="3660"/>
                </a:lnTo>
                <a:lnTo>
                  <a:pt x="18369" y="3660"/>
                </a:lnTo>
                <a:lnTo>
                  <a:pt x="18369" y="3374"/>
                </a:lnTo>
                <a:lnTo>
                  <a:pt x="18689" y="3374"/>
                </a:lnTo>
                <a:close/>
                <a:moveTo>
                  <a:pt x="19352" y="4597"/>
                </a:moveTo>
                <a:cubicBezTo>
                  <a:pt x="19352" y="4667"/>
                  <a:pt x="19354" y="4682"/>
                  <a:pt x="19372" y="4701"/>
                </a:cubicBezTo>
                <a:cubicBezTo>
                  <a:pt x="19388" y="4721"/>
                  <a:pt x="19415" y="4732"/>
                  <a:pt x="19442" y="4732"/>
                </a:cubicBezTo>
                <a:cubicBezTo>
                  <a:pt x="19480" y="4732"/>
                  <a:pt x="19512" y="4710"/>
                  <a:pt x="19525" y="4671"/>
                </a:cubicBezTo>
                <a:cubicBezTo>
                  <a:pt x="19532" y="4649"/>
                  <a:pt x="19534" y="4626"/>
                  <a:pt x="19537" y="4543"/>
                </a:cubicBezTo>
                <a:lnTo>
                  <a:pt x="19724" y="4543"/>
                </a:lnTo>
                <a:cubicBezTo>
                  <a:pt x="19724" y="4658"/>
                  <a:pt x="19721" y="4685"/>
                  <a:pt x="19703" y="4743"/>
                </a:cubicBezTo>
                <a:cubicBezTo>
                  <a:pt x="19667" y="4872"/>
                  <a:pt x="19559" y="4937"/>
                  <a:pt x="19384" y="4937"/>
                </a:cubicBezTo>
                <a:cubicBezTo>
                  <a:pt x="19154" y="4937"/>
                  <a:pt x="19044" y="4822"/>
                  <a:pt x="19044" y="4579"/>
                </a:cubicBezTo>
                <a:lnTo>
                  <a:pt x="19044" y="4034"/>
                </a:lnTo>
                <a:lnTo>
                  <a:pt x="18866" y="4034"/>
                </a:lnTo>
                <a:lnTo>
                  <a:pt x="18866" y="3838"/>
                </a:lnTo>
                <a:lnTo>
                  <a:pt x="19044" y="3838"/>
                </a:lnTo>
                <a:lnTo>
                  <a:pt x="19044" y="3620"/>
                </a:lnTo>
                <a:lnTo>
                  <a:pt x="19352" y="3514"/>
                </a:lnTo>
                <a:lnTo>
                  <a:pt x="19352" y="3838"/>
                </a:lnTo>
                <a:lnTo>
                  <a:pt x="19661" y="3838"/>
                </a:lnTo>
                <a:lnTo>
                  <a:pt x="19661" y="4034"/>
                </a:lnTo>
                <a:lnTo>
                  <a:pt x="19352" y="4034"/>
                </a:lnTo>
                <a:lnTo>
                  <a:pt x="19352" y="4597"/>
                </a:lnTo>
                <a:close/>
                <a:moveTo>
                  <a:pt x="19866" y="4162"/>
                </a:moveTo>
                <a:cubicBezTo>
                  <a:pt x="19875" y="3931"/>
                  <a:pt x="20053" y="3800"/>
                  <a:pt x="20364" y="3800"/>
                </a:cubicBezTo>
                <a:cubicBezTo>
                  <a:pt x="20717" y="3800"/>
                  <a:pt x="20873" y="3928"/>
                  <a:pt x="20873" y="4221"/>
                </a:cubicBezTo>
                <a:lnTo>
                  <a:pt x="20873" y="4712"/>
                </a:lnTo>
                <a:lnTo>
                  <a:pt x="21030" y="4712"/>
                </a:lnTo>
                <a:lnTo>
                  <a:pt x="21030" y="4908"/>
                </a:lnTo>
                <a:lnTo>
                  <a:pt x="20609" y="4908"/>
                </a:lnTo>
                <a:lnTo>
                  <a:pt x="20609" y="4712"/>
                </a:lnTo>
                <a:cubicBezTo>
                  <a:pt x="20528" y="4872"/>
                  <a:pt x="20416" y="4937"/>
                  <a:pt x="20220" y="4937"/>
                </a:cubicBezTo>
                <a:cubicBezTo>
                  <a:pt x="19970" y="4937"/>
                  <a:pt x="19821" y="4811"/>
                  <a:pt x="19821" y="4601"/>
                </a:cubicBezTo>
                <a:cubicBezTo>
                  <a:pt x="19821" y="4466"/>
                  <a:pt x="19891" y="4360"/>
                  <a:pt x="20019" y="4302"/>
                </a:cubicBezTo>
                <a:cubicBezTo>
                  <a:pt x="20100" y="4264"/>
                  <a:pt x="20226" y="4246"/>
                  <a:pt x="20411" y="4246"/>
                </a:cubicBezTo>
                <a:cubicBezTo>
                  <a:pt x="20465" y="4246"/>
                  <a:pt x="20492" y="4246"/>
                  <a:pt x="20589" y="4250"/>
                </a:cubicBezTo>
                <a:cubicBezTo>
                  <a:pt x="20586" y="4138"/>
                  <a:pt x="20582" y="4108"/>
                  <a:pt x="20559" y="4074"/>
                </a:cubicBezTo>
                <a:cubicBezTo>
                  <a:pt x="20523" y="4027"/>
                  <a:pt x="20467" y="4005"/>
                  <a:pt x="20373" y="4005"/>
                </a:cubicBezTo>
                <a:cubicBezTo>
                  <a:pt x="20238" y="4005"/>
                  <a:pt x="20170" y="4054"/>
                  <a:pt x="20161" y="4162"/>
                </a:cubicBezTo>
                <a:lnTo>
                  <a:pt x="19866" y="4162"/>
                </a:lnTo>
                <a:close/>
                <a:moveTo>
                  <a:pt x="20494" y="4412"/>
                </a:moveTo>
                <a:cubicBezTo>
                  <a:pt x="20375" y="4412"/>
                  <a:pt x="20305" y="4419"/>
                  <a:pt x="20245" y="4437"/>
                </a:cubicBezTo>
                <a:cubicBezTo>
                  <a:pt x="20164" y="4462"/>
                  <a:pt x="20116" y="4516"/>
                  <a:pt x="20116" y="4586"/>
                </a:cubicBezTo>
                <a:cubicBezTo>
                  <a:pt x="20116" y="4676"/>
                  <a:pt x="20186" y="4732"/>
                  <a:pt x="20299" y="4732"/>
                </a:cubicBezTo>
                <a:cubicBezTo>
                  <a:pt x="20483" y="4732"/>
                  <a:pt x="20571" y="4635"/>
                  <a:pt x="20594" y="4415"/>
                </a:cubicBezTo>
                <a:cubicBezTo>
                  <a:pt x="20551" y="4412"/>
                  <a:pt x="20531" y="4412"/>
                  <a:pt x="20494" y="4412"/>
                </a:cubicBezTo>
                <a:close/>
                <a:moveTo>
                  <a:pt x="21590" y="4054"/>
                </a:moveTo>
                <a:cubicBezTo>
                  <a:pt x="21635" y="3892"/>
                  <a:pt x="21770" y="3800"/>
                  <a:pt x="21971" y="3800"/>
                </a:cubicBezTo>
                <a:cubicBezTo>
                  <a:pt x="22214" y="3800"/>
                  <a:pt x="22351" y="3926"/>
                  <a:pt x="22351" y="4151"/>
                </a:cubicBezTo>
                <a:lnTo>
                  <a:pt x="22351" y="4712"/>
                </a:lnTo>
                <a:lnTo>
                  <a:pt x="22502" y="4712"/>
                </a:lnTo>
                <a:lnTo>
                  <a:pt x="22502" y="4908"/>
                </a:lnTo>
                <a:lnTo>
                  <a:pt x="21899" y="4908"/>
                </a:lnTo>
                <a:lnTo>
                  <a:pt x="21899" y="4712"/>
                </a:lnTo>
                <a:lnTo>
                  <a:pt x="22043" y="4712"/>
                </a:lnTo>
                <a:lnTo>
                  <a:pt x="22043" y="4234"/>
                </a:lnTo>
                <a:cubicBezTo>
                  <a:pt x="22043" y="4079"/>
                  <a:pt x="21980" y="4005"/>
                  <a:pt x="21845" y="4005"/>
                </a:cubicBezTo>
                <a:cubicBezTo>
                  <a:pt x="21703" y="4005"/>
                  <a:pt x="21613" y="4113"/>
                  <a:pt x="21613" y="4286"/>
                </a:cubicBezTo>
                <a:lnTo>
                  <a:pt x="21613" y="4712"/>
                </a:lnTo>
                <a:lnTo>
                  <a:pt x="21757" y="4712"/>
                </a:lnTo>
                <a:lnTo>
                  <a:pt x="21757" y="4908"/>
                </a:lnTo>
                <a:lnTo>
                  <a:pt x="21145" y="4908"/>
                </a:lnTo>
                <a:lnTo>
                  <a:pt x="21145" y="4712"/>
                </a:lnTo>
                <a:lnTo>
                  <a:pt x="21304" y="4712"/>
                </a:lnTo>
                <a:lnTo>
                  <a:pt x="21304" y="4034"/>
                </a:lnTo>
                <a:lnTo>
                  <a:pt x="21145" y="4034"/>
                </a:lnTo>
                <a:lnTo>
                  <a:pt x="21145" y="3838"/>
                </a:lnTo>
                <a:lnTo>
                  <a:pt x="21590" y="3838"/>
                </a:lnTo>
                <a:lnTo>
                  <a:pt x="21590" y="4054"/>
                </a:lnTo>
                <a:close/>
                <a:moveTo>
                  <a:pt x="8717" y="1508"/>
                </a:moveTo>
                <a:lnTo>
                  <a:pt x="8717" y="2600"/>
                </a:lnTo>
                <a:lnTo>
                  <a:pt x="8897" y="2600"/>
                </a:lnTo>
                <a:lnTo>
                  <a:pt x="8897" y="2805"/>
                </a:lnTo>
                <a:lnTo>
                  <a:pt x="8275" y="2805"/>
                </a:lnTo>
                <a:lnTo>
                  <a:pt x="8275" y="2600"/>
                </a:lnTo>
                <a:lnTo>
                  <a:pt x="8460" y="2600"/>
                </a:lnTo>
                <a:lnTo>
                  <a:pt x="8460" y="1508"/>
                </a:lnTo>
                <a:lnTo>
                  <a:pt x="8275" y="1508"/>
                </a:lnTo>
                <a:lnTo>
                  <a:pt x="8275" y="1303"/>
                </a:lnTo>
                <a:lnTo>
                  <a:pt x="8958" y="1303"/>
                </a:lnTo>
                <a:lnTo>
                  <a:pt x="9201" y="2073"/>
                </a:lnTo>
                <a:cubicBezTo>
                  <a:pt x="9257" y="2253"/>
                  <a:pt x="9275" y="2325"/>
                  <a:pt x="9307" y="2499"/>
                </a:cubicBezTo>
                <a:cubicBezTo>
                  <a:pt x="9320" y="2426"/>
                  <a:pt x="9329" y="2375"/>
                  <a:pt x="9336" y="2350"/>
                </a:cubicBezTo>
                <a:cubicBezTo>
                  <a:pt x="9343" y="2325"/>
                  <a:pt x="9374" y="2219"/>
                  <a:pt x="9424" y="2059"/>
                </a:cubicBezTo>
                <a:lnTo>
                  <a:pt x="9658" y="1303"/>
                </a:lnTo>
                <a:lnTo>
                  <a:pt x="10338" y="1303"/>
                </a:lnTo>
                <a:lnTo>
                  <a:pt x="10338" y="1508"/>
                </a:lnTo>
                <a:lnTo>
                  <a:pt x="10151" y="1508"/>
                </a:lnTo>
                <a:lnTo>
                  <a:pt x="10151" y="2600"/>
                </a:lnTo>
                <a:lnTo>
                  <a:pt x="10338" y="2600"/>
                </a:lnTo>
                <a:lnTo>
                  <a:pt x="10338" y="2805"/>
                </a:lnTo>
                <a:lnTo>
                  <a:pt x="9678" y="2805"/>
                </a:lnTo>
                <a:lnTo>
                  <a:pt x="9678" y="2600"/>
                </a:lnTo>
                <a:lnTo>
                  <a:pt x="9856" y="2600"/>
                </a:lnTo>
                <a:lnTo>
                  <a:pt x="9856" y="1508"/>
                </a:lnTo>
                <a:lnTo>
                  <a:pt x="9424" y="2805"/>
                </a:lnTo>
                <a:lnTo>
                  <a:pt x="9142" y="2805"/>
                </a:lnTo>
                <a:lnTo>
                  <a:pt x="8717" y="1508"/>
                </a:lnTo>
                <a:close/>
                <a:moveTo>
                  <a:pt x="10485" y="2060"/>
                </a:moveTo>
                <a:cubicBezTo>
                  <a:pt x="10494" y="1828"/>
                  <a:pt x="10672" y="1697"/>
                  <a:pt x="10983" y="1697"/>
                </a:cubicBezTo>
                <a:cubicBezTo>
                  <a:pt x="11336" y="1697"/>
                  <a:pt x="11492" y="1826"/>
                  <a:pt x="11492" y="2118"/>
                </a:cubicBezTo>
                <a:lnTo>
                  <a:pt x="11492" y="2609"/>
                </a:lnTo>
                <a:lnTo>
                  <a:pt x="11649" y="2609"/>
                </a:lnTo>
                <a:lnTo>
                  <a:pt x="11649" y="2805"/>
                </a:lnTo>
                <a:lnTo>
                  <a:pt x="11228" y="2805"/>
                </a:lnTo>
                <a:lnTo>
                  <a:pt x="11228" y="2609"/>
                </a:lnTo>
                <a:cubicBezTo>
                  <a:pt x="11147" y="2769"/>
                  <a:pt x="11035" y="2834"/>
                  <a:pt x="10839" y="2834"/>
                </a:cubicBezTo>
                <a:cubicBezTo>
                  <a:pt x="10589" y="2834"/>
                  <a:pt x="10440" y="2708"/>
                  <a:pt x="10440" y="2499"/>
                </a:cubicBezTo>
                <a:cubicBezTo>
                  <a:pt x="10440" y="2363"/>
                  <a:pt x="10510" y="2258"/>
                  <a:pt x="10638" y="2199"/>
                </a:cubicBezTo>
                <a:cubicBezTo>
                  <a:pt x="10719" y="2161"/>
                  <a:pt x="10845" y="2143"/>
                  <a:pt x="11030" y="2143"/>
                </a:cubicBezTo>
                <a:cubicBezTo>
                  <a:pt x="11084" y="2143"/>
                  <a:pt x="11111" y="2143"/>
                  <a:pt x="11208" y="2147"/>
                </a:cubicBezTo>
                <a:cubicBezTo>
                  <a:pt x="11206" y="2035"/>
                  <a:pt x="11201" y="2006"/>
                  <a:pt x="11179" y="1972"/>
                </a:cubicBezTo>
                <a:cubicBezTo>
                  <a:pt x="11143" y="1924"/>
                  <a:pt x="11086" y="1902"/>
                  <a:pt x="10992" y="1902"/>
                </a:cubicBezTo>
                <a:cubicBezTo>
                  <a:pt x="10857" y="1902"/>
                  <a:pt x="10789" y="1951"/>
                  <a:pt x="10780" y="2060"/>
                </a:cubicBezTo>
                <a:lnTo>
                  <a:pt x="10485" y="2060"/>
                </a:lnTo>
                <a:close/>
                <a:moveTo>
                  <a:pt x="11113" y="2310"/>
                </a:moveTo>
                <a:cubicBezTo>
                  <a:pt x="10994" y="2310"/>
                  <a:pt x="10924" y="2316"/>
                  <a:pt x="10864" y="2334"/>
                </a:cubicBezTo>
                <a:cubicBezTo>
                  <a:pt x="10782" y="2359"/>
                  <a:pt x="10735" y="2413"/>
                  <a:pt x="10735" y="2483"/>
                </a:cubicBezTo>
                <a:cubicBezTo>
                  <a:pt x="10735" y="2573"/>
                  <a:pt x="10805" y="2629"/>
                  <a:pt x="10918" y="2629"/>
                </a:cubicBezTo>
                <a:cubicBezTo>
                  <a:pt x="11102" y="2629"/>
                  <a:pt x="11190" y="2533"/>
                  <a:pt x="11213" y="2312"/>
                </a:cubicBezTo>
                <a:cubicBezTo>
                  <a:pt x="11170" y="2310"/>
                  <a:pt x="11149" y="2310"/>
                  <a:pt x="11113" y="2310"/>
                </a:cubicBezTo>
                <a:close/>
                <a:moveTo>
                  <a:pt x="12209" y="1952"/>
                </a:moveTo>
                <a:cubicBezTo>
                  <a:pt x="12254" y="1790"/>
                  <a:pt x="12389" y="1697"/>
                  <a:pt x="12590" y="1697"/>
                </a:cubicBezTo>
                <a:cubicBezTo>
                  <a:pt x="12833" y="1697"/>
                  <a:pt x="12970" y="1823"/>
                  <a:pt x="12970" y="2048"/>
                </a:cubicBezTo>
                <a:lnTo>
                  <a:pt x="12970" y="2609"/>
                </a:lnTo>
                <a:lnTo>
                  <a:pt x="13121" y="2609"/>
                </a:lnTo>
                <a:lnTo>
                  <a:pt x="13121" y="2805"/>
                </a:lnTo>
                <a:lnTo>
                  <a:pt x="12518" y="2805"/>
                </a:lnTo>
                <a:lnTo>
                  <a:pt x="12518" y="2609"/>
                </a:lnTo>
                <a:lnTo>
                  <a:pt x="12662" y="2609"/>
                </a:lnTo>
                <a:lnTo>
                  <a:pt x="12662" y="2132"/>
                </a:lnTo>
                <a:cubicBezTo>
                  <a:pt x="12662" y="1976"/>
                  <a:pt x="12599" y="1902"/>
                  <a:pt x="12464" y="1902"/>
                </a:cubicBezTo>
                <a:cubicBezTo>
                  <a:pt x="12322" y="1902"/>
                  <a:pt x="12232" y="2010"/>
                  <a:pt x="12232" y="2183"/>
                </a:cubicBezTo>
                <a:lnTo>
                  <a:pt x="12232" y="2609"/>
                </a:lnTo>
                <a:lnTo>
                  <a:pt x="12376" y="2609"/>
                </a:lnTo>
                <a:lnTo>
                  <a:pt x="12376" y="2805"/>
                </a:lnTo>
                <a:lnTo>
                  <a:pt x="11764" y="2805"/>
                </a:lnTo>
                <a:lnTo>
                  <a:pt x="11764" y="2609"/>
                </a:lnTo>
                <a:lnTo>
                  <a:pt x="11923" y="2609"/>
                </a:lnTo>
                <a:lnTo>
                  <a:pt x="11923" y="1931"/>
                </a:lnTo>
                <a:lnTo>
                  <a:pt x="11764" y="1931"/>
                </a:lnTo>
                <a:lnTo>
                  <a:pt x="11764" y="1735"/>
                </a:lnTo>
                <a:lnTo>
                  <a:pt x="12209" y="1735"/>
                </a:lnTo>
                <a:lnTo>
                  <a:pt x="12209" y="1952"/>
                </a:lnTo>
                <a:close/>
                <a:moveTo>
                  <a:pt x="14260" y="2436"/>
                </a:moveTo>
                <a:cubicBezTo>
                  <a:pt x="14260" y="2501"/>
                  <a:pt x="14256" y="2526"/>
                  <a:pt x="14236" y="2573"/>
                </a:cubicBezTo>
                <a:cubicBezTo>
                  <a:pt x="14168" y="2740"/>
                  <a:pt x="13995" y="2836"/>
                  <a:pt x="13763" y="2836"/>
                </a:cubicBezTo>
                <a:cubicBezTo>
                  <a:pt x="13407" y="2836"/>
                  <a:pt x="13187" y="2616"/>
                  <a:pt x="13187" y="2258"/>
                </a:cubicBezTo>
                <a:cubicBezTo>
                  <a:pt x="13187" y="1918"/>
                  <a:pt x="13389" y="1697"/>
                  <a:pt x="13700" y="1697"/>
                </a:cubicBezTo>
                <a:cubicBezTo>
                  <a:pt x="13858" y="1697"/>
                  <a:pt x="13979" y="1767"/>
                  <a:pt x="14024" y="1882"/>
                </a:cubicBezTo>
                <a:lnTo>
                  <a:pt x="14024" y="1736"/>
                </a:lnTo>
                <a:lnTo>
                  <a:pt x="14258" y="1736"/>
                </a:lnTo>
                <a:lnTo>
                  <a:pt x="14258" y="2148"/>
                </a:lnTo>
                <a:lnTo>
                  <a:pt x="14004" y="2148"/>
                </a:lnTo>
                <a:cubicBezTo>
                  <a:pt x="13990" y="1985"/>
                  <a:pt x="13911" y="1902"/>
                  <a:pt x="13770" y="1902"/>
                </a:cubicBezTo>
                <a:cubicBezTo>
                  <a:pt x="13603" y="1902"/>
                  <a:pt x="13504" y="2031"/>
                  <a:pt x="13504" y="2251"/>
                </a:cubicBezTo>
                <a:cubicBezTo>
                  <a:pt x="13504" y="2488"/>
                  <a:pt x="13608" y="2629"/>
                  <a:pt x="13779" y="2629"/>
                </a:cubicBezTo>
                <a:cubicBezTo>
                  <a:pt x="13905" y="2629"/>
                  <a:pt x="13972" y="2571"/>
                  <a:pt x="14004" y="2436"/>
                </a:cubicBezTo>
                <a:lnTo>
                  <a:pt x="14260" y="2436"/>
                </a:lnTo>
                <a:close/>
                <a:moveTo>
                  <a:pt x="14827" y="1922"/>
                </a:moveTo>
                <a:cubicBezTo>
                  <a:pt x="14870" y="1778"/>
                  <a:pt x="15000" y="1697"/>
                  <a:pt x="15187" y="1697"/>
                </a:cubicBezTo>
                <a:cubicBezTo>
                  <a:pt x="15424" y="1697"/>
                  <a:pt x="15568" y="1823"/>
                  <a:pt x="15568" y="2026"/>
                </a:cubicBezTo>
                <a:lnTo>
                  <a:pt x="15568" y="2609"/>
                </a:lnTo>
                <a:lnTo>
                  <a:pt x="15723" y="2609"/>
                </a:lnTo>
                <a:lnTo>
                  <a:pt x="15723" y="2805"/>
                </a:lnTo>
                <a:lnTo>
                  <a:pt x="15108" y="2805"/>
                </a:lnTo>
                <a:lnTo>
                  <a:pt x="15108" y="2609"/>
                </a:lnTo>
                <a:lnTo>
                  <a:pt x="15259" y="2609"/>
                </a:lnTo>
                <a:lnTo>
                  <a:pt x="15259" y="2141"/>
                </a:lnTo>
                <a:cubicBezTo>
                  <a:pt x="15259" y="1976"/>
                  <a:pt x="15201" y="1902"/>
                  <a:pt x="15070" y="1902"/>
                </a:cubicBezTo>
                <a:cubicBezTo>
                  <a:pt x="14910" y="1902"/>
                  <a:pt x="14825" y="2012"/>
                  <a:pt x="14825" y="2215"/>
                </a:cubicBezTo>
                <a:lnTo>
                  <a:pt x="14825" y="2609"/>
                </a:lnTo>
                <a:lnTo>
                  <a:pt x="14975" y="2609"/>
                </a:lnTo>
                <a:lnTo>
                  <a:pt x="14975" y="2805"/>
                </a:lnTo>
                <a:lnTo>
                  <a:pt x="14358" y="2805"/>
                </a:lnTo>
                <a:lnTo>
                  <a:pt x="14358" y="2609"/>
                </a:lnTo>
                <a:lnTo>
                  <a:pt x="14516" y="2609"/>
                </a:lnTo>
                <a:lnTo>
                  <a:pt x="14516" y="1468"/>
                </a:lnTo>
                <a:lnTo>
                  <a:pt x="14358" y="1468"/>
                </a:lnTo>
                <a:lnTo>
                  <a:pt x="14358" y="1272"/>
                </a:lnTo>
                <a:lnTo>
                  <a:pt x="14827" y="1272"/>
                </a:lnTo>
                <a:lnTo>
                  <a:pt x="14827" y="1922"/>
                </a:lnTo>
                <a:close/>
                <a:moveTo>
                  <a:pt x="16878" y="2483"/>
                </a:moveTo>
                <a:cubicBezTo>
                  <a:pt x="16865" y="2548"/>
                  <a:pt x="16831" y="2614"/>
                  <a:pt x="16775" y="2679"/>
                </a:cubicBezTo>
                <a:cubicBezTo>
                  <a:pt x="16684" y="2782"/>
                  <a:pt x="16545" y="2834"/>
                  <a:pt x="16353" y="2834"/>
                </a:cubicBezTo>
                <a:cubicBezTo>
                  <a:pt x="16000" y="2834"/>
                  <a:pt x="15784" y="2618"/>
                  <a:pt x="15784" y="2267"/>
                </a:cubicBezTo>
                <a:cubicBezTo>
                  <a:pt x="15784" y="1913"/>
                  <a:pt x="15996" y="1697"/>
                  <a:pt x="16342" y="1697"/>
                </a:cubicBezTo>
                <a:cubicBezTo>
                  <a:pt x="16709" y="1697"/>
                  <a:pt x="16892" y="1895"/>
                  <a:pt x="16892" y="2298"/>
                </a:cubicBezTo>
                <a:lnTo>
                  <a:pt x="16892" y="2346"/>
                </a:lnTo>
                <a:lnTo>
                  <a:pt x="16086" y="2346"/>
                </a:lnTo>
                <a:cubicBezTo>
                  <a:pt x="16097" y="2528"/>
                  <a:pt x="16194" y="2629"/>
                  <a:pt x="16358" y="2629"/>
                </a:cubicBezTo>
                <a:cubicBezTo>
                  <a:pt x="16482" y="2629"/>
                  <a:pt x="16563" y="2577"/>
                  <a:pt x="16590" y="2483"/>
                </a:cubicBezTo>
                <a:lnTo>
                  <a:pt x="16878" y="2483"/>
                </a:lnTo>
                <a:close/>
                <a:moveTo>
                  <a:pt x="16590" y="2166"/>
                </a:moveTo>
                <a:cubicBezTo>
                  <a:pt x="16583" y="1994"/>
                  <a:pt x="16498" y="1902"/>
                  <a:pt x="16347" y="1902"/>
                </a:cubicBezTo>
                <a:cubicBezTo>
                  <a:pt x="16198" y="1902"/>
                  <a:pt x="16108" y="1994"/>
                  <a:pt x="16093" y="2166"/>
                </a:cubicBezTo>
                <a:lnTo>
                  <a:pt x="16590" y="2166"/>
                </a:lnTo>
                <a:close/>
                <a:moveTo>
                  <a:pt x="17740" y="1736"/>
                </a:moveTo>
                <a:lnTo>
                  <a:pt x="17965" y="1736"/>
                </a:lnTo>
                <a:lnTo>
                  <a:pt x="17965" y="2094"/>
                </a:lnTo>
                <a:lnTo>
                  <a:pt x="17726" y="2094"/>
                </a:lnTo>
                <a:lnTo>
                  <a:pt x="17726" y="2078"/>
                </a:lnTo>
                <a:cubicBezTo>
                  <a:pt x="17726" y="1972"/>
                  <a:pt x="17638" y="1905"/>
                  <a:pt x="17505" y="1905"/>
                </a:cubicBezTo>
                <a:cubicBezTo>
                  <a:pt x="17388" y="1905"/>
                  <a:pt x="17319" y="1950"/>
                  <a:pt x="17319" y="2024"/>
                </a:cubicBezTo>
                <a:cubicBezTo>
                  <a:pt x="17319" y="2089"/>
                  <a:pt x="17359" y="2116"/>
                  <a:pt x="17496" y="2143"/>
                </a:cubicBezTo>
                <a:lnTo>
                  <a:pt x="17625" y="2166"/>
                </a:lnTo>
                <a:cubicBezTo>
                  <a:pt x="17866" y="2211"/>
                  <a:pt x="17985" y="2319"/>
                  <a:pt x="17985" y="2490"/>
                </a:cubicBezTo>
                <a:cubicBezTo>
                  <a:pt x="17985" y="2699"/>
                  <a:pt x="17825" y="2834"/>
                  <a:pt x="17575" y="2834"/>
                </a:cubicBezTo>
                <a:cubicBezTo>
                  <a:pt x="17411" y="2834"/>
                  <a:pt x="17312" y="2783"/>
                  <a:pt x="17253" y="2670"/>
                </a:cubicBezTo>
                <a:lnTo>
                  <a:pt x="17253" y="2805"/>
                </a:lnTo>
                <a:lnTo>
                  <a:pt x="17026" y="2805"/>
                </a:lnTo>
                <a:lnTo>
                  <a:pt x="17026" y="2434"/>
                </a:lnTo>
                <a:lnTo>
                  <a:pt x="17269" y="2434"/>
                </a:lnTo>
                <a:cubicBezTo>
                  <a:pt x="17278" y="2560"/>
                  <a:pt x="17361" y="2629"/>
                  <a:pt x="17501" y="2629"/>
                </a:cubicBezTo>
                <a:cubicBezTo>
                  <a:pt x="17618" y="2629"/>
                  <a:pt x="17699" y="2580"/>
                  <a:pt x="17699" y="2508"/>
                </a:cubicBezTo>
                <a:cubicBezTo>
                  <a:pt x="17699" y="2472"/>
                  <a:pt x="17679" y="2436"/>
                  <a:pt x="17647" y="2418"/>
                </a:cubicBezTo>
                <a:cubicBezTo>
                  <a:pt x="17620" y="2402"/>
                  <a:pt x="17591" y="2395"/>
                  <a:pt x="17492" y="2377"/>
                </a:cubicBezTo>
                <a:lnTo>
                  <a:pt x="17354" y="2352"/>
                </a:lnTo>
                <a:cubicBezTo>
                  <a:pt x="17132" y="2312"/>
                  <a:pt x="17032" y="2215"/>
                  <a:pt x="17032" y="2040"/>
                </a:cubicBezTo>
                <a:cubicBezTo>
                  <a:pt x="17032" y="1837"/>
                  <a:pt x="17197" y="1697"/>
                  <a:pt x="17433" y="1697"/>
                </a:cubicBezTo>
                <a:cubicBezTo>
                  <a:pt x="17584" y="1697"/>
                  <a:pt x="17670" y="1745"/>
                  <a:pt x="17739" y="1864"/>
                </a:cubicBezTo>
                <a:lnTo>
                  <a:pt x="17739" y="1736"/>
                </a:lnTo>
                <a:lnTo>
                  <a:pt x="17740" y="1736"/>
                </a:lnTo>
                <a:close/>
                <a:moveTo>
                  <a:pt x="18570" y="2494"/>
                </a:moveTo>
                <a:cubicBezTo>
                  <a:pt x="18570" y="2564"/>
                  <a:pt x="18572" y="2580"/>
                  <a:pt x="18590" y="2598"/>
                </a:cubicBezTo>
                <a:cubicBezTo>
                  <a:pt x="18606" y="2618"/>
                  <a:pt x="18633" y="2629"/>
                  <a:pt x="18660" y="2629"/>
                </a:cubicBezTo>
                <a:cubicBezTo>
                  <a:pt x="18698" y="2629"/>
                  <a:pt x="18729" y="2607"/>
                  <a:pt x="18743" y="2569"/>
                </a:cubicBezTo>
                <a:cubicBezTo>
                  <a:pt x="18750" y="2546"/>
                  <a:pt x="18752" y="2524"/>
                  <a:pt x="18754" y="2440"/>
                </a:cubicBezTo>
                <a:lnTo>
                  <a:pt x="18941" y="2440"/>
                </a:lnTo>
                <a:cubicBezTo>
                  <a:pt x="18941" y="2555"/>
                  <a:pt x="18939" y="2582"/>
                  <a:pt x="18921" y="2640"/>
                </a:cubicBezTo>
                <a:cubicBezTo>
                  <a:pt x="18885" y="2769"/>
                  <a:pt x="18777" y="2834"/>
                  <a:pt x="18601" y="2834"/>
                </a:cubicBezTo>
                <a:cubicBezTo>
                  <a:pt x="18372" y="2834"/>
                  <a:pt x="18261" y="2719"/>
                  <a:pt x="18261" y="2476"/>
                </a:cubicBezTo>
                <a:lnTo>
                  <a:pt x="18261" y="1931"/>
                </a:lnTo>
                <a:lnTo>
                  <a:pt x="18083" y="1931"/>
                </a:lnTo>
                <a:lnTo>
                  <a:pt x="18083" y="1735"/>
                </a:lnTo>
                <a:lnTo>
                  <a:pt x="18261" y="1735"/>
                </a:lnTo>
                <a:lnTo>
                  <a:pt x="18261" y="1517"/>
                </a:lnTo>
                <a:lnTo>
                  <a:pt x="18570" y="1411"/>
                </a:lnTo>
                <a:lnTo>
                  <a:pt x="18570" y="1735"/>
                </a:lnTo>
                <a:lnTo>
                  <a:pt x="18878" y="1735"/>
                </a:lnTo>
                <a:lnTo>
                  <a:pt x="18878" y="1931"/>
                </a:lnTo>
                <a:lnTo>
                  <a:pt x="18570" y="1931"/>
                </a:lnTo>
                <a:lnTo>
                  <a:pt x="18570" y="2494"/>
                </a:lnTo>
                <a:close/>
                <a:moveTo>
                  <a:pt x="20115" y="2483"/>
                </a:moveTo>
                <a:cubicBezTo>
                  <a:pt x="20102" y="2548"/>
                  <a:pt x="20068" y="2614"/>
                  <a:pt x="20012" y="2679"/>
                </a:cubicBezTo>
                <a:cubicBezTo>
                  <a:pt x="19922" y="2782"/>
                  <a:pt x="19782" y="2834"/>
                  <a:pt x="19591" y="2834"/>
                </a:cubicBezTo>
                <a:cubicBezTo>
                  <a:pt x="19237" y="2834"/>
                  <a:pt x="19021" y="2618"/>
                  <a:pt x="19021" y="2267"/>
                </a:cubicBezTo>
                <a:cubicBezTo>
                  <a:pt x="19021" y="1913"/>
                  <a:pt x="19233" y="1697"/>
                  <a:pt x="19580" y="1697"/>
                </a:cubicBezTo>
                <a:cubicBezTo>
                  <a:pt x="19947" y="1697"/>
                  <a:pt x="20129" y="1895"/>
                  <a:pt x="20129" y="2298"/>
                </a:cubicBezTo>
                <a:lnTo>
                  <a:pt x="20129" y="2346"/>
                </a:lnTo>
                <a:lnTo>
                  <a:pt x="19323" y="2346"/>
                </a:lnTo>
                <a:cubicBezTo>
                  <a:pt x="19334" y="2528"/>
                  <a:pt x="19431" y="2629"/>
                  <a:pt x="19595" y="2629"/>
                </a:cubicBezTo>
                <a:cubicBezTo>
                  <a:pt x="19719" y="2629"/>
                  <a:pt x="19800" y="2577"/>
                  <a:pt x="19827" y="2483"/>
                </a:cubicBezTo>
                <a:lnTo>
                  <a:pt x="20115" y="2483"/>
                </a:lnTo>
                <a:close/>
                <a:moveTo>
                  <a:pt x="19827" y="2166"/>
                </a:moveTo>
                <a:cubicBezTo>
                  <a:pt x="19820" y="1994"/>
                  <a:pt x="19735" y="1902"/>
                  <a:pt x="19584" y="1902"/>
                </a:cubicBezTo>
                <a:cubicBezTo>
                  <a:pt x="19435" y="1902"/>
                  <a:pt x="19345" y="1994"/>
                  <a:pt x="19329" y="2166"/>
                </a:cubicBezTo>
                <a:lnTo>
                  <a:pt x="19827" y="2166"/>
                </a:lnTo>
                <a:close/>
                <a:moveTo>
                  <a:pt x="20671" y="1985"/>
                </a:moveTo>
                <a:cubicBezTo>
                  <a:pt x="20700" y="1819"/>
                  <a:pt x="20838" y="1697"/>
                  <a:pt x="21000" y="1697"/>
                </a:cubicBezTo>
                <a:cubicBezTo>
                  <a:pt x="21042" y="1697"/>
                  <a:pt x="21067" y="1709"/>
                  <a:pt x="21096" y="1736"/>
                </a:cubicBezTo>
                <a:lnTo>
                  <a:pt x="21096" y="1999"/>
                </a:lnTo>
                <a:cubicBezTo>
                  <a:pt x="21051" y="1988"/>
                  <a:pt x="21027" y="1985"/>
                  <a:pt x="20993" y="1985"/>
                </a:cubicBezTo>
                <a:cubicBezTo>
                  <a:pt x="20910" y="1985"/>
                  <a:pt x="20842" y="2008"/>
                  <a:pt x="20788" y="2055"/>
                </a:cubicBezTo>
                <a:cubicBezTo>
                  <a:pt x="20718" y="2116"/>
                  <a:pt x="20689" y="2193"/>
                  <a:pt x="20689" y="2314"/>
                </a:cubicBezTo>
                <a:lnTo>
                  <a:pt x="20689" y="2609"/>
                </a:lnTo>
                <a:lnTo>
                  <a:pt x="20882" y="2609"/>
                </a:lnTo>
                <a:lnTo>
                  <a:pt x="20882" y="2805"/>
                </a:lnTo>
                <a:lnTo>
                  <a:pt x="20218" y="2805"/>
                </a:lnTo>
                <a:lnTo>
                  <a:pt x="20218" y="2609"/>
                </a:lnTo>
                <a:lnTo>
                  <a:pt x="20380" y="2609"/>
                </a:lnTo>
                <a:lnTo>
                  <a:pt x="20380" y="1931"/>
                </a:lnTo>
                <a:lnTo>
                  <a:pt x="20218" y="1931"/>
                </a:lnTo>
                <a:lnTo>
                  <a:pt x="20218" y="1736"/>
                </a:lnTo>
                <a:lnTo>
                  <a:pt x="20671" y="1736"/>
                </a:lnTo>
                <a:lnTo>
                  <a:pt x="20671" y="1985"/>
                </a:lnTo>
                <a:close/>
                <a:moveTo>
                  <a:pt x="9665" y="6395"/>
                </a:moveTo>
                <a:cubicBezTo>
                  <a:pt x="9665" y="6605"/>
                  <a:pt x="9643" y="6699"/>
                  <a:pt x="9562" y="6814"/>
                </a:cubicBezTo>
                <a:cubicBezTo>
                  <a:pt x="9458" y="6961"/>
                  <a:pt x="9285" y="7042"/>
                  <a:pt x="9073" y="7042"/>
                </a:cubicBezTo>
                <a:cubicBezTo>
                  <a:pt x="8861" y="7042"/>
                  <a:pt x="8699" y="6970"/>
                  <a:pt x="8591" y="6839"/>
                </a:cubicBezTo>
                <a:cubicBezTo>
                  <a:pt x="8512" y="6740"/>
                  <a:pt x="8478" y="6627"/>
                  <a:pt x="8478" y="6452"/>
                </a:cubicBezTo>
                <a:lnTo>
                  <a:pt x="8478" y="5657"/>
                </a:lnTo>
                <a:lnTo>
                  <a:pt x="8276" y="5657"/>
                </a:lnTo>
                <a:lnTo>
                  <a:pt x="8276" y="5508"/>
                </a:lnTo>
                <a:lnTo>
                  <a:pt x="8927" y="5508"/>
                </a:lnTo>
                <a:lnTo>
                  <a:pt x="8927" y="5657"/>
                </a:lnTo>
                <a:lnTo>
                  <a:pt x="8679" y="5657"/>
                </a:lnTo>
                <a:lnTo>
                  <a:pt x="8679" y="6470"/>
                </a:lnTo>
                <a:cubicBezTo>
                  <a:pt x="8679" y="6578"/>
                  <a:pt x="8699" y="6652"/>
                  <a:pt x="8749" y="6720"/>
                </a:cubicBezTo>
                <a:cubicBezTo>
                  <a:pt x="8819" y="6819"/>
                  <a:pt x="8943" y="6875"/>
                  <a:pt x="9082" y="6875"/>
                </a:cubicBezTo>
                <a:cubicBezTo>
                  <a:pt x="9337" y="6875"/>
                  <a:pt x="9485" y="6706"/>
                  <a:pt x="9485" y="6420"/>
                </a:cubicBezTo>
                <a:lnTo>
                  <a:pt x="9485" y="5656"/>
                </a:lnTo>
                <a:lnTo>
                  <a:pt x="9244" y="5656"/>
                </a:lnTo>
                <a:lnTo>
                  <a:pt x="9244" y="5508"/>
                </a:lnTo>
                <a:lnTo>
                  <a:pt x="9871" y="5508"/>
                </a:lnTo>
                <a:lnTo>
                  <a:pt x="9871" y="5656"/>
                </a:lnTo>
                <a:lnTo>
                  <a:pt x="9666" y="5656"/>
                </a:lnTo>
                <a:lnTo>
                  <a:pt x="9666" y="6395"/>
                </a:lnTo>
                <a:lnTo>
                  <a:pt x="9665" y="6395"/>
                </a:lnTo>
                <a:close/>
                <a:moveTo>
                  <a:pt x="10244" y="6166"/>
                </a:moveTo>
                <a:cubicBezTo>
                  <a:pt x="10284" y="6017"/>
                  <a:pt x="10417" y="5934"/>
                  <a:pt x="10609" y="5934"/>
                </a:cubicBezTo>
                <a:cubicBezTo>
                  <a:pt x="10852" y="5934"/>
                  <a:pt x="10987" y="6051"/>
                  <a:pt x="10987" y="6262"/>
                </a:cubicBezTo>
                <a:lnTo>
                  <a:pt x="10987" y="6871"/>
                </a:lnTo>
                <a:lnTo>
                  <a:pt x="11172" y="6871"/>
                </a:lnTo>
                <a:lnTo>
                  <a:pt x="11172" y="7010"/>
                </a:lnTo>
                <a:lnTo>
                  <a:pt x="10613" y="7010"/>
                </a:lnTo>
                <a:lnTo>
                  <a:pt x="10613" y="6871"/>
                </a:lnTo>
                <a:lnTo>
                  <a:pt x="10798" y="6871"/>
                </a:lnTo>
                <a:lnTo>
                  <a:pt x="10798" y="6328"/>
                </a:lnTo>
                <a:cubicBezTo>
                  <a:pt x="10798" y="6163"/>
                  <a:pt x="10715" y="6080"/>
                  <a:pt x="10550" y="6080"/>
                </a:cubicBezTo>
                <a:cubicBezTo>
                  <a:pt x="10368" y="6080"/>
                  <a:pt x="10253" y="6208"/>
                  <a:pt x="10253" y="6411"/>
                </a:cubicBezTo>
                <a:lnTo>
                  <a:pt x="10253" y="6871"/>
                </a:lnTo>
                <a:lnTo>
                  <a:pt x="10442" y="6871"/>
                </a:lnTo>
                <a:lnTo>
                  <a:pt x="10442" y="7010"/>
                </a:lnTo>
                <a:lnTo>
                  <a:pt x="9870" y="7010"/>
                </a:lnTo>
                <a:lnTo>
                  <a:pt x="9870" y="6871"/>
                </a:lnTo>
                <a:lnTo>
                  <a:pt x="10064" y="6871"/>
                </a:lnTo>
                <a:lnTo>
                  <a:pt x="10064" y="6100"/>
                </a:lnTo>
                <a:lnTo>
                  <a:pt x="9870" y="6100"/>
                </a:lnTo>
                <a:lnTo>
                  <a:pt x="9870" y="5961"/>
                </a:lnTo>
                <a:lnTo>
                  <a:pt x="10244" y="5961"/>
                </a:lnTo>
                <a:lnTo>
                  <a:pt x="10244" y="6166"/>
                </a:lnTo>
                <a:close/>
                <a:moveTo>
                  <a:pt x="11662" y="6871"/>
                </a:moveTo>
                <a:lnTo>
                  <a:pt x="11834" y="6871"/>
                </a:lnTo>
                <a:lnTo>
                  <a:pt x="11834" y="7010"/>
                </a:lnTo>
                <a:lnTo>
                  <a:pt x="11284" y="7010"/>
                </a:lnTo>
                <a:lnTo>
                  <a:pt x="11284" y="6871"/>
                </a:lnTo>
                <a:lnTo>
                  <a:pt x="11473" y="6871"/>
                </a:lnTo>
                <a:lnTo>
                  <a:pt x="11473" y="6100"/>
                </a:lnTo>
                <a:lnTo>
                  <a:pt x="11284" y="6100"/>
                </a:lnTo>
                <a:lnTo>
                  <a:pt x="11284" y="5961"/>
                </a:lnTo>
                <a:lnTo>
                  <a:pt x="11662" y="5961"/>
                </a:lnTo>
                <a:lnTo>
                  <a:pt x="11662" y="6871"/>
                </a:lnTo>
                <a:close/>
                <a:moveTo>
                  <a:pt x="11662" y="5508"/>
                </a:moveTo>
                <a:lnTo>
                  <a:pt x="11662" y="5713"/>
                </a:lnTo>
                <a:lnTo>
                  <a:pt x="11453" y="5713"/>
                </a:lnTo>
                <a:lnTo>
                  <a:pt x="11453" y="5508"/>
                </a:lnTo>
                <a:lnTo>
                  <a:pt x="11662" y="5508"/>
                </a:lnTo>
                <a:close/>
                <a:moveTo>
                  <a:pt x="12401" y="6726"/>
                </a:moveTo>
                <a:cubicBezTo>
                  <a:pt x="12435" y="6819"/>
                  <a:pt x="12441" y="6839"/>
                  <a:pt x="12446" y="6902"/>
                </a:cubicBezTo>
                <a:cubicBezTo>
                  <a:pt x="12457" y="6841"/>
                  <a:pt x="12462" y="6828"/>
                  <a:pt x="12482" y="6774"/>
                </a:cubicBezTo>
                <a:cubicBezTo>
                  <a:pt x="12486" y="6756"/>
                  <a:pt x="12509" y="6697"/>
                  <a:pt x="12572" y="6537"/>
                </a:cubicBezTo>
                <a:lnTo>
                  <a:pt x="12743" y="6100"/>
                </a:lnTo>
                <a:lnTo>
                  <a:pt x="12549" y="6100"/>
                </a:lnTo>
                <a:lnTo>
                  <a:pt x="12549" y="5961"/>
                </a:lnTo>
                <a:lnTo>
                  <a:pt x="13050" y="5961"/>
                </a:lnTo>
                <a:lnTo>
                  <a:pt x="13050" y="6100"/>
                </a:lnTo>
                <a:lnTo>
                  <a:pt x="12930" y="6100"/>
                </a:lnTo>
                <a:lnTo>
                  <a:pt x="12563" y="7010"/>
                </a:lnTo>
                <a:lnTo>
                  <a:pt x="12329" y="7010"/>
                </a:lnTo>
                <a:lnTo>
                  <a:pt x="11955" y="6100"/>
                </a:lnTo>
                <a:lnTo>
                  <a:pt x="11836" y="6100"/>
                </a:lnTo>
                <a:lnTo>
                  <a:pt x="11836" y="5961"/>
                </a:lnTo>
                <a:lnTo>
                  <a:pt x="12349" y="5961"/>
                </a:lnTo>
                <a:lnTo>
                  <a:pt x="12349" y="6100"/>
                </a:lnTo>
                <a:lnTo>
                  <a:pt x="12155" y="6100"/>
                </a:lnTo>
                <a:lnTo>
                  <a:pt x="12329" y="6537"/>
                </a:lnTo>
                <a:lnTo>
                  <a:pt x="12401" y="6727"/>
                </a:lnTo>
                <a:lnTo>
                  <a:pt x="12401" y="6726"/>
                </a:lnTo>
                <a:close/>
                <a:moveTo>
                  <a:pt x="14114" y="6686"/>
                </a:moveTo>
                <a:cubicBezTo>
                  <a:pt x="14105" y="6742"/>
                  <a:pt x="14087" y="6794"/>
                  <a:pt x="14054" y="6844"/>
                </a:cubicBezTo>
                <a:cubicBezTo>
                  <a:pt x="13966" y="6972"/>
                  <a:pt x="13822" y="7037"/>
                  <a:pt x="13619" y="7037"/>
                </a:cubicBezTo>
                <a:cubicBezTo>
                  <a:pt x="13400" y="7037"/>
                  <a:pt x="13261" y="6974"/>
                  <a:pt x="13159" y="6830"/>
                </a:cubicBezTo>
                <a:cubicBezTo>
                  <a:pt x="13094" y="6735"/>
                  <a:pt x="13062" y="6630"/>
                  <a:pt x="13062" y="6499"/>
                </a:cubicBezTo>
                <a:cubicBezTo>
                  <a:pt x="13062" y="6145"/>
                  <a:pt x="13267" y="5934"/>
                  <a:pt x="13608" y="5934"/>
                </a:cubicBezTo>
                <a:cubicBezTo>
                  <a:pt x="13873" y="5934"/>
                  <a:pt x="14042" y="6051"/>
                  <a:pt x="14103" y="6271"/>
                </a:cubicBezTo>
                <a:cubicBezTo>
                  <a:pt x="14126" y="6355"/>
                  <a:pt x="14130" y="6398"/>
                  <a:pt x="14130" y="6530"/>
                </a:cubicBezTo>
                <a:lnTo>
                  <a:pt x="13256" y="6530"/>
                </a:lnTo>
                <a:cubicBezTo>
                  <a:pt x="13263" y="6749"/>
                  <a:pt x="13407" y="6891"/>
                  <a:pt x="13628" y="6891"/>
                </a:cubicBezTo>
                <a:cubicBezTo>
                  <a:pt x="13795" y="6891"/>
                  <a:pt x="13914" y="6814"/>
                  <a:pt x="13943" y="6686"/>
                </a:cubicBezTo>
                <a:lnTo>
                  <a:pt x="14114" y="6686"/>
                </a:lnTo>
                <a:close/>
                <a:moveTo>
                  <a:pt x="13937" y="6391"/>
                </a:moveTo>
                <a:cubicBezTo>
                  <a:pt x="13925" y="6197"/>
                  <a:pt x="13804" y="6080"/>
                  <a:pt x="13610" y="6080"/>
                </a:cubicBezTo>
                <a:cubicBezTo>
                  <a:pt x="13416" y="6080"/>
                  <a:pt x="13290" y="6195"/>
                  <a:pt x="13263" y="6391"/>
                </a:cubicBezTo>
                <a:lnTo>
                  <a:pt x="13937" y="6391"/>
                </a:lnTo>
                <a:close/>
                <a:moveTo>
                  <a:pt x="14594" y="6195"/>
                </a:moveTo>
                <a:cubicBezTo>
                  <a:pt x="14616" y="6040"/>
                  <a:pt x="14749" y="5934"/>
                  <a:pt x="14927" y="5934"/>
                </a:cubicBezTo>
                <a:cubicBezTo>
                  <a:pt x="14958" y="5934"/>
                  <a:pt x="14983" y="5938"/>
                  <a:pt x="15015" y="5945"/>
                </a:cubicBezTo>
                <a:lnTo>
                  <a:pt x="15015" y="6114"/>
                </a:lnTo>
                <a:cubicBezTo>
                  <a:pt x="14977" y="6087"/>
                  <a:pt x="14956" y="6080"/>
                  <a:pt x="14911" y="6080"/>
                </a:cubicBezTo>
                <a:cubicBezTo>
                  <a:pt x="14830" y="6080"/>
                  <a:pt x="14754" y="6112"/>
                  <a:pt x="14699" y="6168"/>
                </a:cubicBezTo>
                <a:cubicBezTo>
                  <a:pt x="14632" y="6236"/>
                  <a:pt x="14600" y="6335"/>
                  <a:pt x="14600" y="6470"/>
                </a:cubicBezTo>
                <a:lnTo>
                  <a:pt x="14600" y="6871"/>
                </a:lnTo>
                <a:lnTo>
                  <a:pt x="14830" y="6871"/>
                </a:lnTo>
                <a:lnTo>
                  <a:pt x="14830" y="7010"/>
                </a:lnTo>
                <a:lnTo>
                  <a:pt x="14217" y="7010"/>
                </a:lnTo>
                <a:lnTo>
                  <a:pt x="14217" y="6871"/>
                </a:lnTo>
                <a:lnTo>
                  <a:pt x="14411" y="6871"/>
                </a:lnTo>
                <a:lnTo>
                  <a:pt x="14411" y="6101"/>
                </a:lnTo>
                <a:lnTo>
                  <a:pt x="14217" y="6101"/>
                </a:lnTo>
                <a:lnTo>
                  <a:pt x="14217" y="5961"/>
                </a:lnTo>
                <a:lnTo>
                  <a:pt x="14594" y="5961"/>
                </a:lnTo>
                <a:lnTo>
                  <a:pt x="14594" y="6195"/>
                </a:lnTo>
                <a:close/>
                <a:moveTo>
                  <a:pt x="15839" y="5961"/>
                </a:moveTo>
                <a:lnTo>
                  <a:pt x="15990" y="5961"/>
                </a:lnTo>
                <a:lnTo>
                  <a:pt x="15990" y="6303"/>
                </a:lnTo>
                <a:lnTo>
                  <a:pt x="15839" y="6303"/>
                </a:lnTo>
                <a:cubicBezTo>
                  <a:pt x="15839" y="6161"/>
                  <a:pt x="15733" y="6080"/>
                  <a:pt x="15548" y="6080"/>
                </a:cubicBezTo>
                <a:cubicBezTo>
                  <a:pt x="15397" y="6080"/>
                  <a:pt x="15298" y="6141"/>
                  <a:pt x="15298" y="6235"/>
                </a:cubicBezTo>
                <a:cubicBezTo>
                  <a:pt x="15298" y="6321"/>
                  <a:pt x="15343" y="6355"/>
                  <a:pt x="15488" y="6375"/>
                </a:cubicBezTo>
                <a:lnTo>
                  <a:pt x="15627" y="6395"/>
                </a:lnTo>
                <a:cubicBezTo>
                  <a:pt x="15771" y="6418"/>
                  <a:pt x="15839" y="6438"/>
                  <a:pt x="15898" y="6481"/>
                </a:cubicBezTo>
                <a:cubicBezTo>
                  <a:pt x="15965" y="6530"/>
                  <a:pt x="16003" y="6609"/>
                  <a:pt x="16003" y="6704"/>
                </a:cubicBezTo>
                <a:cubicBezTo>
                  <a:pt x="16003" y="6909"/>
                  <a:pt x="15841" y="7037"/>
                  <a:pt x="15582" y="7037"/>
                </a:cubicBezTo>
                <a:cubicBezTo>
                  <a:pt x="15406" y="7037"/>
                  <a:pt x="15310" y="6988"/>
                  <a:pt x="15244" y="6864"/>
                </a:cubicBezTo>
                <a:lnTo>
                  <a:pt x="15244" y="7010"/>
                </a:lnTo>
                <a:lnTo>
                  <a:pt x="15093" y="7010"/>
                </a:lnTo>
                <a:lnTo>
                  <a:pt x="15093" y="6647"/>
                </a:lnTo>
                <a:lnTo>
                  <a:pt x="15244" y="6647"/>
                </a:lnTo>
                <a:cubicBezTo>
                  <a:pt x="15251" y="6794"/>
                  <a:pt x="15373" y="6891"/>
                  <a:pt x="15544" y="6891"/>
                </a:cubicBezTo>
                <a:cubicBezTo>
                  <a:pt x="15699" y="6891"/>
                  <a:pt x="15807" y="6821"/>
                  <a:pt x="15807" y="6722"/>
                </a:cubicBezTo>
                <a:cubicBezTo>
                  <a:pt x="15807" y="6672"/>
                  <a:pt x="15787" y="6632"/>
                  <a:pt x="15751" y="6609"/>
                </a:cubicBezTo>
                <a:cubicBezTo>
                  <a:pt x="15717" y="6587"/>
                  <a:pt x="15670" y="6575"/>
                  <a:pt x="15566" y="6562"/>
                </a:cubicBezTo>
                <a:lnTo>
                  <a:pt x="15436" y="6546"/>
                </a:lnTo>
                <a:cubicBezTo>
                  <a:pt x="15307" y="6528"/>
                  <a:pt x="15235" y="6503"/>
                  <a:pt x="15183" y="6458"/>
                </a:cubicBezTo>
                <a:cubicBezTo>
                  <a:pt x="15132" y="6413"/>
                  <a:pt x="15102" y="6337"/>
                  <a:pt x="15102" y="6253"/>
                </a:cubicBezTo>
                <a:cubicBezTo>
                  <a:pt x="15102" y="6143"/>
                  <a:pt x="15147" y="6064"/>
                  <a:pt x="15240" y="6008"/>
                </a:cubicBezTo>
                <a:cubicBezTo>
                  <a:pt x="15321" y="5958"/>
                  <a:pt x="15413" y="5933"/>
                  <a:pt x="15523" y="5933"/>
                </a:cubicBezTo>
                <a:cubicBezTo>
                  <a:pt x="15683" y="5933"/>
                  <a:pt x="15776" y="5981"/>
                  <a:pt x="15839" y="6093"/>
                </a:cubicBezTo>
                <a:lnTo>
                  <a:pt x="15839" y="5960"/>
                </a:lnTo>
                <a:lnTo>
                  <a:pt x="15839" y="5961"/>
                </a:lnTo>
                <a:close/>
                <a:moveTo>
                  <a:pt x="16512" y="6871"/>
                </a:moveTo>
                <a:lnTo>
                  <a:pt x="16683" y="6871"/>
                </a:lnTo>
                <a:lnTo>
                  <a:pt x="16683" y="7010"/>
                </a:lnTo>
                <a:lnTo>
                  <a:pt x="16134" y="7010"/>
                </a:lnTo>
                <a:lnTo>
                  <a:pt x="16134" y="6871"/>
                </a:lnTo>
                <a:lnTo>
                  <a:pt x="16323" y="6871"/>
                </a:lnTo>
                <a:lnTo>
                  <a:pt x="16323" y="6100"/>
                </a:lnTo>
                <a:lnTo>
                  <a:pt x="16134" y="6100"/>
                </a:lnTo>
                <a:lnTo>
                  <a:pt x="16134" y="5961"/>
                </a:lnTo>
                <a:lnTo>
                  <a:pt x="16512" y="5961"/>
                </a:lnTo>
                <a:lnTo>
                  <a:pt x="16512" y="6871"/>
                </a:lnTo>
                <a:close/>
                <a:moveTo>
                  <a:pt x="16512" y="5508"/>
                </a:moveTo>
                <a:lnTo>
                  <a:pt x="16512" y="5713"/>
                </a:lnTo>
                <a:lnTo>
                  <a:pt x="16302" y="5713"/>
                </a:lnTo>
                <a:lnTo>
                  <a:pt x="16302" y="5508"/>
                </a:lnTo>
                <a:lnTo>
                  <a:pt x="16512" y="5508"/>
                </a:lnTo>
                <a:close/>
                <a:moveTo>
                  <a:pt x="17063" y="6720"/>
                </a:moveTo>
                <a:cubicBezTo>
                  <a:pt x="17063" y="6796"/>
                  <a:pt x="17067" y="6826"/>
                  <a:pt x="17090" y="6850"/>
                </a:cubicBezTo>
                <a:cubicBezTo>
                  <a:pt x="17108" y="6875"/>
                  <a:pt x="17144" y="6891"/>
                  <a:pt x="17180" y="6891"/>
                </a:cubicBezTo>
                <a:cubicBezTo>
                  <a:pt x="17232" y="6891"/>
                  <a:pt x="17270" y="6864"/>
                  <a:pt x="17286" y="6819"/>
                </a:cubicBezTo>
                <a:cubicBezTo>
                  <a:pt x="17295" y="6792"/>
                  <a:pt x="17299" y="6760"/>
                  <a:pt x="17302" y="6686"/>
                </a:cubicBezTo>
                <a:lnTo>
                  <a:pt x="17448" y="6686"/>
                </a:lnTo>
                <a:cubicBezTo>
                  <a:pt x="17448" y="6814"/>
                  <a:pt x="17439" y="6866"/>
                  <a:pt x="17405" y="6920"/>
                </a:cubicBezTo>
                <a:cubicBezTo>
                  <a:pt x="17353" y="6999"/>
                  <a:pt x="17270" y="7037"/>
                  <a:pt x="17151" y="7037"/>
                </a:cubicBezTo>
                <a:cubicBezTo>
                  <a:pt x="17072" y="7037"/>
                  <a:pt x="17009" y="7017"/>
                  <a:pt x="16961" y="6979"/>
                </a:cubicBezTo>
                <a:cubicBezTo>
                  <a:pt x="16896" y="6925"/>
                  <a:pt x="16874" y="6857"/>
                  <a:pt x="16874" y="6717"/>
                </a:cubicBezTo>
                <a:lnTo>
                  <a:pt x="16874" y="6100"/>
                </a:lnTo>
                <a:lnTo>
                  <a:pt x="16664" y="6100"/>
                </a:lnTo>
                <a:lnTo>
                  <a:pt x="16664" y="5960"/>
                </a:lnTo>
                <a:lnTo>
                  <a:pt x="16874" y="5960"/>
                </a:lnTo>
                <a:lnTo>
                  <a:pt x="16874" y="5728"/>
                </a:lnTo>
                <a:lnTo>
                  <a:pt x="17063" y="5661"/>
                </a:lnTo>
                <a:lnTo>
                  <a:pt x="17063" y="5960"/>
                </a:lnTo>
                <a:lnTo>
                  <a:pt x="17405" y="5960"/>
                </a:lnTo>
                <a:lnTo>
                  <a:pt x="17405" y="6100"/>
                </a:lnTo>
                <a:lnTo>
                  <a:pt x="17063" y="6100"/>
                </a:lnTo>
                <a:lnTo>
                  <a:pt x="17063" y="6719"/>
                </a:lnTo>
                <a:lnTo>
                  <a:pt x="17063" y="6720"/>
                </a:lnTo>
                <a:close/>
                <a:moveTo>
                  <a:pt x="17624" y="6100"/>
                </a:moveTo>
                <a:lnTo>
                  <a:pt x="17509" y="6100"/>
                </a:lnTo>
                <a:lnTo>
                  <a:pt x="17509" y="5961"/>
                </a:lnTo>
                <a:lnTo>
                  <a:pt x="18022" y="5961"/>
                </a:lnTo>
                <a:lnTo>
                  <a:pt x="18022" y="6100"/>
                </a:lnTo>
                <a:lnTo>
                  <a:pt x="17820" y="6100"/>
                </a:lnTo>
                <a:lnTo>
                  <a:pt x="18115" y="6776"/>
                </a:lnTo>
                <a:cubicBezTo>
                  <a:pt x="18124" y="6801"/>
                  <a:pt x="18126" y="6807"/>
                  <a:pt x="18133" y="6835"/>
                </a:cubicBezTo>
                <a:cubicBezTo>
                  <a:pt x="18135" y="6823"/>
                  <a:pt x="18137" y="6812"/>
                  <a:pt x="18139" y="6810"/>
                </a:cubicBezTo>
                <a:cubicBezTo>
                  <a:pt x="18139" y="6803"/>
                  <a:pt x="18144" y="6792"/>
                  <a:pt x="18151" y="6776"/>
                </a:cubicBezTo>
                <a:lnTo>
                  <a:pt x="18430" y="6100"/>
                </a:lnTo>
                <a:lnTo>
                  <a:pt x="18229" y="6100"/>
                </a:lnTo>
                <a:lnTo>
                  <a:pt x="18229" y="5961"/>
                </a:lnTo>
                <a:lnTo>
                  <a:pt x="18720" y="5961"/>
                </a:lnTo>
                <a:lnTo>
                  <a:pt x="18720" y="6100"/>
                </a:lnTo>
                <a:lnTo>
                  <a:pt x="18615" y="6100"/>
                </a:lnTo>
                <a:lnTo>
                  <a:pt x="18178" y="7112"/>
                </a:lnTo>
                <a:cubicBezTo>
                  <a:pt x="18112" y="7265"/>
                  <a:pt x="18072" y="7330"/>
                  <a:pt x="18029" y="7364"/>
                </a:cubicBezTo>
                <a:cubicBezTo>
                  <a:pt x="17984" y="7398"/>
                  <a:pt x="17914" y="7416"/>
                  <a:pt x="17831" y="7416"/>
                </a:cubicBezTo>
                <a:cubicBezTo>
                  <a:pt x="17781" y="7416"/>
                  <a:pt x="17732" y="7411"/>
                  <a:pt x="17693" y="7404"/>
                </a:cubicBezTo>
                <a:lnTo>
                  <a:pt x="17693" y="7260"/>
                </a:lnTo>
                <a:cubicBezTo>
                  <a:pt x="17718" y="7265"/>
                  <a:pt x="17768" y="7269"/>
                  <a:pt x="17801" y="7269"/>
                </a:cubicBezTo>
                <a:cubicBezTo>
                  <a:pt x="17844" y="7269"/>
                  <a:pt x="17876" y="7260"/>
                  <a:pt x="17903" y="7245"/>
                </a:cubicBezTo>
                <a:cubicBezTo>
                  <a:pt x="17932" y="7224"/>
                  <a:pt x="17939" y="7215"/>
                  <a:pt x="17977" y="7130"/>
                </a:cubicBezTo>
                <a:lnTo>
                  <a:pt x="18031" y="7013"/>
                </a:lnTo>
                <a:lnTo>
                  <a:pt x="17623" y="6100"/>
                </a:lnTo>
                <a:lnTo>
                  <a:pt x="17624" y="61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8081633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ver/Last Slide 01">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4594225" y="1014865"/>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2"/>
          <p:cNvSpPr>
            <a:spLocks noGrp="1"/>
          </p:cNvSpPr>
          <p:nvPr>
            <p:ph type="body" sz="quarter" idx="10" hasCustomPrompt="1"/>
          </p:nvPr>
        </p:nvSpPr>
        <p:spPr>
          <a:xfrm>
            <a:off x="550863" y="4809600"/>
            <a:ext cx="11090275" cy="888448"/>
          </a:xfrm>
        </p:spPr>
        <p:txBody>
          <a:bodyPr>
            <a:spAutoFit/>
          </a:bodyPr>
          <a:lstStyle>
            <a:lvl1pPr marL="0" indent="0" algn="ctr">
              <a:lnSpc>
                <a:spcPts val="6800"/>
              </a:lnSpc>
              <a:buNone/>
              <a:defRPr sz="6600" b="1" baseline="0">
                <a:solidFill>
                  <a:schemeClr val="tx1"/>
                </a:solidFill>
              </a:defRPr>
            </a:lvl1pPr>
          </a:lstStyle>
          <a:p>
            <a:pPr lvl="0"/>
            <a:r>
              <a:rPr lang="en-US"/>
              <a:t>Click to add title</a:t>
            </a:r>
            <a:endParaRPr lang="en-GB"/>
          </a:p>
        </p:txBody>
      </p:sp>
      <p:sp>
        <p:nvSpPr>
          <p:cNvPr id="8" name="Text Placeholder 1"/>
          <p:cNvSpPr>
            <a:spLocks noGrp="1"/>
          </p:cNvSpPr>
          <p:nvPr>
            <p:ph type="body" sz="quarter" idx="11" hasCustomPrompt="1"/>
          </p:nvPr>
        </p:nvSpPr>
        <p:spPr>
          <a:xfrm>
            <a:off x="550862" y="5675060"/>
            <a:ext cx="11090275" cy="333425"/>
          </a:xfrm>
        </p:spPr>
        <p:txBody>
          <a:bodyPr wrap="square" rIns="46800">
            <a:spAutoFit/>
          </a:bodyPr>
          <a:lstStyle>
            <a:lvl1pPr marL="0" indent="0" algn="ctr">
              <a:lnSpc>
                <a:spcPts val="2600"/>
              </a:lnSpc>
              <a:spcBef>
                <a:spcPts val="0"/>
              </a:spcBef>
              <a:buNone/>
              <a:defRPr sz="2400">
                <a:solidFill>
                  <a:schemeClr val="tx1"/>
                </a:solidFill>
              </a:defRPr>
            </a:lvl1pPr>
          </a:lstStyle>
          <a:p>
            <a:pPr lvl="0"/>
            <a:r>
              <a:rPr lang="en-GB"/>
              <a:t>Click to add name or title</a:t>
            </a:r>
          </a:p>
        </p:txBody>
      </p:sp>
    </p:spTree>
    <p:extLst>
      <p:ext uri="{BB962C8B-B14F-4D97-AF65-F5344CB8AC3E}">
        <p14:creationId xmlns:p14="http://schemas.microsoft.com/office/powerpoint/2010/main" val="2410241693"/>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Last Slide 01 DARK">
    <p:bg>
      <p:bgPr>
        <a:solidFill>
          <a:schemeClr val="tx1"/>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4594225" y="1014865"/>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2"/>
          <p:cNvSpPr>
            <a:spLocks noGrp="1"/>
          </p:cNvSpPr>
          <p:nvPr>
            <p:ph type="body" sz="quarter" idx="10" hasCustomPrompt="1"/>
          </p:nvPr>
        </p:nvSpPr>
        <p:spPr>
          <a:xfrm>
            <a:off x="550863" y="4809600"/>
            <a:ext cx="11090275" cy="888448"/>
          </a:xfrm>
        </p:spPr>
        <p:txBody>
          <a:bodyPr>
            <a:spAutoFit/>
          </a:bodyPr>
          <a:lstStyle>
            <a:lvl1pPr marL="0" indent="0" algn="ctr">
              <a:lnSpc>
                <a:spcPts val="6800"/>
              </a:lnSpc>
              <a:buNone/>
              <a:defRPr sz="6600" b="1" baseline="0">
                <a:solidFill>
                  <a:schemeClr val="bg1"/>
                </a:solidFill>
              </a:defRPr>
            </a:lvl1pPr>
          </a:lstStyle>
          <a:p>
            <a:pPr lvl="0"/>
            <a:r>
              <a:rPr lang="en-US"/>
              <a:t>Click to add title</a:t>
            </a:r>
            <a:endParaRPr lang="en-GB"/>
          </a:p>
        </p:txBody>
      </p:sp>
      <p:sp>
        <p:nvSpPr>
          <p:cNvPr id="8" name="Text Placeholder 1"/>
          <p:cNvSpPr>
            <a:spLocks noGrp="1"/>
          </p:cNvSpPr>
          <p:nvPr>
            <p:ph type="body" sz="quarter" idx="11" hasCustomPrompt="1"/>
          </p:nvPr>
        </p:nvSpPr>
        <p:spPr>
          <a:xfrm>
            <a:off x="550862" y="5675060"/>
            <a:ext cx="11090275" cy="333425"/>
          </a:xfrm>
        </p:spPr>
        <p:txBody>
          <a:bodyPr wrap="square" rIns="46800">
            <a:spAutoFit/>
          </a:bodyPr>
          <a:lstStyle>
            <a:lvl1pPr marL="0" indent="0" algn="ctr">
              <a:lnSpc>
                <a:spcPts val="2600"/>
              </a:lnSpc>
              <a:spcBef>
                <a:spcPts val="0"/>
              </a:spcBef>
              <a:buNone/>
              <a:defRPr sz="2400">
                <a:solidFill>
                  <a:schemeClr val="bg1"/>
                </a:solidFill>
              </a:defRPr>
            </a:lvl1pPr>
          </a:lstStyle>
          <a:p>
            <a:pPr lvl="0"/>
            <a:r>
              <a:rPr lang="en-GB"/>
              <a:t>Click to add name or title</a:t>
            </a:r>
          </a:p>
        </p:txBody>
      </p:sp>
    </p:spTree>
    <p:extLst>
      <p:ext uri="{BB962C8B-B14F-4D97-AF65-F5344CB8AC3E}">
        <p14:creationId xmlns:p14="http://schemas.microsoft.com/office/powerpoint/2010/main" val="2984841527"/>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st Slide 02">
    <p:bg>
      <p:bgPr>
        <a:solidFill>
          <a:schemeClr val="bg1"/>
        </a:solidFill>
        <a:effectLst/>
      </p:bgPr>
    </p:bg>
    <p:spTree>
      <p:nvGrpSpPr>
        <p:cNvPr id="1" name=""/>
        <p:cNvGrpSpPr/>
        <p:nvPr/>
      </p:nvGrpSpPr>
      <p:grpSpPr>
        <a:xfrm>
          <a:off x="0" y="0"/>
          <a:ext cx="0" cy="0"/>
          <a:chOff x="0" y="0"/>
          <a:chExt cx="0" cy="0"/>
        </a:xfrm>
      </p:grpSpPr>
      <p:sp>
        <p:nvSpPr>
          <p:cNvPr id="5" name="Freeform 5"/>
          <p:cNvSpPr>
            <a:spLocks noEditPoints="1"/>
          </p:cNvSpPr>
          <p:nvPr/>
        </p:nvSpPr>
        <p:spPr bwMode="auto">
          <a:xfrm>
            <a:off x="4594225" y="1864519"/>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47829988"/>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st Slide 02 DARK">
    <p:bg>
      <p:bgPr>
        <a:solidFill>
          <a:schemeClr val="tx1"/>
        </a:solidFill>
        <a:effectLst/>
      </p:bgPr>
    </p:bg>
    <p:spTree>
      <p:nvGrpSpPr>
        <p:cNvPr id="1" name=""/>
        <p:cNvGrpSpPr/>
        <p:nvPr/>
      </p:nvGrpSpPr>
      <p:grpSpPr>
        <a:xfrm>
          <a:off x="0" y="0"/>
          <a:ext cx="0" cy="0"/>
          <a:chOff x="0" y="0"/>
          <a:chExt cx="0" cy="0"/>
        </a:xfrm>
      </p:grpSpPr>
      <p:sp>
        <p:nvSpPr>
          <p:cNvPr id="5" name="Freeform 5"/>
          <p:cNvSpPr>
            <a:spLocks noEditPoints="1"/>
          </p:cNvSpPr>
          <p:nvPr/>
        </p:nvSpPr>
        <p:spPr bwMode="auto">
          <a:xfrm>
            <a:off x="4594225" y="1864519"/>
            <a:ext cx="2995613" cy="3128963"/>
          </a:xfrm>
          <a:custGeom>
            <a:avLst/>
            <a:gdLst>
              <a:gd name="T0" fmla="*/ 6995 w 14226"/>
              <a:gd name="T1" fmla="*/ 44 h 14862"/>
              <a:gd name="T2" fmla="*/ 5523 w 14226"/>
              <a:gd name="T3" fmla="*/ 6697 h 14862"/>
              <a:gd name="T4" fmla="*/ 9684 w 14226"/>
              <a:gd name="T5" fmla="*/ 2674 h 14862"/>
              <a:gd name="T6" fmla="*/ 7027 w 14226"/>
              <a:gd name="T7" fmla="*/ 2842 h 14862"/>
              <a:gd name="T8" fmla="*/ 4716 w 14226"/>
              <a:gd name="T9" fmla="*/ 4322 h 14862"/>
              <a:gd name="T10" fmla="*/ 8455 w 14226"/>
              <a:gd name="T11" fmla="*/ 6150 h 14862"/>
              <a:gd name="T12" fmla="*/ 0 w 14226"/>
              <a:gd name="T13" fmla="*/ 12146 h 14862"/>
              <a:gd name="T14" fmla="*/ 2063 w 14226"/>
              <a:gd name="T15" fmla="*/ 11055 h 14862"/>
              <a:gd name="T16" fmla="*/ 441 w 14226"/>
              <a:gd name="T17" fmla="*/ 11055 h 14862"/>
              <a:gd name="T18" fmla="*/ 3234 w 14226"/>
              <a:gd name="T19" fmla="*/ 12030 h 14862"/>
              <a:gd name="T20" fmla="*/ 4161 w 14226"/>
              <a:gd name="T21" fmla="*/ 12186 h 14862"/>
              <a:gd name="T22" fmla="*/ 3811 w 14226"/>
              <a:gd name="T23" fmla="*/ 11478 h 14862"/>
              <a:gd name="T24" fmla="*/ 4958 w 14226"/>
              <a:gd name="T25" fmla="*/ 12351 h 14862"/>
              <a:gd name="T26" fmla="*/ 5244 w 14226"/>
              <a:gd name="T27" fmla="*/ 11803 h 14862"/>
              <a:gd name="T28" fmla="*/ 7830 w 14226"/>
              <a:gd name="T29" fmla="*/ 11809 h 14862"/>
              <a:gd name="T30" fmla="*/ 6940 w 14226"/>
              <a:gd name="T31" fmla="*/ 11283 h 14862"/>
              <a:gd name="T32" fmla="*/ 8551 w 14226"/>
              <a:gd name="T33" fmla="*/ 11244 h 14862"/>
              <a:gd name="T34" fmla="*/ 9358 w 14226"/>
              <a:gd name="T35" fmla="*/ 12154 h 14862"/>
              <a:gd name="T36" fmla="*/ 10104 w 14226"/>
              <a:gd name="T37" fmla="*/ 12154 h 14862"/>
              <a:gd name="T38" fmla="*/ 11076 w 14226"/>
              <a:gd name="T39" fmla="*/ 12041 h 14862"/>
              <a:gd name="T40" fmla="*/ 10767 w 14226"/>
              <a:gd name="T41" fmla="*/ 11281 h 14862"/>
              <a:gd name="T42" fmla="*/ 12598 w 14226"/>
              <a:gd name="T43" fmla="*/ 12155 h 14862"/>
              <a:gd name="T44" fmla="*/ 11886 w 14226"/>
              <a:gd name="T45" fmla="*/ 11606 h 14862"/>
              <a:gd name="T46" fmla="*/ 14226 w 14226"/>
              <a:gd name="T47" fmla="*/ 12156 h 14862"/>
              <a:gd name="T48" fmla="*/ 12870 w 14226"/>
              <a:gd name="T49" fmla="*/ 12154 h 14862"/>
              <a:gd name="T50" fmla="*/ 703 w 14226"/>
              <a:gd name="T51" fmla="*/ 10248 h 14862"/>
              <a:gd name="T52" fmla="*/ 2765 w 14226"/>
              <a:gd name="T53" fmla="*/ 8745 h 14862"/>
              <a:gd name="T54" fmla="*/ 1144 w 14226"/>
              <a:gd name="T55" fmla="*/ 8950 h 14862"/>
              <a:gd name="T56" fmla="*/ 3458 w 14226"/>
              <a:gd name="T57" fmla="*/ 9588 h 14862"/>
              <a:gd name="T58" fmla="*/ 3540 w 14226"/>
              <a:gd name="T59" fmla="*/ 9754 h 14862"/>
              <a:gd name="T60" fmla="*/ 4659 w 14226"/>
              <a:gd name="T61" fmla="*/ 9628 h 14862"/>
              <a:gd name="T62" fmla="*/ 4636 w 14226"/>
              <a:gd name="T63" fmla="*/ 9395 h 14862"/>
              <a:gd name="T64" fmla="*/ 5931 w 14226"/>
              <a:gd name="T65" fmla="*/ 9695 h 14862"/>
              <a:gd name="T66" fmla="*/ 7688 w 14226"/>
              <a:gd name="T67" fmla="*/ 10054 h 14862"/>
              <a:gd name="T68" fmla="*/ 6788 w 14226"/>
              <a:gd name="T69" fmla="*/ 8716 h 14862"/>
              <a:gd name="T70" fmla="*/ 8785 w 14226"/>
              <a:gd name="T71" fmla="*/ 10071 h 14862"/>
              <a:gd name="T72" fmla="*/ 9932 w 14226"/>
              <a:gd name="T73" fmla="*/ 9348 h 14862"/>
              <a:gd name="T74" fmla="*/ 10126 w 14226"/>
              <a:gd name="T75" fmla="*/ 9951 h 14862"/>
              <a:gd name="T76" fmla="*/ 11170 w 14226"/>
              <a:gd name="T77" fmla="*/ 10011 h 14862"/>
              <a:gd name="T78" fmla="*/ 10998 w 14226"/>
              <a:gd name="T79" fmla="*/ 9181 h 14862"/>
              <a:gd name="T80" fmla="*/ 12556 w 14226"/>
              <a:gd name="T81" fmla="*/ 9788 h 14862"/>
              <a:gd name="T82" fmla="*/ 13426 w 14226"/>
              <a:gd name="T83" fmla="*/ 9140 h 14862"/>
              <a:gd name="T84" fmla="*/ 12807 w 14226"/>
              <a:gd name="T85" fmla="*/ 9375 h 14862"/>
              <a:gd name="T86" fmla="*/ 1891 w 14226"/>
              <a:gd name="T87" fmla="*/ 13100 h 14862"/>
              <a:gd name="T88" fmla="*/ 3485 w 14226"/>
              <a:gd name="T89" fmla="*/ 12951 h 14862"/>
              <a:gd name="T90" fmla="*/ 4229 w 14226"/>
              <a:gd name="T91" fmla="*/ 14314 h 14862"/>
              <a:gd name="T92" fmla="*/ 3485 w 14226"/>
              <a:gd name="T93" fmla="*/ 13543 h 14862"/>
              <a:gd name="T94" fmla="*/ 4899 w 14226"/>
              <a:gd name="T95" fmla="*/ 13543 h 14862"/>
              <a:gd name="T96" fmla="*/ 6061 w 14226"/>
              <a:gd name="T97" fmla="*/ 14344 h 14862"/>
              <a:gd name="T98" fmla="*/ 5451 w 14226"/>
              <a:gd name="T99" fmla="*/ 13543 h 14862"/>
              <a:gd name="T100" fmla="*/ 6678 w 14226"/>
              <a:gd name="T101" fmla="*/ 13941 h 14862"/>
              <a:gd name="T102" fmla="*/ 7551 w 14226"/>
              <a:gd name="T103" fmla="*/ 13834 h 14862"/>
              <a:gd name="T104" fmla="*/ 7833 w 14226"/>
              <a:gd name="T105" fmla="*/ 14314 h 14862"/>
              <a:gd name="T106" fmla="*/ 8914 w 14226"/>
              <a:gd name="T107" fmla="*/ 13678 h 14862"/>
              <a:gd name="T108" fmla="*/ 9423 w 14226"/>
              <a:gd name="T109" fmla="*/ 14164 h 14862"/>
              <a:gd name="T110" fmla="*/ 10299 w 14226"/>
              <a:gd name="T111" fmla="*/ 14453 h 14862"/>
              <a:gd name="T112" fmla="*/ 9918 w 14226"/>
              <a:gd name="T113" fmla="*/ 13155 h 14862"/>
              <a:gd name="T114" fmla="*/ 10576 w 14226"/>
              <a:gd name="T115" fmla="*/ 14421 h 14862"/>
              <a:gd name="T116" fmla="*/ 10678 w 14226"/>
              <a:gd name="T117" fmla="*/ 14163 h 14862"/>
              <a:gd name="T118" fmla="*/ 11845 w 14226"/>
              <a:gd name="T119" fmla="*/ 13544 h 14862"/>
              <a:gd name="T120" fmla="*/ 11593 w 14226"/>
              <a:gd name="T121" fmla="*/ 14573 h 1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26" h="14862">
                <a:moveTo>
                  <a:pt x="10734" y="6113"/>
                </a:moveTo>
                <a:cubicBezTo>
                  <a:pt x="10700" y="5475"/>
                  <a:pt x="10593" y="4730"/>
                  <a:pt x="10109" y="4263"/>
                </a:cubicBezTo>
                <a:cubicBezTo>
                  <a:pt x="9948" y="4116"/>
                  <a:pt x="9743" y="4025"/>
                  <a:pt x="9526" y="4004"/>
                </a:cubicBezTo>
                <a:cubicBezTo>
                  <a:pt x="9339" y="3481"/>
                  <a:pt x="9779" y="2979"/>
                  <a:pt x="10134" y="2618"/>
                </a:cubicBezTo>
                <a:cubicBezTo>
                  <a:pt x="10243" y="2509"/>
                  <a:pt x="10356" y="2403"/>
                  <a:pt x="10474" y="2299"/>
                </a:cubicBezTo>
                <a:lnTo>
                  <a:pt x="10403" y="2175"/>
                </a:lnTo>
                <a:cubicBezTo>
                  <a:pt x="10255" y="2224"/>
                  <a:pt x="10106" y="2269"/>
                  <a:pt x="9956" y="2310"/>
                </a:cubicBezTo>
                <a:cubicBezTo>
                  <a:pt x="9466" y="2435"/>
                  <a:pt x="8809" y="2569"/>
                  <a:pt x="8454" y="2143"/>
                </a:cubicBezTo>
                <a:cubicBezTo>
                  <a:pt x="8541" y="1948"/>
                  <a:pt x="8568" y="1718"/>
                  <a:pt x="8519" y="1510"/>
                </a:cubicBezTo>
                <a:cubicBezTo>
                  <a:pt x="8356" y="859"/>
                  <a:pt x="7764" y="390"/>
                  <a:pt x="7231" y="44"/>
                </a:cubicBezTo>
                <a:cubicBezTo>
                  <a:pt x="7197" y="18"/>
                  <a:pt x="7155" y="3"/>
                  <a:pt x="7113" y="0"/>
                </a:cubicBezTo>
                <a:cubicBezTo>
                  <a:pt x="7070" y="3"/>
                  <a:pt x="7029" y="18"/>
                  <a:pt x="6995" y="44"/>
                </a:cubicBezTo>
                <a:cubicBezTo>
                  <a:pt x="6463" y="390"/>
                  <a:pt x="5869" y="859"/>
                  <a:pt x="5708" y="1510"/>
                </a:cubicBezTo>
                <a:cubicBezTo>
                  <a:pt x="5660" y="1723"/>
                  <a:pt x="5683" y="1945"/>
                  <a:pt x="5773" y="2144"/>
                </a:cubicBezTo>
                <a:cubicBezTo>
                  <a:pt x="5415" y="2568"/>
                  <a:pt x="4760" y="2436"/>
                  <a:pt x="4270" y="2310"/>
                </a:cubicBezTo>
                <a:cubicBezTo>
                  <a:pt x="4120" y="2269"/>
                  <a:pt x="3970" y="2224"/>
                  <a:pt x="3823" y="2175"/>
                </a:cubicBezTo>
                <a:lnTo>
                  <a:pt x="3751" y="2300"/>
                </a:lnTo>
                <a:cubicBezTo>
                  <a:pt x="3869" y="2404"/>
                  <a:pt x="3984" y="2510"/>
                  <a:pt x="4093" y="2619"/>
                </a:cubicBezTo>
                <a:cubicBezTo>
                  <a:pt x="4445" y="2980"/>
                  <a:pt x="4889" y="3481"/>
                  <a:pt x="4699" y="4004"/>
                </a:cubicBezTo>
                <a:cubicBezTo>
                  <a:pt x="4485" y="4025"/>
                  <a:pt x="4273" y="4116"/>
                  <a:pt x="4118" y="4264"/>
                </a:cubicBezTo>
                <a:cubicBezTo>
                  <a:pt x="3634" y="4731"/>
                  <a:pt x="3525" y="5476"/>
                  <a:pt x="3493" y="6113"/>
                </a:cubicBezTo>
                <a:cubicBezTo>
                  <a:pt x="3489" y="6154"/>
                  <a:pt x="3493" y="6200"/>
                  <a:pt x="3513" y="6235"/>
                </a:cubicBezTo>
                <a:cubicBezTo>
                  <a:pt x="3536" y="6270"/>
                  <a:pt x="3570" y="6298"/>
                  <a:pt x="3609" y="6315"/>
                </a:cubicBezTo>
                <a:cubicBezTo>
                  <a:pt x="4179" y="6604"/>
                  <a:pt x="4874" y="6883"/>
                  <a:pt x="5523" y="6697"/>
                </a:cubicBezTo>
                <a:cubicBezTo>
                  <a:pt x="5728" y="6635"/>
                  <a:pt x="5914" y="6497"/>
                  <a:pt x="6039" y="6322"/>
                </a:cubicBezTo>
                <a:cubicBezTo>
                  <a:pt x="6585" y="6422"/>
                  <a:pt x="6799" y="7054"/>
                  <a:pt x="6935" y="7543"/>
                </a:cubicBezTo>
                <a:cubicBezTo>
                  <a:pt x="6975" y="7690"/>
                  <a:pt x="7009" y="7843"/>
                  <a:pt x="7040" y="7996"/>
                </a:cubicBezTo>
                <a:lnTo>
                  <a:pt x="7185" y="7996"/>
                </a:lnTo>
                <a:cubicBezTo>
                  <a:pt x="7216" y="7843"/>
                  <a:pt x="7250" y="7690"/>
                  <a:pt x="7290" y="7541"/>
                </a:cubicBezTo>
                <a:cubicBezTo>
                  <a:pt x="7426" y="7055"/>
                  <a:pt x="7640" y="6420"/>
                  <a:pt x="8186" y="6324"/>
                </a:cubicBezTo>
                <a:cubicBezTo>
                  <a:pt x="8311" y="6499"/>
                  <a:pt x="8499" y="6636"/>
                  <a:pt x="8703" y="6699"/>
                </a:cubicBezTo>
                <a:cubicBezTo>
                  <a:pt x="9351" y="6883"/>
                  <a:pt x="10046" y="6604"/>
                  <a:pt x="10615" y="6315"/>
                </a:cubicBezTo>
                <a:cubicBezTo>
                  <a:pt x="10653" y="6296"/>
                  <a:pt x="10690" y="6271"/>
                  <a:pt x="10713" y="6235"/>
                </a:cubicBezTo>
                <a:cubicBezTo>
                  <a:pt x="10731" y="6197"/>
                  <a:pt x="10737" y="6154"/>
                  <a:pt x="10733" y="6113"/>
                </a:cubicBezTo>
                <a:lnTo>
                  <a:pt x="10734" y="6113"/>
                </a:lnTo>
                <a:close/>
                <a:moveTo>
                  <a:pt x="9684" y="2674"/>
                </a:moveTo>
                <a:cubicBezTo>
                  <a:pt x="9271" y="3056"/>
                  <a:pt x="8958" y="3624"/>
                  <a:pt x="9233" y="4147"/>
                </a:cubicBezTo>
                <a:cubicBezTo>
                  <a:pt x="8995" y="4422"/>
                  <a:pt x="8633" y="4460"/>
                  <a:pt x="8271" y="4418"/>
                </a:cubicBezTo>
                <a:cubicBezTo>
                  <a:pt x="7913" y="4355"/>
                  <a:pt x="7544" y="4197"/>
                  <a:pt x="7275" y="4063"/>
                </a:cubicBezTo>
                <a:cubicBezTo>
                  <a:pt x="7293" y="3764"/>
                  <a:pt x="7340" y="3365"/>
                  <a:pt x="7466" y="3025"/>
                </a:cubicBezTo>
                <a:cubicBezTo>
                  <a:pt x="7609" y="2690"/>
                  <a:pt x="7824" y="2393"/>
                  <a:pt x="8181" y="2328"/>
                </a:cubicBezTo>
                <a:cubicBezTo>
                  <a:pt x="8498" y="2828"/>
                  <a:pt x="9145" y="2839"/>
                  <a:pt x="9683" y="2674"/>
                </a:cubicBezTo>
                <a:lnTo>
                  <a:pt x="9684" y="2674"/>
                </a:lnTo>
                <a:close/>
                <a:moveTo>
                  <a:pt x="7113" y="346"/>
                </a:moveTo>
                <a:cubicBezTo>
                  <a:pt x="7626" y="684"/>
                  <a:pt x="8440" y="1343"/>
                  <a:pt x="8166" y="1999"/>
                </a:cubicBezTo>
                <a:cubicBezTo>
                  <a:pt x="7676" y="2016"/>
                  <a:pt x="7361" y="2399"/>
                  <a:pt x="7196" y="2842"/>
                </a:cubicBezTo>
                <a:cubicBezTo>
                  <a:pt x="7164" y="2920"/>
                  <a:pt x="7136" y="2999"/>
                  <a:pt x="7111" y="3080"/>
                </a:cubicBezTo>
                <a:cubicBezTo>
                  <a:pt x="7087" y="2999"/>
                  <a:pt x="7059" y="2920"/>
                  <a:pt x="7027" y="2842"/>
                </a:cubicBezTo>
                <a:cubicBezTo>
                  <a:pt x="6861" y="2399"/>
                  <a:pt x="6547" y="2017"/>
                  <a:pt x="6057" y="1999"/>
                </a:cubicBezTo>
                <a:cubicBezTo>
                  <a:pt x="5784" y="1342"/>
                  <a:pt x="6597" y="684"/>
                  <a:pt x="7113" y="346"/>
                </a:cubicBezTo>
                <a:close/>
                <a:moveTo>
                  <a:pt x="4544" y="2674"/>
                </a:moveTo>
                <a:cubicBezTo>
                  <a:pt x="5081" y="2839"/>
                  <a:pt x="5729" y="2826"/>
                  <a:pt x="6046" y="2326"/>
                </a:cubicBezTo>
                <a:cubicBezTo>
                  <a:pt x="6403" y="2394"/>
                  <a:pt x="6616" y="2689"/>
                  <a:pt x="6760" y="3024"/>
                </a:cubicBezTo>
                <a:cubicBezTo>
                  <a:pt x="6885" y="3365"/>
                  <a:pt x="6934" y="3764"/>
                  <a:pt x="6951" y="4063"/>
                </a:cubicBezTo>
                <a:cubicBezTo>
                  <a:pt x="6638" y="4227"/>
                  <a:pt x="6303" y="4347"/>
                  <a:pt x="5956" y="4418"/>
                </a:cubicBezTo>
                <a:cubicBezTo>
                  <a:pt x="5595" y="4460"/>
                  <a:pt x="5230" y="4424"/>
                  <a:pt x="4994" y="4146"/>
                </a:cubicBezTo>
                <a:cubicBezTo>
                  <a:pt x="5269" y="3623"/>
                  <a:pt x="4956" y="3056"/>
                  <a:pt x="4544" y="2674"/>
                </a:cubicBezTo>
                <a:close/>
                <a:moveTo>
                  <a:pt x="5771" y="6149"/>
                </a:moveTo>
                <a:cubicBezTo>
                  <a:pt x="5340" y="6714"/>
                  <a:pt x="4363" y="6339"/>
                  <a:pt x="3814" y="6061"/>
                </a:cubicBezTo>
                <a:cubicBezTo>
                  <a:pt x="3849" y="5449"/>
                  <a:pt x="4013" y="4414"/>
                  <a:pt x="4716" y="4322"/>
                </a:cubicBezTo>
                <a:cubicBezTo>
                  <a:pt x="4978" y="4737"/>
                  <a:pt x="5466" y="4819"/>
                  <a:pt x="5931" y="4741"/>
                </a:cubicBezTo>
                <a:cubicBezTo>
                  <a:pt x="6015" y="4730"/>
                  <a:pt x="6098" y="4716"/>
                  <a:pt x="6180" y="4696"/>
                </a:cubicBezTo>
                <a:cubicBezTo>
                  <a:pt x="6122" y="4757"/>
                  <a:pt x="6068" y="4821"/>
                  <a:pt x="6018" y="4886"/>
                </a:cubicBezTo>
                <a:cubicBezTo>
                  <a:pt x="5718" y="5251"/>
                  <a:pt x="5543" y="5715"/>
                  <a:pt x="5771" y="6149"/>
                </a:cubicBezTo>
                <a:close/>
                <a:moveTo>
                  <a:pt x="8164" y="5996"/>
                </a:moveTo>
                <a:cubicBezTo>
                  <a:pt x="7573" y="6021"/>
                  <a:pt x="7239" y="6576"/>
                  <a:pt x="7114" y="7124"/>
                </a:cubicBezTo>
                <a:cubicBezTo>
                  <a:pt x="6988" y="6575"/>
                  <a:pt x="6654" y="6020"/>
                  <a:pt x="6061" y="5996"/>
                </a:cubicBezTo>
                <a:cubicBezTo>
                  <a:pt x="5941" y="5654"/>
                  <a:pt x="6091" y="5321"/>
                  <a:pt x="6309" y="5029"/>
                </a:cubicBezTo>
                <a:cubicBezTo>
                  <a:pt x="6543" y="4764"/>
                  <a:pt x="6814" y="4533"/>
                  <a:pt x="7113" y="4344"/>
                </a:cubicBezTo>
                <a:cubicBezTo>
                  <a:pt x="7363" y="4509"/>
                  <a:pt x="7685" y="4749"/>
                  <a:pt x="7918" y="5029"/>
                </a:cubicBezTo>
                <a:cubicBezTo>
                  <a:pt x="8135" y="5320"/>
                  <a:pt x="8286" y="5654"/>
                  <a:pt x="8164" y="5996"/>
                </a:cubicBezTo>
                <a:close/>
                <a:moveTo>
                  <a:pt x="8455" y="6150"/>
                </a:moveTo>
                <a:cubicBezTo>
                  <a:pt x="8685" y="5715"/>
                  <a:pt x="8509" y="5250"/>
                  <a:pt x="8208" y="4885"/>
                </a:cubicBezTo>
                <a:cubicBezTo>
                  <a:pt x="8158" y="4820"/>
                  <a:pt x="8104" y="4756"/>
                  <a:pt x="8046" y="4696"/>
                </a:cubicBezTo>
                <a:cubicBezTo>
                  <a:pt x="8129" y="4716"/>
                  <a:pt x="8212" y="4731"/>
                  <a:pt x="8296" y="4741"/>
                </a:cubicBezTo>
                <a:cubicBezTo>
                  <a:pt x="8761" y="4819"/>
                  <a:pt x="9249" y="4738"/>
                  <a:pt x="9509" y="4323"/>
                </a:cubicBezTo>
                <a:cubicBezTo>
                  <a:pt x="10214" y="4414"/>
                  <a:pt x="10379" y="5448"/>
                  <a:pt x="10413" y="6063"/>
                </a:cubicBezTo>
                <a:cubicBezTo>
                  <a:pt x="9864" y="6338"/>
                  <a:pt x="8888" y="6713"/>
                  <a:pt x="8455" y="6150"/>
                </a:cubicBezTo>
                <a:close/>
                <a:moveTo>
                  <a:pt x="441" y="11055"/>
                </a:moveTo>
                <a:lnTo>
                  <a:pt x="441" y="12146"/>
                </a:lnTo>
                <a:lnTo>
                  <a:pt x="621" y="12146"/>
                </a:lnTo>
                <a:lnTo>
                  <a:pt x="621" y="12351"/>
                </a:lnTo>
                <a:lnTo>
                  <a:pt x="0" y="12351"/>
                </a:lnTo>
                <a:lnTo>
                  <a:pt x="0" y="12146"/>
                </a:lnTo>
                <a:lnTo>
                  <a:pt x="185" y="12146"/>
                </a:lnTo>
                <a:lnTo>
                  <a:pt x="185" y="11055"/>
                </a:lnTo>
                <a:lnTo>
                  <a:pt x="0" y="11055"/>
                </a:lnTo>
                <a:lnTo>
                  <a:pt x="0" y="10850"/>
                </a:lnTo>
                <a:lnTo>
                  <a:pt x="683" y="10850"/>
                </a:lnTo>
                <a:lnTo>
                  <a:pt x="925" y="11620"/>
                </a:lnTo>
                <a:cubicBezTo>
                  <a:pt x="981" y="11800"/>
                  <a:pt x="1000" y="11871"/>
                  <a:pt x="1031" y="12045"/>
                </a:cubicBezTo>
                <a:cubicBezTo>
                  <a:pt x="1044" y="11973"/>
                  <a:pt x="1054" y="11921"/>
                  <a:pt x="1060" y="11896"/>
                </a:cubicBezTo>
                <a:cubicBezTo>
                  <a:pt x="1068" y="11871"/>
                  <a:pt x="1098" y="11766"/>
                  <a:pt x="1148" y="11606"/>
                </a:cubicBezTo>
                <a:lnTo>
                  <a:pt x="1383" y="10850"/>
                </a:lnTo>
                <a:lnTo>
                  <a:pt x="2063" y="10850"/>
                </a:lnTo>
                <a:lnTo>
                  <a:pt x="2063" y="11055"/>
                </a:lnTo>
                <a:lnTo>
                  <a:pt x="1875" y="11055"/>
                </a:lnTo>
                <a:lnTo>
                  <a:pt x="1875" y="12146"/>
                </a:lnTo>
                <a:lnTo>
                  <a:pt x="2063" y="12146"/>
                </a:lnTo>
                <a:lnTo>
                  <a:pt x="2063" y="12351"/>
                </a:lnTo>
                <a:lnTo>
                  <a:pt x="1403" y="12351"/>
                </a:lnTo>
                <a:lnTo>
                  <a:pt x="1403" y="12146"/>
                </a:lnTo>
                <a:lnTo>
                  <a:pt x="1580" y="12146"/>
                </a:lnTo>
                <a:lnTo>
                  <a:pt x="1580" y="11055"/>
                </a:lnTo>
                <a:lnTo>
                  <a:pt x="1148" y="12350"/>
                </a:lnTo>
                <a:lnTo>
                  <a:pt x="866" y="12350"/>
                </a:lnTo>
                <a:lnTo>
                  <a:pt x="441" y="11054"/>
                </a:lnTo>
                <a:lnTo>
                  <a:pt x="441" y="11055"/>
                </a:lnTo>
                <a:close/>
                <a:moveTo>
                  <a:pt x="3234" y="12030"/>
                </a:moveTo>
                <a:cubicBezTo>
                  <a:pt x="3217" y="12103"/>
                  <a:pt x="3181" y="12170"/>
                  <a:pt x="3131" y="12225"/>
                </a:cubicBezTo>
                <a:cubicBezTo>
                  <a:pt x="3041" y="12329"/>
                  <a:pt x="2901" y="12380"/>
                  <a:pt x="2710" y="12380"/>
                </a:cubicBezTo>
                <a:cubicBezTo>
                  <a:pt x="2356" y="12380"/>
                  <a:pt x="2140" y="12165"/>
                  <a:pt x="2140" y="11814"/>
                </a:cubicBezTo>
                <a:cubicBezTo>
                  <a:pt x="2140" y="11460"/>
                  <a:pt x="2353" y="11244"/>
                  <a:pt x="2699" y="11244"/>
                </a:cubicBezTo>
                <a:cubicBezTo>
                  <a:pt x="3065" y="11244"/>
                  <a:pt x="3249" y="11441"/>
                  <a:pt x="3249" y="11844"/>
                </a:cubicBezTo>
                <a:lnTo>
                  <a:pt x="3249" y="11893"/>
                </a:lnTo>
                <a:lnTo>
                  <a:pt x="2443" y="11893"/>
                </a:lnTo>
                <a:cubicBezTo>
                  <a:pt x="2453" y="12074"/>
                  <a:pt x="2550" y="12175"/>
                  <a:pt x="2714" y="12175"/>
                </a:cubicBezTo>
                <a:cubicBezTo>
                  <a:pt x="2839" y="12175"/>
                  <a:pt x="2919" y="12125"/>
                  <a:pt x="2946" y="12029"/>
                </a:cubicBezTo>
                <a:lnTo>
                  <a:pt x="3234" y="12029"/>
                </a:lnTo>
                <a:lnTo>
                  <a:pt x="3234" y="12030"/>
                </a:lnTo>
                <a:close/>
                <a:moveTo>
                  <a:pt x="2946" y="11713"/>
                </a:moveTo>
                <a:cubicBezTo>
                  <a:pt x="2940" y="11541"/>
                  <a:pt x="2854" y="11449"/>
                  <a:pt x="2703" y="11449"/>
                </a:cubicBezTo>
                <a:cubicBezTo>
                  <a:pt x="2555" y="11449"/>
                  <a:pt x="2465" y="11541"/>
                  <a:pt x="2449" y="11711"/>
                </a:cubicBezTo>
                <a:lnTo>
                  <a:pt x="2946" y="11711"/>
                </a:lnTo>
                <a:lnTo>
                  <a:pt x="2946" y="11713"/>
                </a:lnTo>
                <a:close/>
                <a:moveTo>
                  <a:pt x="3810" y="12041"/>
                </a:moveTo>
                <a:cubicBezTo>
                  <a:pt x="3810" y="12110"/>
                  <a:pt x="3812" y="12126"/>
                  <a:pt x="3831" y="12144"/>
                </a:cubicBezTo>
                <a:cubicBezTo>
                  <a:pt x="3848" y="12164"/>
                  <a:pt x="3873" y="12176"/>
                  <a:pt x="3900" y="12176"/>
                </a:cubicBezTo>
                <a:cubicBezTo>
                  <a:pt x="3938" y="12176"/>
                  <a:pt x="3972" y="12152"/>
                  <a:pt x="3984" y="12115"/>
                </a:cubicBezTo>
                <a:cubicBezTo>
                  <a:pt x="3990" y="12093"/>
                  <a:pt x="3992" y="12070"/>
                  <a:pt x="3995" y="11986"/>
                </a:cubicBezTo>
                <a:lnTo>
                  <a:pt x="4182" y="11986"/>
                </a:lnTo>
                <a:cubicBezTo>
                  <a:pt x="4182" y="12101"/>
                  <a:pt x="4180" y="12129"/>
                  <a:pt x="4161" y="12186"/>
                </a:cubicBezTo>
                <a:cubicBezTo>
                  <a:pt x="4125" y="12315"/>
                  <a:pt x="4017" y="12380"/>
                  <a:pt x="3841" y="12380"/>
                </a:cubicBezTo>
                <a:cubicBezTo>
                  <a:pt x="3612" y="12380"/>
                  <a:pt x="3501" y="12266"/>
                  <a:pt x="3501" y="12023"/>
                </a:cubicBezTo>
                <a:lnTo>
                  <a:pt x="3501" y="11478"/>
                </a:lnTo>
                <a:lnTo>
                  <a:pt x="3325" y="11478"/>
                </a:lnTo>
                <a:lnTo>
                  <a:pt x="3325" y="11281"/>
                </a:lnTo>
                <a:lnTo>
                  <a:pt x="3503" y="11281"/>
                </a:lnTo>
                <a:lnTo>
                  <a:pt x="3503" y="11064"/>
                </a:lnTo>
                <a:lnTo>
                  <a:pt x="3811" y="10958"/>
                </a:lnTo>
                <a:lnTo>
                  <a:pt x="3811" y="11283"/>
                </a:lnTo>
                <a:lnTo>
                  <a:pt x="4120" y="11283"/>
                </a:lnTo>
                <a:lnTo>
                  <a:pt x="4120" y="11478"/>
                </a:lnTo>
                <a:lnTo>
                  <a:pt x="3811" y="11478"/>
                </a:lnTo>
                <a:lnTo>
                  <a:pt x="3811" y="12040"/>
                </a:lnTo>
                <a:lnTo>
                  <a:pt x="3810" y="12041"/>
                </a:lnTo>
                <a:close/>
                <a:moveTo>
                  <a:pt x="4746" y="11531"/>
                </a:moveTo>
                <a:cubicBezTo>
                  <a:pt x="4771" y="11368"/>
                  <a:pt x="4910" y="11247"/>
                  <a:pt x="5075" y="11244"/>
                </a:cubicBezTo>
                <a:cubicBezTo>
                  <a:pt x="5117" y="11244"/>
                  <a:pt x="5142" y="11255"/>
                  <a:pt x="5171" y="11281"/>
                </a:cubicBezTo>
                <a:lnTo>
                  <a:pt x="5171" y="11545"/>
                </a:lnTo>
                <a:cubicBezTo>
                  <a:pt x="5126" y="11534"/>
                  <a:pt x="5101" y="11533"/>
                  <a:pt x="5067" y="11533"/>
                </a:cubicBezTo>
                <a:cubicBezTo>
                  <a:pt x="4985" y="11533"/>
                  <a:pt x="4917" y="11554"/>
                  <a:pt x="4862" y="11601"/>
                </a:cubicBezTo>
                <a:cubicBezTo>
                  <a:pt x="4794" y="11663"/>
                  <a:pt x="4764" y="11739"/>
                  <a:pt x="4764" y="11860"/>
                </a:cubicBezTo>
                <a:lnTo>
                  <a:pt x="4764" y="12155"/>
                </a:lnTo>
                <a:lnTo>
                  <a:pt x="4958" y="12155"/>
                </a:lnTo>
                <a:lnTo>
                  <a:pt x="4958" y="12351"/>
                </a:lnTo>
                <a:lnTo>
                  <a:pt x="4294" y="12351"/>
                </a:lnTo>
                <a:lnTo>
                  <a:pt x="4294" y="12155"/>
                </a:lnTo>
                <a:lnTo>
                  <a:pt x="4456" y="12155"/>
                </a:lnTo>
                <a:lnTo>
                  <a:pt x="4456" y="11478"/>
                </a:lnTo>
                <a:lnTo>
                  <a:pt x="4294" y="11478"/>
                </a:lnTo>
                <a:lnTo>
                  <a:pt x="4294" y="11283"/>
                </a:lnTo>
                <a:lnTo>
                  <a:pt x="4746" y="11283"/>
                </a:lnTo>
                <a:lnTo>
                  <a:pt x="4746" y="11533"/>
                </a:lnTo>
                <a:lnTo>
                  <a:pt x="4746" y="11531"/>
                </a:lnTo>
                <a:close/>
                <a:moveTo>
                  <a:pt x="6436" y="11814"/>
                </a:moveTo>
                <a:cubicBezTo>
                  <a:pt x="6436" y="12155"/>
                  <a:pt x="6201" y="12380"/>
                  <a:pt x="5844" y="12380"/>
                </a:cubicBezTo>
                <a:cubicBezTo>
                  <a:pt x="5476" y="12380"/>
                  <a:pt x="5244" y="12158"/>
                  <a:pt x="5244" y="11803"/>
                </a:cubicBezTo>
                <a:cubicBezTo>
                  <a:pt x="5244" y="11466"/>
                  <a:pt x="5481" y="11244"/>
                  <a:pt x="5839" y="11244"/>
                </a:cubicBezTo>
                <a:cubicBezTo>
                  <a:pt x="6204" y="11244"/>
                  <a:pt x="6436" y="11464"/>
                  <a:pt x="6436" y="11814"/>
                </a:cubicBezTo>
                <a:close/>
                <a:moveTo>
                  <a:pt x="5561" y="11806"/>
                </a:moveTo>
                <a:cubicBezTo>
                  <a:pt x="5561" y="12036"/>
                  <a:pt x="5669" y="12176"/>
                  <a:pt x="5840" y="12176"/>
                </a:cubicBezTo>
                <a:cubicBezTo>
                  <a:pt x="6017" y="12176"/>
                  <a:pt x="6119" y="12043"/>
                  <a:pt x="6119" y="11804"/>
                </a:cubicBezTo>
                <a:cubicBezTo>
                  <a:pt x="6119" y="11581"/>
                  <a:pt x="6015" y="11449"/>
                  <a:pt x="5841" y="11449"/>
                </a:cubicBezTo>
                <a:cubicBezTo>
                  <a:pt x="5670" y="11449"/>
                  <a:pt x="5562" y="11586"/>
                  <a:pt x="5562" y="11806"/>
                </a:cubicBezTo>
                <a:lnTo>
                  <a:pt x="5561" y="11806"/>
                </a:lnTo>
                <a:close/>
                <a:moveTo>
                  <a:pt x="6940" y="11514"/>
                </a:moveTo>
                <a:cubicBezTo>
                  <a:pt x="6959" y="11429"/>
                  <a:pt x="6982" y="11390"/>
                  <a:pt x="7049" y="11336"/>
                </a:cubicBezTo>
                <a:cubicBezTo>
                  <a:pt x="7124" y="11274"/>
                  <a:pt x="7217" y="11244"/>
                  <a:pt x="7339" y="11244"/>
                </a:cubicBezTo>
                <a:cubicBezTo>
                  <a:pt x="7654" y="11244"/>
                  <a:pt x="7830" y="11449"/>
                  <a:pt x="7830" y="11809"/>
                </a:cubicBezTo>
                <a:cubicBezTo>
                  <a:pt x="7830" y="12176"/>
                  <a:pt x="7650" y="12381"/>
                  <a:pt x="7330" y="12381"/>
                </a:cubicBezTo>
                <a:cubicBezTo>
                  <a:pt x="7142" y="12381"/>
                  <a:pt x="7017" y="12306"/>
                  <a:pt x="6959" y="12158"/>
                </a:cubicBezTo>
                <a:lnTo>
                  <a:pt x="6959" y="12548"/>
                </a:lnTo>
                <a:lnTo>
                  <a:pt x="7134" y="12548"/>
                </a:lnTo>
                <a:lnTo>
                  <a:pt x="7134" y="12744"/>
                </a:lnTo>
                <a:lnTo>
                  <a:pt x="6492" y="12744"/>
                </a:lnTo>
                <a:lnTo>
                  <a:pt x="6492" y="12548"/>
                </a:lnTo>
                <a:lnTo>
                  <a:pt x="6650" y="12548"/>
                </a:lnTo>
                <a:lnTo>
                  <a:pt x="6650" y="11478"/>
                </a:lnTo>
                <a:lnTo>
                  <a:pt x="6493" y="11478"/>
                </a:lnTo>
                <a:lnTo>
                  <a:pt x="6493" y="11283"/>
                </a:lnTo>
                <a:lnTo>
                  <a:pt x="6940" y="11283"/>
                </a:lnTo>
                <a:lnTo>
                  <a:pt x="6940" y="11513"/>
                </a:lnTo>
                <a:lnTo>
                  <a:pt x="6940" y="11514"/>
                </a:lnTo>
                <a:close/>
                <a:moveTo>
                  <a:pt x="6952" y="11809"/>
                </a:moveTo>
                <a:cubicBezTo>
                  <a:pt x="6952" y="12043"/>
                  <a:pt x="7055" y="12176"/>
                  <a:pt x="7237" y="12176"/>
                </a:cubicBezTo>
                <a:cubicBezTo>
                  <a:pt x="7415" y="12176"/>
                  <a:pt x="7512" y="12048"/>
                  <a:pt x="7512" y="11814"/>
                </a:cubicBezTo>
                <a:cubicBezTo>
                  <a:pt x="7512" y="11580"/>
                  <a:pt x="7415" y="11449"/>
                  <a:pt x="7244" y="11449"/>
                </a:cubicBezTo>
                <a:cubicBezTo>
                  <a:pt x="7062" y="11449"/>
                  <a:pt x="6951" y="11584"/>
                  <a:pt x="6951" y="11809"/>
                </a:cubicBezTo>
                <a:lnTo>
                  <a:pt x="6952" y="11809"/>
                </a:lnTo>
                <a:close/>
                <a:moveTo>
                  <a:pt x="9147" y="11814"/>
                </a:moveTo>
                <a:cubicBezTo>
                  <a:pt x="9147" y="12155"/>
                  <a:pt x="8914" y="12380"/>
                  <a:pt x="8556" y="12380"/>
                </a:cubicBezTo>
                <a:cubicBezTo>
                  <a:pt x="8189" y="12380"/>
                  <a:pt x="7956" y="12158"/>
                  <a:pt x="7956" y="11803"/>
                </a:cubicBezTo>
                <a:cubicBezTo>
                  <a:pt x="7956" y="11466"/>
                  <a:pt x="8194" y="11244"/>
                  <a:pt x="8551" y="11244"/>
                </a:cubicBezTo>
                <a:cubicBezTo>
                  <a:pt x="8916" y="11244"/>
                  <a:pt x="9148" y="11464"/>
                  <a:pt x="9147" y="11814"/>
                </a:cubicBezTo>
                <a:close/>
                <a:moveTo>
                  <a:pt x="8275" y="11806"/>
                </a:moveTo>
                <a:cubicBezTo>
                  <a:pt x="8275" y="12036"/>
                  <a:pt x="8380" y="12176"/>
                  <a:pt x="8551" y="12176"/>
                </a:cubicBezTo>
                <a:cubicBezTo>
                  <a:pt x="8729" y="12176"/>
                  <a:pt x="8830" y="12043"/>
                  <a:pt x="8830" y="11804"/>
                </a:cubicBezTo>
                <a:cubicBezTo>
                  <a:pt x="8830" y="11581"/>
                  <a:pt x="8727" y="11449"/>
                  <a:pt x="8554" y="11449"/>
                </a:cubicBezTo>
                <a:cubicBezTo>
                  <a:pt x="8382" y="11449"/>
                  <a:pt x="8275" y="11586"/>
                  <a:pt x="8275" y="11806"/>
                </a:cubicBezTo>
                <a:close/>
                <a:moveTo>
                  <a:pt x="9666" y="12156"/>
                </a:moveTo>
                <a:lnTo>
                  <a:pt x="9816" y="12156"/>
                </a:lnTo>
                <a:lnTo>
                  <a:pt x="9816" y="12350"/>
                </a:lnTo>
                <a:lnTo>
                  <a:pt x="9200" y="12350"/>
                </a:lnTo>
                <a:lnTo>
                  <a:pt x="9200" y="12154"/>
                </a:lnTo>
                <a:lnTo>
                  <a:pt x="9358" y="12154"/>
                </a:lnTo>
                <a:lnTo>
                  <a:pt x="9358" y="11013"/>
                </a:lnTo>
                <a:lnTo>
                  <a:pt x="9200" y="11013"/>
                </a:lnTo>
                <a:lnTo>
                  <a:pt x="9200" y="10818"/>
                </a:lnTo>
                <a:lnTo>
                  <a:pt x="9665" y="10818"/>
                </a:lnTo>
                <a:lnTo>
                  <a:pt x="9665" y="12155"/>
                </a:lnTo>
                <a:lnTo>
                  <a:pt x="9666" y="12156"/>
                </a:lnTo>
                <a:close/>
                <a:moveTo>
                  <a:pt x="10411" y="12156"/>
                </a:moveTo>
                <a:lnTo>
                  <a:pt x="10552" y="12156"/>
                </a:lnTo>
                <a:lnTo>
                  <a:pt x="10552" y="12350"/>
                </a:lnTo>
                <a:lnTo>
                  <a:pt x="9950" y="12350"/>
                </a:lnTo>
                <a:lnTo>
                  <a:pt x="9950" y="12154"/>
                </a:lnTo>
                <a:lnTo>
                  <a:pt x="10104" y="12154"/>
                </a:lnTo>
                <a:lnTo>
                  <a:pt x="10104" y="11476"/>
                </a:lnTo>
                <a:lnTo>
                  <a:pt x="9950" y="11476"/>
                </a:lnTo>
                <a:lnTo>
                  <a:pt x="9950" y="11281"/>
                </a:lnTo>
                <a:lnTo>
                  <a:pt x="10413" y="11281"/>
                </a:lnTo>
                <a:lnTo>
                  <a:pt x="10413" y="12154"/>
                </a:lnTo>
                <a:lnTo>
                  <a:pt x="10411" y="12156"/>
                </a:lnTo>
                <a:close/>
                <a:moveTo>
                  <a:pt x="10412" y="10819"/>
                </a:moveTo>
                <a:lnTo>
                  <a:pt x="10412" y="11104"/>
                </a:lnTo>
                <a:lnTo>
                  <a:pt x="10094" y="11104"/>
                </a:lnTo>
                <a:lnTo>
                  <a:pt x="10094" y="10819"/>
                </a:lnTo>
                <a:lnTo>
                  <a:pt x="10412" y="10819"/>
                </a:lnTo>
                <a:close/>
                <a:moveTo>
                  <a:pt x="11076" y="12041"/>
                </a:moveTo>
                <a:cubicBezTo>
                  <a:pt x="11076" y="12110"/>
                  <a:pt x="11079" y="12126"/>
                  <a:pt x="11096" y="12144"/>
                </a:cubicBezTo>
                <a:cubicBezTo>
                  <a:pt x="11113" y="12165"/>
                  <a:pt x="11139" y="12177"/>
                  <a:pt x="11166" y="12176"/>
                </a:cubicBezTo>
                <a:cubicBezTo>
                  <a:pt x="11205" y="12176"/>
                  <a:pt x="11239" y="12152"/>
                  <a:pt x="11250" y="12115"/>
                </a:cubicBezTo>
                <a:cubicBezTo>
                  <a:pt x="11256" y="12093"/>
                  <a:pt x="11259" y="12070"/>
                  <a:pt x="11261" y="11986"/>
                </a:cubicBezTo>
                <a:lnTo>
                  <a:pt x="11449" y="11986"/>
                </a:lnTo>
                <a:cubicBezTo>
                  <a:pt x="11449" y="12101"/>
                  <a:pt x="11446" y="12129"/>
                  <a:pt x="11428" y="12186"/>
                </a:cubicBezTo>
                <a:cubicBezTo>
                  <a:pt x="11391" y="12315"/>
                  <a:pt x="11284" y="12380"/>
                  <a:pt x="11107" y="12380"/>
                </a:cubicBezTo>
                <a:cubicBezTo>
                  <a:pt x="10879" y="12380"/>
                  <a:pt x="10767" y="12266"/>
                  <a:pt x="10767" y="12023"/>
                </a:cubicBezTo>
                <a:lnTo>
                  <a:pt x="10767" y="11478"/>
                </a:lnTo>
                <a:lnTo>
                  <a:pt x="10590" y="11478"/>
                </a:lnTo>
                <a:lnTo>
                  <a:pt x="10590" y="11281"/>
                </a:lnTo>
                <a:lnTo>
                  <a:pt x="10767" y="11281"/>
                </a:lnTo>
                <a:lnTo>
                  <a:pt x="10767" y="11064"/>
                </a:lnTo>
                <a:lnTo>
                  <a:pt x="11076" y="10958"/>
                </a:lnTo>
                <a:lnTo>
                  <a:pt x="11076" y="11283"/>
                </a:lnTo>
                <a:lnTo>
                  <a:pt x="11385" y="11283"/>
                </a:lnTo>
                <a:lnTo>
                  <a:pt x="11385" y="11478"/>
                </a:lnTo>
                <a:lnTo>
                  <a:pt x="11076" y="11478"/>
                </a:lnTo>
                <a:lnTo>
                  <a:pt x="11076" y="12040"/>
                </a:lnTo>
                <a:lnTo>
                  <a:pt x="11076" y="12041"/>
                </a:lnTo>
                <a:close/>
                <a:moveTo>
                  <a:pt x="11591" y="11606"/>
                </a:moveTo>
                <a:cubicBezTo>
                  <a:pt x="11600" y="11374"/>
                  <a:pt x="11778" y="11244"/>
                  <a:pt x="12089" y="11244"/>
                </a:cubicBezTo>
                <a:cubicBezTo>
                  <a:pt x="12441" y="11244"/>
                  <a:pt x="12598" y="11373"/>
                  <a:pt x="12598" y="11665"/>
                </a:cubicBezTo>
                <a:lnTo>
                  <a:pt x="12598" y="12155"/>
                </a:lnTo>
                <a:lnTo>
                  <a:pt x="12755" y="12155"/>
                </a:lnTo>
                <a:lnTo>
                  <a:pt x="12755" y="12351"/>
                </a:lnTo>
                <a:lnTo>
                  <a:pt x="12334" y="12351"/>
                </a:lnTo>
                <a:lnTo>
                  <a:pt x="12334" y="12155"/>
                </a:lnTo>
                <a:cubicBezTo>
                  <a:pt x="12253" y="12315"/>
                  <a:pt x="12140" y="12380"/>
                  <a:pt x="11944" y="12380"/>
                </a:cubicBezTo>
                <a:cubicBezTo>
                  <a:pt x="11694" y="12380"/>
                  <a:pt x="11546" y="12255"/>
                  <a:pt x="11546" y="12045"/>
                </a:cubicBezTo>
                <a:cubicBezTo>
                  <a:pt x="11546" y="11910"/>
                  <a:pt x="11615" y="11804"/>
                  <a:pt x="11744" y="11745"/>
                </a:cubicBezTo>
                <a:cubicBezTo>
                  <a:pt x="11825" y="11708"/>
                  <a:pt x="11951" y="11689"/>
                  <a:pt x="12135" y="11689"/>
                </a:cubicBezTo>
                <a:cubicBezTo>
                  <a:pt x="12190" y="11689"/>
                  <a:pt x="12216" y="11689"/>
                  <a:pt x="12314" y="11694"/>
                </a:cubicBezTo>
                <a:cubicBezTo>
                  <a:pt x="12311" y="11581"/>
                  <a:pt x="12306" y="11553"/>
                  <a:pt x="12284" y="11519"/>
                </a:cubicBezTo>
                <a:cubicBezTo>
                  <a:pt x="12247" y="11471"/>
                  <a:pt x="12191" y="11449"/>
                  <a:pt x="12096" y="11449"/>
                </a:cubicBezTo>
                <a:cubicBezTo>
                  <a:pt x="11962" y="11449"/>
                  <a:pt x="11895" y="11499"/>
                  <a:pt x="11886" y="11606"/>
                </a:cubicBezTo>
                <a:lnTo>
                  <a:pt x="11591" y="11606"/>
                </a:lnTo>
                <a:close/>
                <a:moveTo>
                  <a:pt x="12219" y="11856"/>
                </a:moveTo>
                <a:cubicBezTo>
                  <a:pt x="12100" y="11856"/>
                  <a:pt x="12030" y="11863"/>
                  <a:pt x="11969" y="11881"/>
                </a:cubicBezTo>
                <a:cubicBezTo>
                  <a:pt x="11888" y="11906"/>
                  <a:pt x="11840" y="11960"/>
                  <a:pt x="11840" y="12030"/>
                </a:cubicBezTo>
                <a:cubicBezTo>
                  <a:pt x="11840" y="12120"/>
                  <a:pt x="11910" y="12176"/>
                  <a:pt x="12023" y="12176"/>
                </a:cubicBezTo>
                <a:cubicBezTo>
                  <a:pt x="12208" y="12176"/>
                  <a:pt x="12295" y="12079"/>
                  <a:pt x="12318" y="11859"/>
                </a:cubicBezTo>
                <a:cubicBezTo>
                  <a:pt x="12275" y="11856"/>
                  <a:pt x="12255" y="11856"/>
                  <a:pt x="12219" y="11856"/>
                </a:cubicBezTo>
                <a:close/>
                <a:moveTo>
                  <a:pt x="13315" y="11499"/>
                </a:moveTo>
                <a:cubicBezTo>
                  <a:pt x="13360" y="11336"/>
                  <a:pt x="13495" y="11244"/>
                  <a:pt x="13695" y="11244"/>
                </a:cubicBezTo>
                <a:cubicBezTo>
                  <a:pt x="13939" y="11244"/>
                  <a:pt x="14076" y="11369"/>
                  <a:pt x="14076" y="11594"/>
                </a:cubicBezTo>
                <a:lnTo>
                  <a:pt x="14076" y="12156"/>
                </a:lnTo>
                <a:lnTo>
                  <a:pt x="14226" y="12156"/>
                </a:lnTo>
                <a:lnTo>
                  <a:pt x="14226" y="12350"/>
                </a:lnTo>
                <a:lnTo>
                  <a:pt x="13625" y="12350"/>
                </a:lnTo>
                <a:lnTo>
                  <a:pt x="13625" y="12154"/>
                </a:lnTo>
                <a:lnTo>
                  <a:pt x="13769" y="12154"/>
                </a:lnTo>
                <a:lnTo>
                  <a:pt x="13769" y="11678"/>
                </a:lnTo>
                <a:cubicBezTo>
                  <a:pt x="13769" y="11521"/>
                  <a:pt x="13706" y="11448"/>
                  <a:pt x="13570" y="11448"/>
                </a:cubicBezTo>
                <a:cubicBezTo>
                  <a:pt x="13429" y="11448"/>
                  <a:pt x="13339" y="11555"/>
                  <a:pt x="13339" y="11729"/>
                </a:cubicBezTo>
                <a:lnTo>
                  <a:pt x="13339" y="12154"/>
                </a:lnTo>
                <a:lnTo>
                  <a:pt x="13482" y="12154"/>
                </a:lnTo>
                <a:lnTo>
                  <a:pt x="13482" y="12350"/>
                </a:lnTo>
                <a:lnTo>
                  <a:pt x="12870" y="12350"/>
                </a:lnTo>
                <a:lnTo>
                  <a:pt x="12870" y="12154"/>
                </a:lnTo>
                <a:lnTo>
                  <a:pt x="13030" y="12154"/>
                </a:lnTo>
                <a:lnTo>
                  <a:pt x="13030" y="11476"/>
                </a:lnTo>
                <a:lnTo>
                  <a:pt x="12870" y="11476"/>
                </a:lnTo>
                <a:lnTo>
                  <a:pt x="12870" y="11281"/>
                </a:lnTo>
                <a:lnTo>
                  <a:pt x="13316" y="11281"/>
                </a:lnTo>
                <a:lnTo>
                  <a:pt x="13316" y="11497"/>
                </a:lnTo>
                <a:lnTo>
                  <a:pt x="13315" y="11499"/>
                </a:lnTo>
                <a:close/>
                <a:moveTo>
                  <a:pt x="1144" y="8950"/>
                </a:moveTo>
                <a:lnTo>
                  <a:pt x="1144" y="10043"/>
                </a:lnTo>
                <a:lnTo>
                  <a:pt x="1325" y="10043"/>
                </a:lnTo>
                <a:lnTo>
                  <a:pt x="1325" y="10248"/>
                </a:lnTo>
                <a:lnTo>
                  <a:pt x="703" y="10248"/>
                </a:lnTo>
                <a:lnTo>
                  <a:pt x="703" y="10043"/>
                </a:lnTo>
                <a:lnTo>
                  <a:pt x="888" y="10043"/>
                </a:lnTo>
                <a:lnTo>
                  <a:pt x="888" y="8950"/>
                </a:lnTo>
                <a:lnTo>
                  <a:pt x="703" y="8950"/>
                </a:lnTo>
                <a:lnTo>
                  <a:pt x="703" y="8745"/>
                </a:lnTo>
                <a:lnTo>
                  <a:pt x="1385" y="8745"/>
                </a:lnTo>
                <a:lnTo>
                  <a:pt x="1628" y="9515"/>
                </a:lnTo>
                <a:cubicBezTo>
                  <a:pt x="1684" y="9696"/>
                  <a:pt x="1703" y="9768"/>
                  <a:pt x="1734" y="9940"/>
                </a:cubicBezTo>
                <a:cubicBezTo>
                  <a:pt x="1746" y="9869"/>
                  <a:pt x="1756" y="9818"/>
                  <a:pt x="1763" y="9793"/>
                </a:cubicBezTo>
                <a:lnTo>
                  <a:pt x="1850" y="9503"/>
                </a:lnTo>
                <a:lnTo>
                  <a:pt x="2085" y="8745"/>
                </a:lnTo>
                <a:lnTo>
                  <a:pt x="2765" y="8745"/>
                </a:lnTo>
                <a:lnTo>
                  <a:pt x="2765" y="8950"/>
                </a:lnTo>
                <a:lnTo>
                  <a:pt x="2578" y="8950"/>
                </a:lnTo>
                <a:lnTo>
                  <a:pt x="2578" y="10043"/>
                </a:lnTo>
                <a:lnTo>
                  <a:pt x="2765" y="10043"/>
                </a:lnTo>
                <a:lnTo>
                  <a:pt x="2765" y="10248"/>
                </a:lnTo>
                <a:lnTo>
                  <a:pt x="2105" y="10248"/>
                </a:lnTo>
                <a:lnTo>
                  <a:pt x="2105" y="10043"/>
                </a:lnTo>
                <a:lnTo>
                  <a:pt x="2283" y="10043"/>
                </a:lnTo>
                <a:lnTo>
                  <a:pt x="2283" y="8950"/>
                </a:lnTo>
                <a:lnTo>
                  <a:pt x="1851" y="10250"/>
                </a:lnTo>
                <a:lnTo>
                  <a:pt x="1569" y="10250"/>
                </a:lnTo>
                <a:lnTo>
                  <a:pt x="1144" y="8950"/>
                </a:lnTo>
                <a:close/>
                <a:moveTo>
                  <a:pt x="2913" y="9504"/>
                </a:moveTo>
                <a:cubicBezTo>
                  <a:pt x="2921" y="9271"/>
                  <a:pt x="3100" y="9141"/>
                  <a:pt x="3410" y="9141"/>
                </a:cubicBezTo>
                <a:cubicBezTo>
                  <a:pt x="3764" y="9141"/>
                  <a:pt x="3919" y="9269"/>
                  <a:pt x="3919" y="9563"/>
                </a:cubicBezTo>
                <a:lnTo>
                  <a:pt x="3919" y="10053"/>
                </a:lnTo>
                <a:lnTo>
                  <a:pt x="4076" y="10053"/>
                </a:lnTo>
                <a:lnTo>
                  <a:pt x="4076" y="10250"/>
                </a:lnTo>
                <a:lnTo>
                  <a:pt x="3655" y="10250"/>
                </a:lnTo>
                <a:lnTo>
                  <a:pt x="3655" y="10054"/>
                </a:lnTo>
                <a:cubicBezTo>
                  <a:pt x="3575" y="10214"/>
                  <a:pt x="3461" y="10279"/>
                  <a:pt x="3266" y="10279"/>
                </a:cubicBezTo>
                <a:cubicBezTo>
                  <a:pt x="3016" y="10279"/>
                  <a:pt x="2866" y="10154"/>
                  <a:pt x="2866" y="9944"/>
                </a:cubicBezTo>
                <a:cubicBezTo>
                  <a:pt x="2866" y="9809"/>
                  <a:pt x="2938" y="9703"/>
                  <a:pt x="3066" y="9644"/>
                </a:cubicBezTo>
                <a:cubicBezTo>
                  <a:pt x="3146" y="9606"/>
                  <a:pt x="3273" y="9588"/>
                  <a:pt x="3458" y="9588"/>
                </a:cubicBezTo>
                <a:cubicBezTo>
                  <a:pt x="3511" y="9588"/>
                  <a:pt x="3539" y="9588"/>
                  <a:pt x="3635" y="9593"/>
                </a:cubicBezTo>
                <a:cubicBezTo>
                  <a:pt x="3633" y="9480"/>
                  <a:pt x="3629" y="9450"/>
                  <a:pt x="3606" y="9418"/>
                </a:cubicBezTo>
                <a:cubicBezTo>
                  <a:pt x="3569" y="9369"/>
                  <a:pt x="3514" y="9346"/>
                  <a:pt x="3419" y="9346"/>
                </a:cubicBezTo>
                <a:cubicBezTo>
                  <a:pt x="3284" y="9346"/>
                  <a:pt x="3216" y="9396"/>
                  <a:pt x="3206" y="9505"/>
                </a:cubicBezTo>
                <a:lnTo>
                  <a:pt x="2913" y="9505"/>
                </a:lnTo>
                <a:lnTo>
                  <a:pt x="2913" y="9504"/>
                </a:lnTo>
                <a:close/>
                <a:moveTo>
                  <a:pt x="3540" y="9754"/>
                </a:moveTo>
                <a:cubicBezTo>
                  <a:pt x="3421" y="9754"/>
                  <a:pt x="3353" y="9760"/>
                  <a:pt x="3290" y="9779"/>
                </a:cubicBezTo>
                <a:cubicBezTo>
                  <a:pt x="3210" y="9804"/>
                  <a:pt x="3163" y="9856"/>
                  <a:pt x="3163" y="9926"/>
                </a:cubicBezTo>
                <a:cubicBezTo>
                  <a:pt x="3163" y="10016"/>
                  <a:pt x="3233" y="10073"/>
                  <a:pt x="3345" y="10073"/>
                </a:cubicBezTo>
                <a:cubicBezTo>
                  <a:pt x="3529" y="10073"/>
                  <a:pt x="3618" y="9976"/>
                  <a:pt x="3640" y="9755"/>
                </a:cubicBezTo>
                <a:lnTo>
                  <a:pt x="3540" y="9754"/>
                </a:lnTo>
                <a:close/>
                <a:moveTo>
                  <a:pt x="4636" y="9395"/>
                </a:moveTo>
                <a:cubicBezTo>
                  <a:pt x="4681" y="9232"/>
                  <a:pt x="4816" y="9141"/>
                  <a:pt x="5018" y="9141"/>
                </a:cubicBezTo>
                <a:cubicBezTo>
                  <a:pt x="5260" y="9141"/>
                  <a:pt x="5397" y="9266"/>
                  <a:pt x="5397" y="9491"/>
                </a:cubicBezTo>
                <a:lnTo>
                  <a:pt x="5397" y="10054"/>
                </a:lnTo>
                <a:lnTo>
                  <a:pt x="5547" y="10054"/>
                </a:lnTo>
                <a:lnTo>
                  <a:pt x="5547" y="10249"/>
                </a:lnTo>
                <a:lnTo>
                  <a:pt x="4945" y="10249"/>
                </a:lnTo>
                <a:lnTo>
                  <a:pt x="4945" y="10053"/>
                </a:lnTo>
                <a:lnTo>
                  <a:pt x="5089" y="10053"/>
                </a:lnTo>
                <a:lnTo>
                  <a:pt x="5089" y="9575"/>
                </a:lnTo>
                <a:cubicBezTo>
                  <a:pt x="5089" y="9420"/>
                  <a:pt x="5026" y="9346"/>
                  <a:pt x="4891" y="9346"/>
                </a:cubicBezTo>
                <a:cubicBezTo>
                  <a:pt x="4749" y="9346"/>
                  <a:pt x="4659" y="9454"/>
                  <a:pt x="4659" y="9628"/>
                </a:cubicBezTo>
                <a:lnTo>
                  <a:pt x="4659" y="10053"/>
                </a:lnTo>
                <a:lnTo>
                  <a:pt x="4804" y="10053"/>
                </a:lnTo>
                <a:lnTo>
                  <a:pt x="4804" y="10250"/>
                </a:lnTo>
                <a:lnTo>
                  <a:pt x="4191" y="10250"/>
                </a:lnTo>
                <a:lnTo>
                  <a:pt x="4191" y="10054"/>
                </a:lnTo>
                <a:lnTo>
                  <a:pt x="4350" y="10054"/>
                </a:lnTo>
                <a:lnTo>
                  <a:pt x="4350" y="9375"/>
                </a:lnTo>
                <a:lnTo>
                  <a:pt x="4190" y="9375"/>
                </a:lnTo>
                <a:lnTo>
                  <a:pt x="4190" y="9179"/>
                </a:lnTo>
                <a:lnTo>
                  <a:pt x="4635" y="9179"/>
                </a:lnTo>
                <a:lnTo>
                  <a:pt x="4635" y="9395"/>
                </a:lnTo>
                <a:lnTo>
                  <a:pt x="4636" y="9395"/>
                </a:lnTo>
                <a:close/>
                <a:moveTo>
                  <a:pt x="6688" y="9880"/>
                </a:moveTo>
                <a:cubicBezTo>
                  <a:pt x="6688" y="9945"/>
                  <a:pt x="6683" y="9970"/>
                  <a:pt x="6663" y="10018"/>
                </a:cubicBezTo>
                <a:cubicBezTo>
                  <a:pt x="6595" y="10184"/>
                  <a:pt x="6421" y="10280"/>
                  <a:pt x="6190" y="10280"/>
                </a:cubicBezTo>
                <a:cubicBezTo>
                  <a:pt x="5835" y="10280"/>
                  <a:pt x="5614" y="10060"/>
                  <a:pt x="5614" y="9701"/>
                </a:cubicBezTo>
                <a:cubicBezTo>
                  <a:pt x="5614" y="9361"/>
                  <a:pt x="5816" y="9141"/>
                  <a:pt x="6126" y="9141"/>
                </a:cubicBezTo>
                <a:cubicBezTo>
                  <a:pt x="6285" y="9141"/>
                  <a:pt x="6406" y="9211"/>
                  <a:pt x="6451" y="9326"/>
                </a:cubicBezTo>
                <a:lnTo>
                  <a:pt x="6451" y="9179"/>
                </a:lnTo>
                <a:lnTo>
                  <a:pt x="6685" y="9179"/>
                </a:lnTo>
                <a:lnTo>
                  <a:pt x="6685" y="9591"/>
                </a:lnTo>
                <a:lnTo>
                  <a:pt x="6431" y="9591"/>
                </a:lnTo>
                <a:cubicBezTo>
                  <a:pt x="6418" y="9429"/>
                  <a:pt x="6339" y="9346"/>
                  <a:pt x="6196" y="9346"/>
                </a:cubicBezTo>
                <a:cubicBezTo>
                  <a:pt x="6030" y="9346"/>
                  <a:pt x="5931" y="9474"/>
                  <a:pt x="5931" y="9695"/>
                </a:cubicBezTo>
                <a:cubicBezTo>
                  <a:pt x="5931" y="9931"/>
                  <a:pt x="6035" y="10074"/>
                  <a:pt x="6206" y="10074"/>
                </a:cubicBezTo>
                <a:cubicBezTo>
                  <a:pt x="6331" y="10074"/>
                  <a:pt x="6399" y="10015"/>
                  <a:pt x="6431" y="9880"/>
                </a:cubicBezTo>
                <a:lnTo>
                  <a:pt x="6688" y="9880"/>
                </a:lnTo>
                <a:close/>
                <a:moveTo>
                  <a:pt x="7254" y="9366"/>
                </a:moveTo>
                <a:cubicBezTo>
                  <a:pt x="7297" y="9223"/>
                  <a:pt x="7429" y="9141"/>
                  <a:pt x="7615" y="9141"/>
                </a:cubicBezTo>
                <a:cubicBezTo>
                  <a:pt x="7851" y="9141"/>
                  <a:pt x="7995" y="9266"/>
                  <a:pt x="7995" y="9470"/>
                </a:cubicBezTo>
                <a:lnTo>
                  <a:pt x="7995" y="10053"/>
                </a:lnTo>
                <a:lnTo>
                  <a:pt x="8150" y="10053"/>
                </a:lnTo>
                <a:lnTo>
                  <a:pt x="8150" y="10250"/>
                </a:lnTo>
                <a:lnTo>
                  <a:pt x="7538" y="10250"/>
                </a:lnTo>
                <a:lnTo>
                  <a:pt x="7538" y="10054"/>
                </a:lnTo>
                <a:lnTo>
                  <a:pt x="7688" y="10054"/>
                </a:lnTo>
                <a:lnTo>
                  <a:pt x="7688" y="9585"/>
                </a:lnTo>
                <a:cubicBezTo>
                  <a:pt x="7688" y="9421"/>
                  <a:pt x="7629" y="9348"/>
                  <a:pt x="7499" y="9348"/>
                </a:cubicBezTo>
                <a:cubicBezTo>
                  <a:pt x="7339" y="9348"/>
                  <a:pt x="7254" y="9457"/>
                  <a:pt x="7254" y="9660"/>
                </a:cubicBezTo>
                <a:lnTo>
                  <a:pt x="7254" y="10054"/>
                </a:lnTo>
                <a:lnTo>
                  <a:pt x="7404" y="10054"/>
                </a:lnTo>
                <a:lnTo>
                  <a:pt x="7404" y="10250"/>
                </a:lnTo>
                <a:lnTo>
                  <a:pt x="6788" y="10250"/>
                </a:lnTo>
                <a:lnTo>
                  <a:pt x="6788" y="10054"/>
                </a:lnTo>
                <a:lnTo>
                  <a:pt x="6945" y="10054"/>
                </a:lnTo>
                <a:lnTo>
                  <a:pt x="6945" y="8913"/>
                </a:lnTo>
                <a:lnTo>
                  <a:pt x="6788" y="8913"/>
                </a:lnTo>
                <a:lnTo>
                  <a:pt x="6788" y="8716"/>
                </a:lnTo>
                <a:lnTo>
                  <a:pt x="7255" y="8716"/>
                </a:lnTo>
                <a:lnTo>
                  <a:pt x="7255" y="9366"/>
                </a:lnTo>
                <a:lnTo>
                  <a:pt x="7254" y="9366"/>
                </a:lnTo>
                <a:close/>
                <a:moveTo>
                  <a:pt x="9305" y="9925"/>
                </a:moveTo>
                <a:cubicBezTo>
                  <a:pt x="9288" y="9998"/>
                  <a:pt x="9252" y="10066"/>
                  <a:pt x="9201" y="10121"/>
                </a:cubicBezTo>
                <a:cubicBezTo>
                  <a:pt x="9111" y="10225"/>
                  <a:pt x="8973" y="10276"/>
                  <a:pt x="8781" y="10276"/>
                </a:cubicBezTo>
                <a:cubicBezTo>
                  <a:pt x="8428" y="10276"/>
                  <a:pt x="8211" y="10060"/>
                  <a:pt x="8211" y="9709"/>
                </a:cubicBezTo>
                <a:cubicBezTo>
                  <a:pt x="8211" y="9356"/>
                  <a:pt x="8424" y="9140"/>
                  <a:pt x="8770" y="9140"/>
                </a:cubicBezTo>
                <a:cubicBezTo>
                  <a:pt x="9136" y="9140"/>
                  <a:pt x="9320" y="9338"/>
                  <a:pt x="9320" y="9740"/>
                </a:cubicBezTo>
                <a:lnTo>
                  <a:pt x="9320" y="9788"/>
                </a:lnTo>
                <a:lnTo>
                  <a:pt x="8513" y="9788"/>
                </a:lnTo>
                <a:cubicBezTo>
                  <a:pt x="8525" y="9970"/>
                  <a:pt x="8621" y="10071"/>
                  <a:pt x="8785" y="10071"/>
                </a:cubicBezTo>
                <a:cubicBezTo>
                  <a:pt x="8910" y="10071"/>
                  <a:pt x="8990" y="10020"/>
                  <a:pt x="9018" y="9925"/>
                </a:cubicBezTo>
                <a:lnTo>
                  <a:pt x="9305" y="9925"/>
                </a:lnTo>
                <a:close/>
                <a:moveTo>
                  <a:pt x="9018" y="9608"/>
                </a:moveTo>
                <a:cubicBezTo>
                  <a:pt x="9010" y="9436"/>
                  <a:pt x="8925" y="9345"/>
                  <a:pt x="8774" y="9345"/>
                </a:cubicBezTo>
                <a:cubicBezTo>
                  <a:pt x="8625" y="9345"/>
                  <a:pt x="8536" y="9436"/>
                  <a:pt x="8520" y="9608"/>
                </a:cubicBezTo>
                <a:lnTo>
                  <a:pt x="9018" y="9608"/>
                </a:lnTo>
                <a:close/>
                <a:moveTo>
                  <a:pt x="10168" y="9178"/>
                </a:moveTo>
                <a:lnTo>
                  <a:pt x="10393" y="9178"/>
                </a:lnTo>
                <a:lnTo>
                  <a:pt x="10393" y="9538"/>
                </a:lnTo>
                <a:lnTo>
                  <a:pt x="10154" y="9538"/>
                </a:lnTo>
                <a:lnTo>
                  <a:pt x="10154" y="9521"/>
                </a:lnTo>
                <a:cubicBezTo>
                  <a:pt x="10154" y="9415"/>
                  <a:pt x="10066" y="9348"/>
                  <a:pt x="9932" y="9348"/>
                </a:cubicBezTo>
                <a:cubicBezTo>
                  <a:pt x="9815" y="9348"/>
                  <a:pt x="9745" y="9394"/>
                  <a:pt x="9745" y="9468"/>
                </a:cubicBezTo>
                <a:cubicBezTo>
                  <a:pt x="9745" y="9533"/>
                  <a:pt x="9786" y="9560"/>
                  <a:pt x="9924" y="9586"/>
                </a:cubicBezTo>
                <a:lnTo>
                  <a:pt x="10052" y="9609"/>
                </a:lnTo>
                <a:cubicBezTo>
                  <a:pt x="10292" y="9654"/>
                  <a:pt x="10412" y="9763"/>
                  <a:pt x="10412" y="9934"/>
                </a:cubicBezTo>
                <a:cubicBezTo>
                  <a:pt x="10412" y="10143"/>
                  <a:pt x="10252" y="10278"/>
                  <a:pt x="10002" y="10278"/>
                </a:cubicBezTo>
                <a:cubicBezTo>
                  <a:pt x="9837" y="10278"/>
                  <a:pt x="9739" y="10226"/>
                  <a:pt x="9680" y="10114"/>
                </a:cubicBezTo>
                <a:lnTo>
                  <a:pt x="9680" y="10249"/>
                </a:lnTo>
                <a:lnTo>
                  <a:pt x="9452" y="10249"/>
                </a:lnTo>
                <a:lnTo>
                  <a:pt x="9452" y="9878"/>
                </a:lnTo>
                <a:lnTo>
                  <a:pt x="9696" y="9878"/>
                </a:lnTo>
                <a:cubicBezTo>
                  <a:pt x="9705" y="10003"/>
                  <a:pt x="9789" y="10073"/>
                  <a:pt x="9927" y="10073"/>
                </a:cubicBezTo>
                <a:cubicBezTo>
                  <a:pt x="10045" y="10073"/>
                  <a:pt x="10126" y="10023"/>
                  <a:pt x="10126" y="9951"/>
                </a:cubicBezTo>
                <a:cubicBezTo>
                  <a:pt x="10126" y="9915"/>
                  <a:pt x="10106" y="9879"/>
                  <a:pt x="10074" y="9861"/>
                </a:cubicBezTo>
                <a:cubicBezTo>
                  <a:pt x="10025" y="9839"/>
                  <a:pt x="9972" y="9826"/>
                  <a:pt x="9919" y="9821"/>
                </a:cubicBezTo>
                <a:lnTo>
                  <a:pt x="9781" y="9796"/>
                </a:lnTo>
                <a:cubicBezTo>
                  <a:pt x="9559" y="9755"/>
                  <a:pt x="9460" y="9659"/>
                  <a:pt x="9460" y="9484"/>
                </a:cubicBezTo>
                <a:cubicBezTo>
                  <a:pt x="9460" y="9280"/>
                  <a:pt x="9624" y="9141"/>
                  <a:pt x="9860" y="9141"/>
                </a:cubicBezTo>
                <a:cubicBezTo>
                  <a:pt x="10011" y="9141"/>
                  <a:pt x="10097" y="9187"/>
                  <a:pt x="10166" y="9307"/>
                </a:cubicBezTo>
                <a:lnTo>
                  <a:pt x="10166" y="9179"/>
                </a:lnTo>
                <a:lnTo>
                  <a:pt x="10168" y="9178"/>
                </a:lnTo>
                <a:close/>
                <a:moveTo>
                  <a:pt x="10998" y="9936"/>
                </a:moveTo>
                <a:cubicBezTo>
                  <a:pt x="10998" y="10006"/>
                  <a:pt x="10999" y="10023"/>
                  <a:pt x="11018" y="10040"/>
                </a:cubicBezTo>
                <a:cubicBezTo>
                  <a:pt x="11035" y="10060"/>
                  <a:pt x="11061" y="10072"/>
                  <a:pt x="11088" y="10071"/>
                </a:cubicBezTo>
                <a:cubicBezTo>
                  <a:pt x="11125" y="10071"/>
                  <a:pt x="11158" y="10047"/>
                  <a:pt x="11170" y="10011"/>
                </a:cubicBezTo>
                <a:cubicBezTo>
                  <a:pt x="11178" y="9989"/>
                  <a:pt x="11179" y="9966"/>
                  <a:pt x="11183" y="9883"/>
                </a:cubicBezTo>
                <a:lnTo>
                  <a:pt x="11369" y="9883"/>
                </a:lnTo>
                <a:cubicBezTo>
                  <a:pt x="11369" y="9998"/>
                  <a:pt x="11366" y="10025"/>
                  <a:pt x="11349" y="10083"/>
                </a:cubicBezTo>
                <a:cubicBezTo>
                  <a:pt x="11311" y="10211"/>
                  <a:pt x="11204" y="10276"/>
                  <a:pt x="11029" y="10276"/>
                </a:cubicBezTo>
                <a:cubicBezTo>
                  <a:pt x="10799" y="10276"/>
                  <a:pt x="10689" y="10161"/>
                  <a:pt x="10689" y="9919"/>
                </a:cubicBezTo>
                <a:lnTo>
                  <a:pt x="10689" y="9375"/>
                </a:lnTo>
                <a:lnTo>
                  <a:pt x="10510" y="9375"/>
                </a:lnTo>
                <a:lnTo>
                  <a:pt x="10510" y="9179"/>
                </a:lnTo>
                <a:lnTo>
                  <a:pt x="10689" y="9179"/>
                </a:lnTo>
                <a:lnTo>
                  <a:pt x="10689" y="8963"/>
                </a:lnTo>
                <a:lnTo>
                  <a:pt x="10998" y="8856"/>
                </a:lnTo>
                <a:lnTo>
                  <a:pt x="10998" y="9181"/>
                </a:lnTo>
                <a:lnTo>
                  <a:pt x="11305" y="9181"/>
                </a:lnTo>
                <a:lnTo>
                  <a:pt x="11305" y="9375"/>
                </a:lnTo>
                <a:lnTo>
                  <a:pt x="10998" y="9375"/>
                </a:lnTo>
                <a:lnTo>
                  <a:pt x="10998" y="9938"/>
                </a:lnTo>
                <a:lnTo>
                  <a:pt x="10998" y="9936"/>
                </a:lnTo>
                <a:close/>
                <a:moveTo>
                  <a:pt x="12543" y="9925"/>
                </a:moveTo>
                <a:cubicBezTo>
                  <a:pt x="12525" y="9998"/>
                  <a:pt x="12490" y="10066"/>
                  <a:pt x="12439" y="10121"/>
                </a:cubicBezTo>
                <a:cubicBezTo>
                  <a:pt x="12349" y="10225"/>
                  <a:pt x="12209" y="10276"/>
                  <a:pt x="12018" y="10276"/>
                </a:cubicBezTo>
                <a:cubicBezTo>
                  <a:pt x="11664" y="10276"/>
                  <a:pt x="11449" y="10060"/>
                  <a:pt x="11449" y="9709"/>
                </a:cubicBezTo>
                <a:cubicBezTo>
                  <a:pt x="11449" y="9356"/>
                  <a:pt x="11660" y="9140"/>
                  <a:pt x="12006" y="9140"/>
                </a:cubicBezTo>
                <a:cubicBezTo>
                  <a:pt x="12374" y="9140"/>
                  <a:pt x="12556" y="9338"/>
                  <a:pt x="12556" y="9740"/>
                </a:cubicBezTo>
                <a:lnTo>
                  <a:pt x="12556" y="9788"/>
                </a:lnTo>
                <a:lnTo>
                  <a:pt x="11750" y="9788"/>
                </a:lnTo>
                <a:cubicBezTo>
                  <a:pt x="11761" y="9970"/>
                  <a:pt x="11858" y="10071"/>
                  <a:pt x="12023" y="10071"/>
                </a:cubicBezTo>
                <a:cubicBezTo>
                  <a:pt x="12146" y="10071"/>
                  <a:pt x="12228" y="10020"/>
                  <a:pt x="12254" y="9925"/>
                </a:cubicBezTo>
                <a:lnTo>
                  <a:pt x="12541" y="9925"/>
                </a:lnTo>
                <a:lnTo>
                  <a:pt x="12543" y="9925"/>
                </a:lnTo>
                <a:close/>
                <a:moveTo>
                  <a:pt x="12255" y="9608"/>
                </a:moveTo>
                <a:cubicBezTo>
                  <a:pt x="12248" y="9436"/>
                  <a:pt x="12163" y="9345"/>
                  <a:pt x="12011" y="9345"/>
                </a:cubicBezTo>
                <a:cubicBezTo>
                  <a:pt x="11861" y="9345"/>
                  <a:pt x="11773" y="9436"/>
                  <a:pt x="11756" y="9608"/>
                </a:cubicBezTo>
                <a:lnTo>
                  <a:pt x="12254" y="9608"/>
                </a:lnTo>
                <a:lnTo>
                  <a:pt x="12255" y="9608"/>
                </a:lnTo>
                <a:close/>
                <a:moveTo>
                  <a:pt x="13099" y="9428"/>
                </a:moveTo>
                <a:cubicBezTo>
                  <a:pt x="13124" y="9265"/>
                  <a:pt x="13262" y="9144"/>
                  <a:pt x="13426" y="9140"/>
                </a:cubicBezTo>
                <a:cubicBezTo>
                  <a:pt x="13470" y="9140"/>
                  <a:pt x="13494" y="9151"/>
                  <a:pt x="13524" y="9178"/>
                </a:cubicBezTo>
                <a:lnTo>
                  <a:pt x="13524" y="9441"/>
                </a:lnTo>
                <a:cubicBezTo>
                  <a:pt x="13479" y="9430"/>
                  <a:pt x="13454" y="9429"/>
                  <a:pt x="13420" y="9429"/>
                </a:cubicBezTo>
                <a:cubicBezTo>
                  <a:pt x="13336" y="9429"/>
                  <a:pt x="13270" y="9450"/>
                  <a:pt x="13215" y="9498"/>
                </a:cubicBezTo>
                <a:cubicBezTo>
                  <a:pt x="13145" y="9559"/>
                  <a:pt x="13115" y="9635"/>
                  <a:pt x="13115" y="9756"/>
                </a:cubicBezTo>
                <a:lnTo>
                  <a:pt x="13115" y="10051"/>
                </a:lnTo>
                <a:lnTo>
                  <a:pt x="13310" y="10051"/>
                </a:lnTo>
                <a:lnTo>
                  <a:pt x="13310" y="10250"/>
                </a:lnTo>
                <a:lnTo>
                  <a:pt x="12645" y="10250"/>
                </a:lnTo>
                <a:lnTo>
                  <a:pt x="12645" y="10054"/>
                </a:lnTo>
                <a:lnTo>
                  <a:pt x="12807" y="10054"/>
                </a:lnTo>
                <a:lnTo>
                  <a:pt x="12807" y="9375"/>
                </a:lnTo>
                <a:lnTo>
                  <a:pt x="12645" y="9375"/>
                </a:lnTo>
                <a:lnTo>
                  <a:pt x="12645" y="9179"/>
                </a:lnTo>
                <a:lnTo>
                  <a:pt x="13098" y="9179"/>
                </a:lnTo>
                <a:lnTo>
                  <a:pt x="13098" y="9429"/>
                </a:lnTo>
                <a:lnTo>
                  <a:pt x="13099" y="9428"/>
                </a:lnTo>
                <a:close/>
                <a:moveTo>
                  <a:pt x="3280" y="13838"/>
                </a:moveTo>
                <a:cubicBezTo>
                  <a:pt x="3280" y="14048"/>
                  <a:pt x="3259" y="14141"/>
                  <a:pt x="3178" y="14256"/>
                </a:cubicBezTo>
                <a:cubicBezTo>
                  <a:pt x="3062" y="14408"/>
                  <a:pt x="2879" y="14494"/>
                  <a:pt x="2689" y="14484"/>
                </a:cubicBezTo>
                <a:cubicBezTo>
                  <a:pt x="2476" y="14484"/>
                  <a:pt x="2314" y="14413"/>
                  <a:pt x="2206" y="14281"/>
                </a:cubicBezTo>
                <a:cubicBezTo>
                  <a:pt x="2128" y="14181"/>
                  <a:pt x="2094" y="14069"/>
                  <a:pt x="2094" y="13894"/>
                </a:cubicBezTo>
                <a:lnTo>
                  <a:pt x="2094" y="13100"/>
                </a:lnTo>
                <a:lnTo>
                  <a:pt x="1891" y="13100"/>
                </a:lnTo>
                <a:lnTo>
                  <a:pt x="1891" y="12951"/>
                </a:lnTo>
                <a:lnTo>
                  <a:pt x="2541" y="12951"/>
                </a:lnTo>
                <a:lnTo>
                  <a:pt x="2541" y="13101"/>
                </a:lnTo>
                <a:lnTo>
                  <a:pt x="2294" y="13101"/>
                </a:lnTo>
                <a:lnTo>
                  <a:pt x="2294" y="13914"/>
                </a:lnTo>
                <a:cubicBezTo>
                  <a:pt x="2294" y="14021"/>
                  <a:pt x="2315" y="14096"/>
                  <a:pt x="2364" y="14164"/>
                </a:cubicBezTo>
                <a:cubicBezTo>
                  <a:pt x="2443" y="14267"/>
                  <a:pt x="2568" y="14324"/>
                  <a:pt x="2698" y="14319"/>
                </a:cubicBezTo>
                <a:cubicBezTo>
                  <a:pt x="2953" y="14319"/>
                  <a:pt x="3101" y="14150"/>
                  <a:pt x="3101" y="13864"/>
                </a:cubicBezTo>
                <a:lnTo>
                  <a:pt x="3101" y="13101"/>
                </a:lnTo>
                <a:lnTo>
                  <a:pt x="2860" y="13101"/>
                </a:lnTo>
                <a:lnTo>
                  <a:pt x="2860" y="12951"/>
                </a:lnTo>
                <a:lnTo>
                  <a:pt x="3485" y="12951"/>
                </a:lnTo>
                <a:lnTo>
                  <a:pt x="3485" y="13101"/>
                </a:lnTo>
                <a:lnTo>
                  <a:pt x="3281" y="13101"/>
                </a:lnTo>
                <a:lnTo>
                  <a:pt x="3281" y="13839"/>
                </a:lnTo>
                <a:lnTo>
                  <a:pt x="3280" y="13838"/>
                </a:lnTo>
                <a:close/>
                <a:moveTo>
                  <a:pt x="3859" y="13608"/>
                </a:moveTo>
                <a:cubicBezTo>
                  <a:pt x="3900" y="13459"/>
                  <a:pt x="4033" y="13376"/>
                  <a:pt x="4224" y="13376"/>
                </a:cubicBezTo>
                <a:cubicBezTo>
                  <a:pt x="4468" y="13376"/>
                  <a:pt x="4603" y="13494"/>
                  <a:pt x="4603" y="13705"/>
                </a:cubicBezTo>
                <a:lnTo>
                  <a:pt x="4603" y="14314"/>
                </a:lnTo>
                <a:lnTo>
                  <a:pt x="4788" y="14314"/>
                </a:lnTo>
                <a:lnTo>
                  <a:pt x="4788" y="14453"/>
                </a:lnTo>
                <a:lnTo>
                  <a:pt x="4229" y="14453"/>
                </a:lnTo>
                <a:lnTo>
                  <a:pt x="4229" y="14314"/>
                </a:lnTo>
                <a:lnTo>
                  <a:pt x="4413" y="14314"/>
                </a:lnTo>
                <a:lnTo>
                  <a:pt x="4413" y="13770"/>
                </a:lnTo>
                <a:cubicBezTo>
                  <a:pt x="4413" y="13606"/>
                  <a:pt x="4330" y="13523"/>
                  <a:pt x="4165" y="13523"/>
                </a:cubicBezTo>
                <a:cubicBezTo>
                  <a:pt x="3982" y="13523"/>
                  <a:pt x="3867" y="13651"/>
                  <a:pt x="3867" y="13854"/>
                </a:cubicBezTo>
                <a:lnTo>
                  <a:pt x="3867" y="14314"/>
                </a:lnTo>
                <a:lnTo>
                  <a:pt x="4057" y="14314"/>
                </a:lnTo>
                <a:lnTo>
                  <a:pt x="4057" y="14453"/>
                </a:lnTo>
                <a:lnTo>
                  <a:pt x="3485" y="14453"/>
                </a:lnTo>
                <a:lnTo>
                  <a:pt x="3485" y="14314"/>
                </a:lnTo>
                <a:lnTo>
                  <a:pt x="3679" y="14314"/>
                </a:lnTo>
                <a:lnTo>
                  <a:pt x="3679" y="13543"/>
                </a:lnTo>
                <a:lnTo>
                  <a:pt x="3485" y="13543"/>
                </a:lnTo>
                <a:lnTo>
                  <a:pt x="3485" y="13403"/>
                </a:lnTo>
                <a:lnTo>
                  <a:pt x="3860" y="13403"/>
                </a:lnTo>
                <a:lnTo>
                  <a:pt x="3860" y="13608"/>
                </a:lnTo>
                <a:lnTo>
                  <a:pt x="3859" y="13608"/>
                </a:lnTo>
                <a:close/>
                <a:moveTo>
                  <a:pt x="5278" y="14314"/>
                </a:moveTo>
                <a:lnTo>
                  <a:pt x="5449" y="14314"/>
                </a:lnTo>
                <a:lnTo>
                  <a:pt x="5449" y="14453"/>
                </a:lnTo>
                <a:lnTo>
                  <a:pt x="4899" y="14453"/>
                </a:lnTo>
                <a:lnTo>
                  <a:pt x="4899" y="14314"/>
                </a:lnTo>
                <a:lnTo>
                  <a:pt x="5089" y="14314"/>
                </a:lnTo>
                <a:lnTo>
                  <a:pt x="5089" y="13543"/>
                </a:lnTo>
                <a:lnTo>
                  <a:pt x="4899" y="13543"/>
                </a:lnTo>
                <a:lnTo>
                  <a:pt x="4899" y="13403"/>
                </a:lnTo>
                <a:lnTo>
                  <a:pt x="5278" y="13403"/>
                </a:lnTo>
                <a:lnTo>
                  <a:pt x="5278" y="14313"/>
                </a:lnTo>
                <a:lnTo>
                  <a:pt x="5278" y="14314"/>
                </a:lnTo>
                <a:close/>
                <a:moveTo>
                  <a:pt x="5278" y="12951"/>
                </a:moveTo>
                <a:lnTo>
                  <a:pt x="5278" y="13155"/>
                </a:lnTo>
                <a:lnTo>
                  <a:pt x="5068" y="13155"/>
                </a:lnTo>
                <a:lnTo>
                  <a:pt x="5068" y="12950"/>
                </a:lnTo>
                <a:lnTo>
                  <a:pt x="5278" y="12950"/>
                </a:lnTo>
                <a:lnTo>
                  <a:pt x="5278" y="12951"/>
                </a:lnTo>
                <a:close/>
                <a:moveTo>
                  <a:pt x="6015" y="14169"/>
                </a:moveTo>
                <a:cubicBezTo>
                  <a:pt x="6041" y="14224"/>
                  <a:pt x="6056" y="14283"/>
                  <a:pt x="6061" y="14344"/>
                </a:cubicBezTo>
                <a:cubicBezTo>
                  <a:pt x="6073" y="14284"/>
                  <a:pt x="6076" y="14270"/>
                  <a:pt x="6098" y="14216"/>
                </a:cubicBezTo>
                <a:cubicBezTo>
                  <a:pt x="6101" y="14199"/>
                  <a:pt x="6124" y="14140"/>
                  <a:pt x="6188" y="13979"/>
                </a:cubicBezTo>
                <a:lnTo>
                  <a:pt x="6359" y="13543"/>
                </a:lnTo>
                <a:lnTo>
                  <a:pt x="6165" y="13543"/>
                </a:lnTo>
                <a:lnTo>
                  <a:pt x="6165" y="13403"/>
                </a:lnTo>
                <a:lnTo>
                  <a:pt x="6665" y="13403"/>
                </a:lnTo>
                <a:lnTo>
                  <a:pt x="6665" y="13543"/>
                </a:lnTo>
                <a:lnTo>
                  <a:pt x="6545" y="13543"/>
                </a:lnTo>
                <a:lnTo>
                  <a:pt x="6179" y="14453"/>
                </a:lnTo>
                <a:lnTo>
                  <a:pt x="5944" y="14453"/>
                </a:lnTo>
                <a:lnTo>
                  <a:pt x="5570" y="13543"/>
                </a:lnTo>
                <a:lnTo>
                  <a:pt x="5451" y="13543"/>
                </a:lnTo>
                <a:lnTo>
                  <a:pt x="5451" y="13403"/>
                </a:lnTo>
                <a:lnTo>
                  <a:pt x="5964" y="13403"/>
                </a:lnTo>
                <a:lnTo>
                  <a:pt x="5964" y="13543"/>
                </a:lnTo>
                <a:lnTo>
                  <a:pt x="5770" y="13543"/>
                </a:lnTo>
                <a:lnTo>
                  <a:pt x="5945" y="13980"/>
                </a:lnTo>
                <a:lnTo>
                  <a:pt x="6016" y="14169"/>
                </a:lnTo>
                <a:lnTo>
                  <a:pt x="6015" y="14169"/>
                </a:lnTo>
                <a:close/>
                <a:moveTo>
                  <a:pt x="7730" y="14129"/>
                </a:moveTo>
                <a:cubicBezTo>
                  <a:pt x="7721" y="14185"/>
                  <a:pt x="7703" y="14236"/>
                  <a:pt x="7669" y="14286"/>
                </a:cubicBezTo>
                <a:cubicBezTo>
                  <a:pt x="7581" y="14415"/>
                  <a:pt x="7436" y="14480"/>
                  <a:pt x="7234" y="14480"/>
                </a:cubicBezTo>
                <a:cubicBezTo>
                  <a:pt x="7015" y="14480"/>
                  <a:pt x="6876" y="14418"/>
                  <a:pt x="6775" y="14273"/>
                </a:cubicBezTo>
                <a:cubicBezTo>
                  <a:pt x="6709" y="14178"/>
                  <a:pt x="6678" y="14073"/>
                  <a:pt x="6678" y="13941"/>
                </a:cubicBezTo>
                <a:cubicBezTo>
                  <a:pt x="6678" y="13588"/>
                  <a:pt x="6883" y="13376"/>
                  <a:pt x="7223" y="13376"/>
                </a:cubicBezTo>
                <a:cubicBezTo>
                  <a:pt x="7489" y="13376"/>
                  <a:pt x="7658" y="13494"/>
                  <a:pt x="7719" y="13714"/>
                </a:cubicBezTo>
                <a:cubicBezTo>
                  <a:pt x="7741" y="13798"/>
                  <a:pt x="7750" y="13885"/>
                  <a:pt x="7745" y="13973"/>
                </a:cubicBezTo>
                <a:lnTo>
                  <a:pt x="6871" y="13973"/>
                </a:lnTo>
                <a:cubicBezTo>
                  <a:pt x="6878" y="14191"/>
                  <a:pt x="7021" y="14334"/>
                  <a:pt x="7243" y="14334"/>
                </a:cubicBezTo>
                <a:cubicBezTo>
                  <a:pt x="7410" y="14334"/>
                  <a:pt x="7530" y="14256"/>
                  <a:pt x="7559" y="14129"/>
                </a:cubicBezTo>
                <a:lnTo>
                  <a:pt x="7730" y="14129"/>
                </a:lnTo>
                <a:close/>
                <a:moveTo>
                  <a:pt x="7551" y="13834"/>
                </a:moveTo>
                <a:cubicBezTo>
                  <a:pt x="7540" y="13640"/>
                  <a:pt x="7419" y="13521"/>
                  <a:pt x="7225" y="13521"/>
                </a:cubicBezTo>
                <a:cubicBezTo>
                  <a:pt x="7031" y="13521"/>
                  <a:pt x="6905" y="13638"/>
                  <a:pt x="6878" y="13834"/>
                </a:cubicBezTo>
                <a:lnTo>
                  <a:pt x="7553" y="13834"/>
                </a:lnTo>
                <a:lnTo>
                  <a:pt x="7551" y="13834"/>
                </a:lnTo>
                <a:close/>
                <a:moveTo>
                  <a:pt x="8209" y="13638"/>
                </a:moveTo>
                <a:cubicBezTo>
                  <a:pt x="8231" y="13483"/>
                  <a:pt x="8364" y="13375"/>
                  <a:pt x="8543" y="13375"/>
                </a:cubicBezTo>
                <a:cubicBezTo>
                  <a:pt x="8574" y="13375"/>
                  <a:pt x="8599" y="13380"/>
                  <a:pt x="8630" y="13388"/>
                </a:cubicBezTo>
                <a:lnTo>
                  <a:pt x="8630" y="13556"/>
                </a:lnTo>
                <a:cubicBezTo>
                  <a:pt x="8593" y="13529"/>
                  <a:pt x="8571" y="13523"/>
                  <a:pt x="8526" y="13523"/>
                </a:cubicBezTo>
                <a:cubicBezTo>
                  <a:pt x="8445" y="13523"/>
                  <a:pt x="8369" y="13554"/>
                  <a:pt x="8314" y="13610"/>
                </a:cubicBezTo>
                <a:cubicBezTo>
                  <a:pt x="8248" y="13678"/>
                  <a:pt x="8215" y="13778"/>
                  <a:pt x="8215" y="13913"/>
                </a:cubicBezTo>
                <a:lnTo>
                  <a:pt x="8215" y="14313"/>
                </a:lnTo>
                <a:lnTo>
                  <a:pt x="8445" y="14313"/>
                </a:lnTo>
                <a:lnTo>
                  <a:pt x="8445" y="14453"/>
                </a:lnTo>
                <a:lnTo>
                  <a:pt x="7833" y="14453"/>
                </a:lnTo>
                <a:lnTo>
                  <a:pt x="7833" y="14314"/>
                </a:lnTo>
                <a:lnTo>
                  <a:pt x="8026" y="14314"/>
                </a:lnTo>
                <a:lnTo>
                  <a:pt x="8026" y="13543"/>
                </a:lnTo>
                <a:lnTo>
                  <a:pt x="7833" y="13543"/>
                </a:lnTo>
                <a:lnTo>
                  <a:pt x="7833" y="13404"/>
                </a:lnTo>
                <a:lnTo>
                  <a:pt x="8209" y="13404"/>
                </a:lnTo>
                <a:lnTo>
                  <a:pt x="8209" y="13638"/>
                </a:lnTo>
                <a:close/>
                <a:moveTo>
                  <a:pt x="9454" y="13403"/>
                </a:moveTo>
                <a:lnTo>
                  <a:pt x="9604" y="13403"/>
                </a:lnTo>
                <a:lnTo>
                  <a:pt x="9604" y="13745"/>
                </a:lnTo>
                <a:lnTo>
                  <a:pt x="9454" y="13745"/>
                </a:lnTo>
                <a:cubicBezTo>
                  <a:pt x="9454" y="13604"/>
                  <a:pt x="9349" y="13523"/>
                  <a:pt x="9164" y="13523"/>
                </a:cubicBezTo>
                <a:cubicBezTo>
                  <a:pt x="9014" y="13523"/>
                  <a:pt x="8914" y="13584"/>
                  <a:pt x="8914" y="13678"/>
                </a:cubicBezTo>
                <a:cubicBezTo>
                  <a:pt x="8914" y="13764"/>
                  <a:pt x="8959" y="13798"/>
                  <a:pt x="9103" y="13818"/>
                </a:cubicBezTo>
                <a:lnTo>
                  <a:pt x="9243" y="13838"/>
                </a:lnTo>
                <a:cubicBezTo>
                  <a:pt x="9386" y="13860"/>
                  <a:pt x="9455" y="13880"/>
                  <a:pt x="9513" y="13924"/>
                </a:cubicBezTo>
                <a:cubicBezTo>
                  <a:pt x="9580" y="13974"/>
                  <a:pt x="9619" y="14051"/>
                  <a:pt x="9619" y="14146"/>
                </a:cubicBezTo>
                <a:cubicBezTo>
                  <a:pt x="9619" y="14351"/>
                  <a:pt x="9456" y="14480"/>
                  <a:pt x="9198" y="14480"/>
                </a:cubicBezTo>
                <a:cubicBezTo>
                  <a:pt x="9023" y="14480"/>
                  <a:pt x="8925" y="14430"/>
                  <a:pt x="8860" y="14305"/>
                </a:cubicBezTo>
                <a:lnTo>
                  <a:pt x="8860" y="14453"/>
                </a:lnTo>
                <a:lnTo>
                  <a:pt x="8709" y="14453"/>
                </a:lnTo>
                <a:lnTo>
                  <a:pt x="8709" y="14090"/>
                </a:lnTo>
                <a:lnTo>
                  <a:pt x="8859" y="14090"/>
                </a:lnTo>
                <a:cubicBezTo>
                  <a:pt x="8866" y="14236"/>
                  <a:pt x="8988" y="14334"/>
                  <a:pt x="9159" y="14334"/>
                </a:cubicBezTo>
                <a:cubicBezTo>
                  <a:pt x="9315" y="14334"/>
                  <a:pt x="9423" y="14264"/>
                  <a:pt x="9423" y="14164"/>
                </a:cubicBezTo>
                <a:cubicBezTo>
                  <a:pt x="9423" y="14114"/>
                  <a:pt x="9403" y="14074"/>
                  <a:pt x="9366" y="14051"/>
                </a:cubicBezTo>
                <a:cubicBezTo>
                  <a:pt x="9333" y="14029"/>
                  <a:pt x="9285" y="14018"/>
                  <a:pt x="9181" y="14004"/>
                </a:cubicBezTo>
                <a:lnTo>
                  <a:pt x="9051" y="13989"/>
                </a:lnTo>
                <a:cubicBezTo>
                  <a:pt x="8923" y="13970"/>
                  <a:pt x="8851" y="13946"/>
                  <a:pt x="8799" y="13901"/>
                </a:cubicBezTo>
                <a:cubicBezTo>
                  <a:pt x="8744" y="13848"/>
                  <a:pt x="8714" y="13773"/>
                  <a:pt x="8718" y="13696"/>
                </a:cubicBezTo>
                <a:cubicBezTo>
                  <a:pt x="8718" y="13585"/>
                  <a:pt x="8763" y="13506"/>
                  <a:pt x="8855" y="13450"/>
                </a:cubicBezTo>
                <a:cubicBezTo>
                  <a:pt x="8936" y="13400"/>
                  <a:pt x="9029" y="13375"/>
                  <a:pt x="9139" y="13375"/>
                </a:cubicBezTo>
                <a:cubicBezTo>
                  <a:pt x="9299" y="13375"/>
                  <a:pt x="9391" y="13423"/>
                  <a:pt x="9454" y="13535"/>
                </a:cubicBezTo>
                <a:lnTo>
                  <a:pt x="9454" y="13403"/>
                </a:lnTo>
                <a:close/>
                <a:moveTo>
                  <a:pt x="10128" y="14314"/>
                </a:moveTo>
                <a:lnTo>
                  <a:pt x="10299" y="14314"/>
                </a:lnTo>
                <a:lnTo>
                  <a:pt x="10299" y="14453"/>
                </a:lnTo>
                <a:lnTo>
                  <a:pt x="9749" y="14453"/>
                </a:lnTo>
                <a:lnTo>
                  <a:pt x="9749" y="14314"/>
                </a:lnTo>
                <a:lnTo>
                  <a:pt x="9938" y="14314"/>
                </a:lnTo>
                <a:lnTo>
                  <a:pt x="9938" y="13543"/>
                </a:lnTo>
                <a:lnTo>
                  <a:pt x="9750" y="13543"/>
                </a:lnTo>
                <a:lnTo>
                  <a:pt x="9750" y="13403"/>
                </a:lnTo>
                <a:lnTo>
                  <a:pt x="10129" y="13403"/>
                </a:lnTo>
                <a:lnTo>
                  <a:pt x="10129" y="14313"/>
                </a:lnTo>
                <a:lnTo>
                  <a:pt x="10128" y="14314"/>
                </a:lnTo>
                <a:close/>
                <a:moveTo>
                  <a:pt x="10128" y="12951"/>
                </a:moveTo>
                <a:lnTo>
                  <a:pt x="10128" y="13155"/>
                </a:lnTo>
                <a:lnTo>
                  <a:pt x="9918" y="13155"/>
                </a:lnTo>
                <a:lnTo>
                  <a:pt x="9918" y="12950"/>
                </a:lnTo>
                <a:lnTo>
                  <a:pt x="10128" y="12950"/>
                </a:lnTo>
                <a:lnTo>
                  <a:pt x="10128" y="12951"/>
                </a:lnTo>
                <a:close/>
                <a:moveTo>
                  <a:pt x="10678" y="14163"/>
                </a:moveTo>
                <a:cubicBezTo>
                  <a:pt x="10678" y="14239"/>
                  <a:pt x="10683" y="14268"/>
                  <a:pt x="10705" y="14293"/>
                </a:cubicBezTo>
                <a:cubicBezTo>
                  <a:pt x="10723" y="14318"/>
                  <a:pt x="10759" y="14334"/>
                  <a:pt x="10795" y="14334"/>
                </a:cubicBezTo>
                <a:cubicBezTo>
                  <a:pt x="10848" y="14334"/>
                  <a:pt x="10885" y="14306"/>
                  <a:pt x="10901" y="14261"/>
                </a:cubicBezTo>
                <a:cubicBezTo>
                  <a:pt x="10910" y="14234"/>
                  <a:pt x="10914" y="14203"/>
                  <a:pt x="10916" y="14129"/>
                </a:cubicBezTo>
                <a:lnTo>
                  <a:pt x="11064" y="14129"/>
                </a:lnTo>
                <a:cubicBezTo>
                  <a:pt x="11064" y="14256"/>
                  <a:pt x="11054" y="14309"/>
                  <a:pt x="11020" y="14363"/>
                </a:cubicBezTo>
                <a:cubicBezTo>
                  <a:pt x="10969" y="14441"/>
                  <a:pt x="10885" y="14480"/>
                  <a:pt x="10766" y="14480"/>
                </a:cubicBezTo>
                <a:cubicBezTo>
                  <a:pt x="10688" y="14480"/>
                  <a:pt x="10624" y="14459"/>
                  <a:pt x="10576" y="14421"/>
                </a:cubicBezTo>
                <a:cubicBezTo>
                  <a:pt x="10511" y="14368"/>
                  <a:pt x="10489" y="14299"/>
                  <a:pt x="10489" y="14159"/>
                </a:cubicBezTo>
                <a:lnTo>
                  <a:pt x="10489" y="13543"/>
                </a:lnTo>
                <a:lnTo>
                  <a:pt x="10279" y="13543"/>
                </a:lnTo>
                <a:lnTo>
                  <a:pt x="10279" y="13403"/>
                </a:lnTo>
                <a:lnTo>
                  <a:pt x="10489" y="13403"/>
                </a:lnTo>
                <a:lnTo>
                  <a:pt x="10489" y="13171"/>
                </a:lnTo>
                <a:lnTo>
                  <a:pt x="10678" y="13104"/>
                </a:lnTo>
                <a:lnTo>
                  <a:pt x="10678" y="13404"/>
                </a:lnTo>
                <a:lnTo>
                  <a:pt x="11020" y="13404"/>
                </a:lnTo>
                <a:lnTo>
                  <a:pt x="11020" y="13543"/>
                </a:lnTo>
                <a:lnTo>
                  <a:pt x="10678" y="13543"/>
                </a:lnTo>
                <a:lnTo>
                  <a:pt x="10678" y="14163"/>
                </a:lnTo>
                <a:close/>
                <a:moveTo>
                  <a:pt x="11239" y="13543"/>
                </a:moveTo>
                <a:lnTo>
                  <a:pt x="11124" y="13543"/>
                </a:lnTo>
                <a:lnTo>
                  <a:pt x="11124" y="13403"/>
                </a:lnTo>
                <a:lnTo>
                  <a:pt x="11638" y="13403"/>
                </a:lnTo>
                <a:lnTo>
                  <a:pt x="11638" y="13543"/>
                </a:lnTo>
                <a:lnTo>
                  <a:pt x="11435" y="13543"/>
                </a:lnTo>
                <a:lnTo>
                  <a:pt x="11730" y="14218"/>
                </a:lnTo>
                <a:cubicBezTo>
                  <a:pt x="11739" y="14243"/>
                  <a:pt x="11741" y="14250"/>
                  <a:pt x="11748" y="14278"/>
                </a:cubicBezTo>
                <a:cubicBezTo>
                  <a:pt x="11750" y="14265"/>
                  <a:pt x="11753" y="14255"/>
                  <a:pt x="11755" y="14253"/>
                </a:cubicBezTo>
                <a:cubicBezTo>
                  <a:pt x="11755" y="14246"/>
                  <a:pt x="11759" y="14235"/>
                  <a:pt x="11766" y="14219"/>
                </a:cubicBezTo>
                <a:lnTo>
                  <a:pt x="12045" y="13544"/>
                </a:lnTo>
                <a:lnTo>
                  <a:pt x="11845" y="13544"/>
                </a:lnTo>
                <a:lnTo>
                  <a:pt x="11845" y="13404"/>
                </a:lnTo>
                <a:lnTo>
                  <a:pt x="12336" y="13404"/>
                </a:lnTo>
                <a:lnTo>
                  <a:pt x="12336" y="13543"/>
                </a:lnTo>
                <a:lnTo>
                  <a:pt x="12230" y="13543"/>
                </a:lnTo>
                <a:lnTo>
                  <a:pt x="11792" y="14555"/>
                </a:lnTo>
                <a:cubicBezTo>
                  <a:pt x="11727" y="14708"/>
                  <a:pt x="11687" y="14773"/>
                  <a:pt x="11644" y="14806"/>
                </a:cubicBezTo>
                <a:cubicBezTo>
                  <a:pt x="11585" y="14844"/>
                  <a:pt x="11516" y="14862"/>
                  <a:pt x="11446" y="14859"/>
                </a:cubicBezTo>
                <a:cubicBezTo>
                  <a:pt x="11396" y="14859"/>
                  <a:pt x="11346" y="14854"/>
                  <a:pt x="11309" y="14846"/>
                </a:cubicBezTo>
                <a:lnTo>
                  <a:pt x="11309" y="14703"/>
                </a:lnTo>
                <a:cubicBezTo>
                  <a:pt x="11334" y="14708"/>
                  <a:pt x="11384" y="14713"/>
                  <a:pt x="11416" y="14713"/>
                </a:cubicBezTo>
                <a:cubicBezTo>
                  <a:pt x="11460" y="14713"/>
                  <a:pt x="11491" y="14703"/>
                  <a:pt x="11518" y="14688"/>
                </a:cubicBezTo>
                <a:cubicBezTo>
                  <a:pt x="11548" y="14668"/>
                  <a:pt x="11555" y="14658"/>
                  <a:pt x="11593" y="14573"/>
                </a:cubicBezTo>
                <a:lnTo>
                  <a:pt x="11646" y="14455"/>
                </a:lnTo>
                <a:lnTo>
                  <a:pt x="11239" y="1354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5405399"/>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st Slide 03">
    <p:bg>
      <p:bgPr>
        <a:solidFill>
          <a:schemeClr val="bg1"/>
        </a:solidFill>
        <a:effectLst/>
      </p:bgPr>
    </p:bg>
    <p:spTree>
      <p:nvGrpSpPr>
        <p:cNvPr id="1" name=""/>
        <p:cNvGrpSpPr/>
        <p:nvPr/>
      </p:nvGrpSpPr>
      <p:grpSpPr>
        <a:xfrm>
          <a:off x="0" y="0"/>
          <a:ext cx="0" cy="0"/>
          <a:chOff x="0" y="0"/>
          <a:chExt cx="0" cy="0"/>
        </a:xfrm>
      </p:grpSpPr>
      <p:sp>
        <p:nvSpPr>
          <p:cNvPr id="3" name="!!ManMetUni-SPADES"/>
          <p:cNvSpPr>
            <a:spLocks noChangeAspect="1" noEditPoints="1"/>
          </p:cNvSpPr>
          <p:nvPr userDrawn="1"/>
        </p:nvSpPr>
        <p:spPr bwMode="auto">
          <a:xfrm>
            <a:off x="4016574" y="1133739"/>
            <a:ext cx="4158853" cy="4590522"/>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26588722"/>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st Slide 03 DARK">
    <p:bg>
      <p:bgPr>
        <a:solidFill>
          <a:schemeClr val="tx1"/>
        </a:solidFill>
        <a:effectLst/>
      </p:bgPr>
    </p:bg>
    <p:spTree>
      <p:nvGrpSpPr>
        <p:cNvPr id="1" name=""/>
        <p:cNvGrpSpPr/>
        <p:nvPr/>
      </p:nvGrpSpPr>
      <p:grpSpPr>
        <a:xfrm>
          <a:off x="0" y="0"/>
          <a:ext cx="0" cy="0"/>
          <a:chOff x="0" y="0"/>
          <a:chExt cx="0" cy="0"/>
        </a:xfrm>
      </p:grpSpPr>
      <p:sp>
        <p:nvSpPr>
          <p:cNvPr id="3" name="!!ManMetUni-SPADES"/>
          <p:cNvSpPr>
            <a:spLocks noChangeAspect="1" noEditPoints="1"/>
          </p:cNvSpPr>
          <p:nvPr userDrawn="1"/>
        </p:nvSpPr>
        <p:spPr bwMode="auto">
          <a:xfrm>
            <a:off x="4016574" y="1133739"/>
            <a:ext cx="4158853" cy="4590522"/>
          </a:xfrm>
          <a:custGeom>
            <a:avLst/>
            <a:gdLst>
              <a:gd name="T0" fmla="*/ 6618 w 7246"/>
              <a:gd name="T1" fmla="*/ 4263 h 7996"/>
              <a:gd name="T2" fmla="*/ 6644 w 7246"/>
              <a:gd name="T3" fmla="*/ 2618 h 7996"/>
              <a:gd name="T4" fmla="*/ 6913 w 7246"/>
              <a:gd name="T5" fmla="*/ 2175 h 7996"/>
              <a:gd name="T6" fmla="*/ 4963 w 7246"/>
              <a:gd name="T7" fmla="*/ 2143 h 7996"/>
              <a:gd name="T8" fmla="*/ 3740 w 7246"/>
              <a:gd name="T9" fmla="*/ 44 h 7996"/>
              <a:gd name="T10" fmla="*/ 3506 w 7246"/>
              <a:gd name="T11" fmla="*/ 44 h 7996"/>
              <a:gd name="T12" fmla="*/ 2284 w 7246"/>
              <a:gd name="T13" fmla="*/ 2144 h 7996"/>
              <a:gd name="T14" fmla="*/ 334 w 7246"/>
              <a:gd name="T15" fmla="*/ 2176 h 7996"/>
              <a:gd name="T16" fmla="*/ 603 w 7246"/>
              <a:gd name="T17" fmla="*/ 2619 h 7996"/>
              <a:gd name="T18" fmla="*/ 628 w 7246"/>
              <a:gd name="T19" fmla="*/ 4263 h 7996"/>
              <a:gd name="T20" fmla="*/ 23 w 7246"/>
              <a:gd name="T21" fmla="*/ 6235 h 7996"/>
              <a:gd name="T22" fmla="*/ 2034 w 7246"/>
              <a:gd name="T23" fmla="*/ 6697 h 7996"/>
              <a:gd name="T24" fmla="*/ 3446 w 7246"/>
              <a:gd name="T25" fmla="*/ 7542 h 7996"/>
              <a:gd name="T26" fmla="*/ 3696 w 7246"/>
              <a:gd name="T27" fmla="*/ 7996 h 7996"/>
              <a:gd name="T28" fmla="*/ 4697 w 7246"/>
              <a:gd name="T29" fmla="*/ 6324 h 7996"/>
              <a:gd name="T30" fmla="*/ 7127 w 7246"/>
              <a:gd name="T31" fmla="*/ 6315 h 7996"/>
              <a:gd name="T32" fmla="*/ 7244 w 7246"/>
              <a:gd name="T33" fmla="*/ 6112 h 7996"/>
              <a:gd name="T34" fmla="*/ 5742 w 7246"/>
              <a:gd name="T35" fmla="*/ 4148 h 7996"/>
              <a:gd name="T36" fmla="*/ 3786 w 7246"/>
              <a:gd name="T37" fmla="*/ 4063 h 7996"/>
              <a:gd name="T38" fmla="*/ 4691 w 7246"/>
              <a:gd name="T39" fmla="*/ 2327 h 7996"/>
              <a:gd name="T40" fmla="*/ 3623 w 7246"/>
              <a:gd name="T41" fmla="*/ 346 h 7996"/>
              <a:gd name="T42" fmla="*/ 3708 w 7246"/>
              <a:gd name="T43" fmla="*/ 2843 h 7996"/>
              <a:gd name="T44" fmla="*/ 3538 w 7246"/>
              <a:gd name="T45" fmla="*/ 2842 h 7996"/>
              <a:gd name="T46" fmla="*/ 3623 w 7246"/>
              <a:gd name="T47" fmla="*/ 346 h 7996"/>
              <a:gd name="T48" fmla="*/ 2556 w 7246"/>
              <a:gd name="T49" fmla="*/ 2326 h 7996"/>
              <a:gd name="T50" fmla="*/ 3461 w 7246"/>
              <a:gd name="T51" fmla="*/ 4063 h 7996"/>
              <a:gd name="T52" fmla="*/ 1505 w 7246"/>
              <a:gd name="T53" fmla="*/ 4147 h 7996"/>
              <a:gd name="T54" fmla="*/ 2281 w 7246"/>
              <a:gd name="T55" fmla="*/ 6150 h 7996"/>
              <a:gd name="T56" fmla="*/ 1226 w 7246"/>
              <a:gd name="T57" fmla="*/ 4323 h 7996"/>
              <a:gd name="T58" fmla="*/ 2690 w 7246"/>
              <a:gd name="T59" fmla="*/ 4696 h 7996"/>
              <a:gd name="T60" fmla="*/ 2281 w 7246"/>
              <a:gd name="T61" fmla="*/ 6150 h 7996"/>
              <a:gd name="T62" fmla="*/ 3623 w 7246"/>
              <a:gd name="T63" fmla="*/ 7124 h 7996"/>
              <a:gd name="T64" fmla="*/ 2818 w 7246"/>
              <a:gd name="T65" fmla="*/ 5029 h 7996"/>
              <a:gd name="T66" fmla="*/ 4427 w 7246"/>
              <a:gd name="T67" fmla="*/ 5029 h 7996"/>
              <a:gd name="T68" fmla="*/ 4965 w 7246"/>
              <a:gd name="T69" fmla="*/ 6150 h 7996"/>
              <a:gd name="T70" fmla="*/ 4557 w 7246"/>
              <a:gd name="T71" fmla="*/ 4696 h 7996"/>
              <a:gd name="T72" fmla="*/ 6020 w 7246"/>
              <a:gd name="T73" fmla="*/ 4323 h 7996"/>
              <a:gd name="T74" fmla="*/ 4965 w 7246"/>
              <a:gd name="T75" fmla="*/ 6150 h 7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6" h="7996">
                <a:moveTo>
                  <a:pt x="7244" y="6112"/>
                </a:moveTo>
                <a:cubicBezTo>
                  <a:pt x="7210" y="5476"/>
                  <a:pt x="7102" y="4731"/>
                  <a:pt x="6618" y="4263"/>
                </a:cubicBezTo>
                <a:cubicBezTo>
                  <a:pt x="6463" y="4117"/>
                  <a:pt x="6250" y="4025"/>
                  <a:pt x="6036" y="4003"/>
                </a:cubicBezTo>
                <a:cubicBezTo>
                  <a:pt x="5849" y="3481"/>
                  <a:pt x="6289" y="2980"/>
                  <a:pt x="6644" y="2618"/>
                </a:cubicBezTo>
                <a:cubicBezTo>
                  <a:pt x="6752" y="2509"/>
                  <a:pt x="6867" y="2403"/>
                  <a:pt x="6984" y="2299"/>
                </a:cubicBezTo>
                <a:lnTo>
                  <a:pt x="6913" y="2175"/>
                </a:lnTo>
                <a:cubicBezTo>
                  <a:pt x="6764" y="2225"/>
                  <a:pt x="6614" y="2271"/>
                  <a:pt x="6466" y="2310"/>
                </a:cubicBezTo>
                <a:cubicBezTo>
                  <a:pt x="5976" y="2436"/>
                  <a:pt x="5319" y="2569"/>
                  <a:pt x="4963" y="2143"/>
                </a:cubicBezTo>
                <a:cubicBezTo>
                  <a:pt x="5051" y="1947"/>
                  <a:pt x="5078" y="1717"/>
                  <a:pt x="5029" y="1510"/>
                </a:cubicBezTo>
                <a:cubicBezTo>
                  <a:pt x="4867" y="859"/>
                  <a:pt x="4273" y="390"/>
                  <a:pt x="3740" y="44"/>
                </a:cubicBezTo>
                <a:cubicBezTo>
                  <a:pt x="3706" y="21"/>
                  <a:pt x="3665" y="1"/>
                  <a:pt x="3623" y="0"/>
                </a:cubicBezTo>
                <a:cubicBezTo>
                  <a:pt x="3582" y="0"/>
                  <a:pt x="3541" y="21"/>
                  <a:pt x="3506" y="44"/>
                </a:cubicBezTo>
                <a:cubicBezTo>
                  <a:pt x="2973" y="390"/>
                  <a:pt x="2380" y="859"/>
                  <a:pt x="2218" y="1510"/>
                </a:cubicBezTo>
                <a:cubicBezTo>
                  <a:pt x="2169" y="1717"/>
                  <a:pt x="2196" y="1948"/>
                  <a:pt x="2284" y="2144"/>
                </a:cubicBezTo>
                <a:cubicBezTo>
                  <a:pt x="1926" y="2567"/>
                  <a:pt x="1271" y="2437"/>
                  <a:pt x="781" y="2310"/>
                </a:cubicBezTo>
                <a:cubicBezTo>
                  <a:pt x="632" y="2271"/>
                  <a:pt x="483" y="2225"/>
                  <a:pt x="334" y="2176"/>
                </a:cubicBezTo>
                <a:lnTo>
                  <a:pt x="263" y="2299"/>
                </a:lnTo>
                <a:cubicBezTo>
                  <a:pt x="380" y="2403"/>
                  <a:pt x="495" y="2510"/>
                  <a:pt x="603" y="2619"/>
                </a:cubicBezTo>
                <a:cubicBezTo>
                  <a:pt x="957" y="2980"/>
                  <a:pt x="1400" y="3482"/>
                  <a:pt x="1210" y="4004"/>
                </a:cubicBezTo>
                <a:cubicBezTo>
                  <a:pt x="996" y="4025"/>
                  <a:pt x="784" y="4117"/>
                  <a:pt x="628" y="4263"/>
                </a:cubicBezTo>
                <a:cubicBezTo>
                  <a:pt x="144" y="4731"/>
                  <a:pt x="36" y="5476"/>
                  <a:pt x="3" y="6112"/>
                </a:cubicBezTo>
                <a:cubicBezTo>
                  <a:pt x="0" y="6153"/>
                  <a:pt x="3" y="6199"/>
                  <a:pt x="23" y="6235"/>
                </a:cubicBezTo>
                <a:cubicBezTo>
                  <a:pt x="45" y="6271"/>
                  <a:pt x="83" y="6296"/>
                  <a:pt x="120" y="6315"/>
                </a:cubicBezTo>
                <a:cubicBezTo>
                  <a:pt x="689" y="6604"/>
                  <a:pt x="1385" y="6883"/>
                  <a:pt x="2034" y="6697"/>
                </a:cubicBezTo>
                <a:cubicBezTo>
                  <a:pt x="2238" y="6636"/>
                  <a:pt x="2424" y="6498"/>
                  <a:pt x="2550" y="6323"/>
                </a:cubicBezTo>
                <a:cubicBezTo>
                  <a:pt x="3096" y="6422"/>
                  <a:pt x="3310" y="7054"/>
                  <a:pt x="3446" y="7542"/>
                </a:cubicBezTo>
                <a:cubicBezTo>
                  <a:pt x="3485" y="7690"/>
                  <a:pt x="3519" y="7843"/>
                  <a:pt x="3551" y="7996"/>
                </a:cubicBezTo>
                <a:lnTo>
                  <a:pt x="3696" y="7996"/>
                </a:lnTo>
                <a:cubicBezTo>
                  <a:pt x="3727" y="7843"/>
                  <a:pt x="3761" y="7690"/>
                  <a:pt x="3801" y="7542"/>
                </a:cubicBezTo>
                <a:cubicBezTo>
                  <a:pt x="3937" y="7055"/>
                  <a:pt x="4151" y="6419"/>
                  <a:pt x="4697" y="6324"/>
                </a:cubicBezTo>
                <a:cubicBezTo>
                  <a:pt x="4823" y="6498"/>
                  <a:pt x="5009" y="6636"/>
                  <a:pt x="5213" y="6698"/>
                </a:cubicBezTo>
                <a:cubicBezTo>
                  <a:pt x="5862" y="6882"/>
                  <a:pt x="6557" y="6604"/>
                  <a:pt x="7127" y="6315"/>
                </a:cubicBezTo>
                <a:cubicBezTo>
                  <a:pt x="7164" y="6296"/>
                  <a:pt x="7202" y="6271"/>
                  <a:pt x="7223" y="6235"/>
                </a:cubicBezTo>
                <a:cubicBezTo>
                  <a:pt x="7244" y="6199"/>
                  <a:pt x="7246" y="6153"/>
                  <a:pt x="7244" y="6112"/>
                </a:cubicBezTo>
                <a:close/>
                <a:moveTo>
                  <a:pt x="6193" y="2673"/>
                </a:moveTo>
                <a:cubicBezTo>
                  <a:pt x="5781" y="3057"/>
                  <a:pt x="5467" y="3623"/>
                  <a:pt x="5742" y="4148"/>
                </a:cubicBezTo>
                <a:cubicBezTo>
                  <a:pt x="5506" y="4423"/>
                  <a:pt x="5142" y="4460"/>
                  <a:pt x="4781" y="4418"/>
                </a:cubicBezTo>
                <a:cubicBezTo>
                  <a:pt x="4423" y="4356"/>
                  <a:pt x="4053" y="4198"/>
                  <a:pt x="3786" y="4063"/>
                </a:cubicBezTo>
                <a:cubicBezTo>
                  <a:pt x="3803" y="3764"/>
                  <a:pt x="3851" y="3366"/>
                  <a:pt x="3976" y="3025"/>
                </a:cubicBezTo>
                <a:cubicBezTo>
                  <a:pt x="4119" y="2690"/>
                  <a:pt x="4333" y="2392"/>
                  <a:pt x="4691" y="2327"/>
                </a:cubicBezTo>
                <a:cubicBezTo>
                  <a:pt x="5008" y="2827"/>
                  <a:pt x="5655" y="2838"/>
                  <a:pt x="6193" y="2673"/>
                </a:cubicBezTo>
                <a:close/>
                <a:moveTo>
                  <a:pt x="3623" y="346"/>
                </a:moveTo>
                <a:cubicBezTo>
                  <a:pt x="4138" y="684"/>
                  <a:pt x="4951" y="1343"/>
                  <a:pt x="4678" y="1998"/>
                </a:cubicBezTo>
                <a:cubicBezTo>
                  <a:pt x="4187" y="2016"/>
                  <a:pt x="3873" y="2400"/>
                  <a:pt x="3708" y="2843"/>
                </a:cubicBezTo>
                <a:cubicBezTo>
                  <a:pt x="3676" y="2920"/>
                  <a:pt x="3648" y="2999"/>
                  <a:pt x="3623" y="3079"/>
                </a:cubicBezTo>
                <a:cubicBezTo>
                  <a:pt x="3599" y="2998"/>
                  <a:pt x="3571" y="2919"/>
                  <a:pt x="3538" y="2842"/>
                </a:cubicBezTo>
                <a:cubicBezTo>
                  <a:pt x="3373" y="2399"/>
                  <a:pt x="3059" y="2016"/>
                  <a:pt x="2568" y="1998"/>
                </a:cubicBezTo>
                <a:cubicBezTo>
                  <a:pt x="2295" y="1343"/>
                  <a:pt x="3109" y="683"/>
                  <a:pt x="3623" y="346"/>
                </a:cubicBezTo>
                <a:close/>
                <a:moveTo>
                  <a:pt x="1054" y="2673"/>
                </a:moveTo>
                <a:cubicBezTo>
                  <a:pt x="1592" y="2838"/>
                  <a:pt x="2239" y="2827"/>
                  <a:pt x="2556" y="2326"/>
                </a:cubicBezTo>
                <a:cubicBezTo>
                  <a:pt x="2913" y="2393"/>
                  <a:pt x="3127" y="2690"/>
                  <a:pt x="3270" y="3023"/>
                </a:cubicBezTo>
                <a:cubicBezTo>
                  <a:pt x="3396" y="3365"/>
                  <a:pt x="3444" y="3764"/>
                  <a:pt x="3461" y="4063"/>
                </a:cubicBezTo>
                <a:cubicBezTo>
                  <a:pt x="3193" y="4198"/>
                  <a:pt x="2824" y="4356"/>
                  <a:pt x="2466" y="4417"/>
                </a:cubicBezTo>
                <a:cubicBezTo>
                  <a:pt x="2105" y="4461"/>
                  <a:pt x="1740" y="4424"/>
                  <a:pt x="1505" y="4147"/>
                </a:cubicBezTo>
                <a:cubicBezTo>
                  <a:pt x="1779" y="3623"/>
                  <a:pt x="1465" y="3056"/>
                  <a:pt x="1054" y="2673"/>
                </a:cubicBezTo>
                <a:close/>
                <a:moveTo>
                  <a:pt x="2281" y="6150"/>
                </a:moveTo>
                <a:cubicBezTo>
                  <a:pt x="1850" y="6714"/>
                  <a:pt x="872" y="6339"/>
                  <a:pt x="323" y="6062"/>
                </a:cubicBezTo>
                <a:cubicBezTo>
                  <a:pt x="358" y="5448"/>
                  <a:pt x="522" y="4414"/>
                  <a:pt x="1226" y="4323"/>
                </a:cubicBezTo>
                <a:cubicBezTo>
                  <a:pt x="1487" y="4738"/>
                  <a:pt x="1975" y="4819"/>
                  <a:pt x="2441" y="4741"/>
                </a:cubicBezTo>
                <a:cubicBezTo>
                  <a:pt x="2524" y="4730"/>
                  <a:pt x="2607" y="4715"/>
                  <a:pt x="2690" y="4696"/>
                </a:cubicBezTo>
                <a:cubicBezTo>
                  <a:pt x="2633" y="4757"/>
                  <a:pt x="2578" y="4820"/>
                  <a:pt x="2528" y="4886"/>
                </a:cubicBezTo>
                <a:cubicBezTo>
                  <a:pt x="2227" y="5251"/>
                  <a:pt x="2051" y="5715"/>
                  <a:pt x="2281" y="6150"/>
                </a:cubicBezTo>
                <a:close/>
                <a:moveTo>
                  <a:pt x="4674" y="5997"/>
                </a:moveTo>
                <a:cubicBezTo>
                  <a:pt x="4083" y="6021"/>
                  <a:pt x="3749" y="6576"/>
                  <a:pt x="3623" y="7124"/>
                </a:cubicBezTo>
                <a:cubicBezTo>
                  <a:pt x="3497" y="6576"/>
                  <a:pt x="3163" y="6020"/>
                  <a:pt x="2572" y="5997"/>
                </a:cubicBezTo>
                <a:cubicBezTo>
                  <a:pt x="2451" y="5654"/>
                  <a:pt x="2601" y="5320"/>
                  <a:pt x="2818" y="5029"/>
                </a:cubicBezTo>
                <a:cubicBezTo>
                  <a:pt x="3051" y="4750"/>
                  <a:pt x="3373" y="4509"/>
                  <a:pt x="3623" y="4344"/>
                </a:cubicBezTo>
                <a:cubicBezTo>
                  <a:pt x="3874" y="4508"/>
                  <a:pt x="4195" y="4749"/>
                  <a:pt x="4427" y="5029"/>
                </a:cubicBezTo>
                <a:cubicBezTo>
                  <a:pt x="4645" y="5320"/>
                  <a:pt x="4796" y="5654"/>
                  <a:pt x="4674" y="5997"/>
                </a:cubicBezTo>
                <a:close/>
                <a:moveTo>
                  <a:pt x="4965" y="6150"/>
                </a:moveTo>
                <a:cubicBezTo>
                  <a:pt x="5195" y="5715"/>
                  <a:pt x="5019" y="5250"/>
                  <a:pt x="4718" y="4886"/>
                </a:cubicBezTo>
                <a:cubicBezTo>
                  <a:pt x="4668" y="4820"/>
                  <a:pt x="4614" y="4757"/>
                  <a:pt x="4557" y="4696"/>
                </a:cubicBezTo>
                <a:cubicBezTo>
                  <a:pt x="4639" y="4715"/>
                  <a:pt x="4722" y="4730"/>
                  <a:pt x="4806" y="4741"/>
                </a:cubicBezTo>
                <a:cubicBezTo>
                  <a:pt x="5272" y="4819"/>
                  <a:pt x="5759" y="4738"/>
                  <a:pt x="6020" y="4323"/>
                </a:cubicBezTo>
                <a:cubicBezTo>
                  <a:pt x="6724" y="4414"/>
                  <a:pt x="6888" y="5448"/>
                  <a:pt x="6923" y="6062"/>
                </a:cubicBezTo>
                <a:cubicBezTo>
                  <a:pt x="6374" y="6339"/>
                  <a:pt x="5396" y="6714"/>
                  <a:pt x="4965" y="61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690587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Copy/2xImage/Pullout">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3"/>
          <p:cNvSpPr>
            <a:spLocks noGrp="1"/>
          </p:cNvSpPr>
          <p:nvPr>
            <p:ph type="pic" sz="quarter" idx="31" hasCustomPrompt="1"/>
          </p:nvPr>
        </p:nvSpPr>
        <p:spPr>
          <a:xfrm>
            <a:off x="803275" y="799200"/>
            <a:ext cx="5797550" cy="2521850"/>
          </a:xfrm>
          <a:solidFill>
            <a:schemeClr val="bg2"/>
          </a:solidFill>
        </p:spPr>
        <p:txBody>
          <a:bodyPr/>
          <a:lstStyle>
            <a:lvl1pPr marL="0" indent="0">
              <a:buNone/>
              <a:defRPr/>
            </a:lvl1pPr>
          </a:lstStyle>
          <a:p>
            <a:r>
              <a:rPr lang="en-GB"/>
              <a:t>Click to add Picture</a:t>
            </a:r>
          </a:p>
        </p:txBody>
      </p:sp>
      <p:sp>
        <p:nvSpPr>
          <p:cNvPr id="20" name="Picture Placeholder 4"/>
          <p:cNvSpPr>
            <a:spLocks noGrp="1"/>
          </p:cNvSpPr>
          <p:nvPr>
            <p:ph type="pic" sz="quarter" idx="32" hasCustomPrompt="1"/>
          </p:nvPr>
        </p:nvSpPr>
        <p:spPr>
          <a:xfrm>
            <a:off x="803275" y="3537226"/>
            <a:ext cx="5797550" cy="2515020"/>
          </a:xfrm>
          <a:solidFill>
            <a:schemeClr val="bg2"/>
          </a:solidFill>
        </p:spPr>
        <p:txBody>
          <a:bodyPr/>
          <a:lstStyle>
            <a:lvl1pPr marL="0" indent="0">
              <a:buNone/>
              <a:defRPr/>
            </a:lvl1pPr>
          </a:lstStyle>
          <a:p>
            <a:r>
              <a:rPr lang="en-GB"/>
              <a:t>Click to add Picture</a:t>
            </a:r>
          </a:p>
        </p:txBody>
      </p:sp>
      <p:sp>
        <p:nvSpPr>
          <p:cNvPr id="13" name="Text Placeholder 1"/>
          <p:cNvSpPr>
            <a:spLocks noGrp="1"/>
          </p:cNvSpPr>
          <p:nvPr>
            <p:ph type="body" sz="quarter" idx="20" hasCustomPrompt="1"/>
          </p:nvPr>
        </p:nvSpPr>
        <p:spPr>
          <a:xfrm>
            <a:off x="7380018" y="1296000"/>
            <a:ext cx="4007918" cy="769441"/>
          </a:xfrm>
        </p:spPr>
        <p:txBody>
          <a:bodyPr wrap="square" lIns="46800" rIns="0">
            <a:spAutoFit/>
          </a:bodyPr>
          <a:lstStyle>
            <a:lvl1pPr marL="0" indent="0">
              <a:lnSpc>
                <a:spcPts val="20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add lead Paragraph</a:t>
            </a:r>
            <a:br>
              <a:rPr lang="en-GB"/>
            </a:br>
            <a:br>
              <a:rPr lang="en-GB"/>
            </a:br>
            <a:endParaRPr lang="en-GB"/>
          </a:p>
        </p:txBody>
      </p:sp>
      <p:sp>
        <p:nvSpPr>
          <p:cNvPr id="15" name="Content Placeholder 1"/>
          <p:cNvSpPr>
            <a:spLocks noGrp="1"/>
          </p:cNvSpPr>
          <p:nvPr>
            <p:ph sz="quarter" idx="21"/>
          </p:nvPr>
        </p:nvSpPr>
        <p:spPr>
          <a:xfrm>
            <a:off x="7380018" y="2318400"/>
            <a:ext cx="4008167" cy="1282402"/>
          </a:xfrm>
        </p:spPr>
        <p:txBody>
          <a:bodyPr wrap="square" lIns="46800" rIns="0">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7380018" y="799200"/>
            <a:ext cx="4007918" cy="493340"/>
          </a:xfrm>
        </p:spPr>
        <p:txBody>
          <a:bodyPr wrap="square" lIns="46800" rIns="0">
            <a:spAutoFit/>
          </a:bodyPr>
          <a:lstStyle/>
          <a:p>
            <a:r>
              <a:rPr lang="en-US"/>
              <a:t>Click to add title</a:t>
            </a:r>
          </a:p>
        </p:txBody>
      </p:sp>
      <p:sp>
        <p:nvSpPr>
          <p:cNvPr id="3" name="Footer Placeholder 2"/>
          <p:cNvSpPr>
            <a:spLocks noGrp="1"/>
          </p:cNvSpPr>
          <p:nvPr>
            <p:ph type="ftr" sz="quarter" idx="33"/>
          </p:nvPr>
        </p:nvSpPr>
        <p:spPr>
          <a:xfrm>
            <a:off x="299251" y="229500"/>
            <a:ext cx="5545138" cy="134725"/>
          </a:xfrm>
        </p:spPr>
        <p:txBody>
          <a:bodyPr/>
          <a:lstStyle/>
          <a:p>
            <a:endParaRPr lang="en-GB"/>
          </a:p>
        </p:txBody>
      </p:sp>
      <p:sp>
        <p:nvSpPr>
          <p:cNvPr id="18" name="Source 1"/>
          <p:cNvSpPr>
            <a:spLocks noGrp="1"/>
          </p:cNvSpPr>
          <p:nvPr>
            <p:ph type="body" sz="quarter" idx="22" hasCustomPrompt="1"/>
          </p:nvPr>
        </p:nvSpPr>
        <p:spPr>
          <a:xfrm>
            <a:off x="7380556" y="5868562"/>
            <a:ext cx="4008167" cy="128240"/>
          </a:xfrm>
        </p:spPr>
        <p:txBody>
          <a:bodyPr wrap="square" lIns="46800">
            <a:spAutoFit/>
          </a:bodyPr>
          <a:lstStyle>
            <a:lvl1pPr marL="0" indent="0">
              <a:lnSpc>
                <a:spcPts val="1000"/>
              </a:lnSpc>
              <a:buNone/>
              <a:defRPr sz="900" baseline="0"/>
            </a:lvl1pPr>
          </a:lstStyle>
          <a:p>
            <a:pPr lvl="0"/>
            <a:r>
              <a:rPr lang="en-GB"/>
              <a:t>Click to add source</a:t>
            </a:r>
          </a:p>
        </p:txBody>
      </p:sp>
      <p:sp>
        <p:nvSpPr>
          <p:cNvPr id="22" name="Text Placeholder 7"/>
          <p:cNvSpPr>
            <a:spLocks noGrp="1"/>
          </p:cNvSpPr>
          <p:nvPr>
            <p:ph type="body" sz="quarter" idx="29" hasCustomPrompt="1"/>
          </p:nvPr>
        </p:nvSpPr>
        <p:spPr>
          <a:xfrm>
            <a:off x="7380018" y="5336136"/>
            <a:ext cx="4007252" cy="485293"/>
          </a:xfrm>
          <a:noFill/>
        </p:spPr>
        <p:txBody>
          <a:bodyPr wrap="square" lIns="126000" tIns="126000" rIns="126000" bIns="126000">
            <a:spAutoFit/>
          </a:bodyPr>
          <a:lstStyle>
            <a:lvl1pPr marL="0" indent="0">
              <a:lnSpc>
                <a:spcPts val="1800"/>
              </a:lnSpc>
              <a:buNone/>
              <a:defRPr sz="1600" b="1" baseline="0">
                <a:solidFill>
                  <a:schemeClr val="tx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GB"/>
              <a:t>“Click to add quote”</a:t>
            </a:r>
          </a:p>
        </p:txBody>
      </p:sp>
      <p:sp>
        <p:nvSpPr>
          <p:cNvPr id="23" name="Slide Number Placeholder 2"/>
          <p:cNvSpPr>
            <a:spLocks noGrp="1"/>
          </p:cNvSpPr>
          <p:nvPr>
            <p:ph type="sldNum" sz="quarter" idx="47"/>
          </p:nvPr>
        </p:nvSpPr>
        <p:spPr>
          <a:xfrm>
            <a:off x="6346825" y="6490800"/>
            <a:ext cx="5545138" cy="144000"/>
          </a:xfrm>
        </p:spPr>
        <p:txBody>
          <a:bodyPr/>
          <a:lstStyle/>
          <a:p>
            <a:fld id="{BEAC3490-845D-4067-82AE-9B08F4140096}" type="slidenum">
              <a:rPr lang="en-GB" smtClean="0"/>
              <a:t>‹#›</a:t>
            </a:fld>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3" y="6164140"/>
            <a:ext cx="1515132" cy="540000"/>
          </a:xfrm>
          <a:prstGeom prst="rect">
            <a:avLst/>
          </a:prstGeom>
          <a:noFill/>
        </p:spPr>
      </p:pic>
    </p:spTree>
    <p:extLst>
      <p:ext uri="{BB962C8B-B14F-4D97-AF65-F5344CB8AC3E}">
        <p14:creationId xmlns:p14="http://schemas.microsoft.com/office/powerpoint/2010/main" val="3241734276"/>
      </p:ext>
    </p:extLst>
  </p:cSld>
  <p:clrMapOvr>
    <a:masterClrMapping/>
  </p:clrMapOvr>
  <p:extLst>
    <p:ext uri="{DCECCB84-F9BA-43D5-87BE-67443E8EF086}">
      <p15:sldGuideLst xmlns:p15="http://schemas.microsoft.com/office/powerpoint/2012/main">
        <p15:guide id="1" pos="506">
          <p15:clr>
            <a:srgbClr val="FBAE40"/>
          </p15:clr>
        </p15:guide>
        <p15:guide id="2" pos="665">
          <p15:clr>
            <a:srgbClr val="FBAE40"/>
          </p15:clr>
        </p15:guide>
        <p15:guide id="3" pos="982">
          <p15:clr>
            <a:srgbClr val="FBAE40"/>
          </p15:clr>
        </p15:guide>
        <p15:guide id="4" pos="1141">
          <p15:clr>
            <a:srgbClr val="FBAE40"/>
          </p15:clr>
        </p15:guide>
        <p15:guide id="5" pos="1300">
          <p15:clr>
            <a:srgbClr val="FBAE40"/>
          </p15:clr>
        </p15:guide>
        <p15:guide id="6" pos="1459">
          <p15:clr>
            <a:srgbClr val="FBAE40"/>
          </p15:clr>
        </p15:guide>
        <p15:guide id="7" pos="1617">
          <p15:clr>
            <a:srgbClr val="FBAE40"/>
          </p15:clr>
        </p15:guide>
        <p15:guide id="8" pos="1776">
          <p15:clr>
            <a:srgbClr val="FBAE40"/>
          </p15:clr>
        </p15:guide>
        <p15:guide id="9" pos="3046">
          <p15:clr>
            <a:srgbClr val="FBAE40"/>
          </p15:clr>
        </p15:guide>
        <p15:guide id="10" pos="824">
          <p15:clr>
            <a:srgbClr val="FBAE40"/>
          </p15:clr>
        </p15:guide>
        <p15:guide id="11" pos="1935">
          <p15:clr>
            <a:srgbClr val="FBAE40"/>
          </p15:clr>
        </p15:guide>
        <p15:guide id="12" pos="2094">
          <p15:clr>
            <a:srgbClr val="FBAE40"/>
          </p15:clr>
        </p15:guide>
        <p15:guide id="13" pos="2252">
          <p15:clr>
            <a:srgbClr val="FBAE40"/>
          </p15:clr>
        </p15:guide>
        <p15:guide id="14" pos="2411">
          <p15:clr>
            <a:srgbClr val="FBAE40"/>
          </p15:clr>
        </p15:guide>
        <p15:guide id="15" pos="2570">
          <p15:clr>
            <a:srgbClr val="FBAE40"/>
          </p15:clr>
        </p15:guide>
        <p15:guide id="16" pos="2729">
          <p15:clr>
            <a:srgbClr val="FBAE40"/>
          </p15:clr>
        </p15:guide>
        <p15:guide id="17" pos="2887">
          <p15:clr>
            <a:srgbClr val="FBAE40"/>
          </p15:clr>
        </p15:guide>
        <p15:guide id="18" pos="3205">
          <p15:clr>
            <a:srgbClr val="FBAE40"/>
          </p15:clr>
        </p15:guide>
        <p15:guide id="19" pos="3364">
          <p15:clr>
            <a:srgbClr val="FBAE40"/>
          </p15:clr>
        </p15:guide>
        <p15:guide id="20" pos="3522">
          <p15:clr>
            <a:srgbClr val="FBAE40"/>
          </p15:clr>
        </p15:guide>
        <p15:guide id="21" pos="5428">
          <p15:clr>
            <a:srgbClr val="FBAE40"/>
          </p15:clr>
        </p15:guide>
        <p15:guide id="22" pos="3999">
          <p15:clr>
            <a:srgbClr val="FBAE40"/>
          </p15:clr>
        </p15:guide>
        <p15:guide id="23" pos="4158">
          <p15:clr>
            <a:srgbClr val="FBAE40"/>
          </p15:clr>
        </p15:guide>
        <p15:guide id="24" pos="4316">
          <p15:clr>
            <a:srgbClr val="FBAE40"/>
          </p15:clr>
        </p15:guide>
        <p15:guide id="25" pos="4475">
          <p15:clr>
            <a:srgbClr val="FBAE40"/>
          </p15:clr>
        </p15:guide>
        <p15:guide id="26" pos="4634">
          <p15:clr>
            <a:srgbClr val="FBAE40"/>
          </p15:clr>
        </p15:guide>
        <p15:guide id="27" pos="4793">
          <p15:clr>
            <a:srgbClr val="FBAE40"/>
          </p15:clr>
        </p15:guide>
        <p15:guide id="28" pos="4951">
          <p15:clr>
            <a:srgbClr val="FBAE40"/>
          </p15:clr>
        </p15:guide>
        <p15:guide id="29" pos="5110">
          <p15:clr>
            <a:srgbClr val="FBAE40"/>
          </p15:clr>
        </p15:guide>
        <p15:guide id="30" pos="5269">
          <p15:clr>
            <a:srgbClr val="FBAE40"/>
          </p15:clr>
        </p15:guide>
        <p15:guide id="31" pos="3681">
          <p15:clr>
            <a:srgbClr val="FBAE40"/>
          </p15:clr>
        </p15:guide>
        <p15:guide id="32" pos="5586">
          <p15:clr>
            <a:srgbClr val="FBAE40"/>
          </p15:clr>
        </p15:guide>
        <p15:guide id="33" pos="5745">
          <p15:clr>
            <a:srgbClr val="FBAE40"/>
          </p15:clr>
        </p15:guide>
        <p15:guide id="34" pos="5904">
          <p15:clr>
            <a:srgbClr val="FBAE40"/>
          </p15:clr>
        </p15:guide>
        <p15:guide id="35" pos="6063">
          <p15:clr>
            <a:srgbClr val="FBAE40"/>
          </p15:clr>
        </p15:guide>
        <p15:guide id="36" pos="6221">
          <p15:clr>
            <a:srgbClr val="FBAE40"/>
          </p15:clr>
        </p15:guide>
        <p15:guide id="37" pos="6380">
          <p15:clr>
            <a:srgbClr val="FBAE40"/>
          </p15:clr>
        </p15:guide>
        <p15:guide id="38" pos="6539">
          <p15:clr>
            <a:srgbClr val="FBAE40"/>
          </p15:clr>
        </p15:guide>
        <p15:guide id="39" pos="6698">
          <p15:clr>
            <a:srgbClr val="FBAE40"/>
          </p15:clr>
        </p15:guide>
        <p15:guide id="40" pos="6856">
          <p15:clr>
            <a:srgbClr val="FBAE40"/>
          </p15:clr>
        </p15:guide>
        <p15:guide id="41" pos="7015">
          <p15:clr>
            <a:srgbClr val="FBAE40"/>
          </p15:clr>
        </p15:guide>
        <p15:guide id="42" pos="7174">
          <p15:clr>
            <a:srgbClr val="FBAE40"/>
          </p15:clr>
        </p15:guide>
        <p15:guide id="43" orient="horz" pos="504">
          <p15:clr>
            <a:srgbClr val="FBAE40"/>
          </p15:clr>
        </p15:guide>
        <p15:guide id="44" orient="horz" pos="663">
          <p15:clr>
            <a:srgbClr val="FBAE40"/>
          </p15:clr>
        </p15:guide>
        <p15:guide id="45" orient="horz" pos="822">
          <p15:clr>
            <a:srgbClr val="FBAE40"/>
          </p15:clr>
        </p15:guide>
        <p15:guide id="46" orient="horz" pos="981">
          <p15:clr>
            <a:srgbClr val="FBAE40"/>
          </p15:clr>
        </p15:guide>
        <p15:guide id="47" orient="horz" pos="1139">
          <p15:clr>
            <a:srgbClr val="FBAE40"/>
          </p15:clr>
        </p15:guide>
        <p15:guide id="48" orient="horz" pos="1298">
          <p15:clr>
            <a:srgbClr val="FBAE40"/>
          </p15:clr>
        </p15:guide>
        <p15:guide id="49" orient="horz" pos="1457">
          <p15:clr>
            <a:srgbClr val="FBAE40"/>
          </p15:clr>
        </p15:guide>
        <p15:guide id="50" orient="horz" pos="1616">
          <p15:clr>
            <a:srgbClr val="FBAE40"/>
          </p15:clr>
        </p15:guide>
        <p15:guide id="51" orient="horz" pos="1774">
          <p15:clr>
            <a:srgbClr val="FBAE40"/>
          </p15:clr>
        </p15:guide>
        <p15:guide id="52" orient="horz" pos="1933">
          <p15:clr>
            <a:srgbClr val="FBAE40"/>
          </p15:clr>
        </p15:guide>
        <p15:guide id="53" orient="horz" pos="2092">
          <p15:clr>
            <a:srgbClr val="FBAE40"/>
          </p15:clr>
        </p15:guide>
        <p15:guide id="54" orient="horz" pos="2228">
          <p15:clr>
            <a:srgbClr val="FBAE40"/>
          </p15:clr>
        </p15:guide>
        <p15:guide id="55" orient="horz" pos="2387">
          <p15:clr>
            <a:srgbClr val="FBAE40"/>
          </p15:clr>
        </p15:guide>
        <p15:guide id="56" orient="horz" pos="2546">
          <p15:clr>
            <a:srgbClr val="FBAE40"/>
          </p15:clr>
        </p15:guide>
        <p15:guide id="57" orient="horz" pos="2704">
          <p15:clr>
            <a:srgbClr val="FBAE40"/>
          </p15:clr>
        </p15:guide>
        <p15:guide id="58" orient="horz" pos="2863">
          <p15:clr>
            <a:srgbClr val="FBAE40"/>
          </p15:clr>
        </p15:guide>
        <p15:guide id="59" orient="horz" pos="3022">
          <p15:clr>
            <a:srgbClr val="FBAE40"/>
          </p15:clr>
        </p15:guide>
        <p15:guide id="60" orient="horz" pos="3181">
          <p15:clr>
            <a:srgbClr val="FBAE40"/>
          </p15:clr>
        </p15:guide>
        <p15:guide id="61" orient="horz" pos="3339">
          <p15:clr>
            <a:srgbClr val="FBAE40"/>
          </p15:clr>
        </p15:guide>
        <p15:guide id="62" orient="horz" pos="3498">
          <p15:clr>
            <a:srgbClr val="FBAE40"/>
          </p15:clr>
        </p15:guide>
        <p15:guide id="63" orient="horz" pos="3657">
          <p15:clr>
            <a:srgbClr val="FBAE40"/>
          </p15:clr>
        </p15:guide>
        <p15:guide id="64" orient="horz" pos="38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theme" Target="../theme/theme2.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549275"/>
            <a:ext cx="11090275" cy="487313"/>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p:cNvSpPr>
            <a:spLocks noGrp="1"/>
          </p:cNvSpPr>
          <p:nvPr>
            <p:ph type="body" idx="1"/>
          </p:nvPr>
        </p:nvSpPr>
        <p:spPr>
          <a:xfrm>
            <a:off x="550863" y="1036588"/>
            <a:ext cx="11090276" cy="128240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p:cNvSpPr>
            <a:spLocks noGrp="1"/>
          </p:cNvSpPr>
          <p:nvPr>
            <p:ph type="ftr" sz="quarter" idx="3"/>
          </p:nvPr>
        </p:nvSpPr>
        <p:spPr>
          <a:xfrm>
            <a:off x="300038" y="229500"/>
            <a:ext cx="5545138" cy="134725"/>
          </a:xfrm>
          <a:prstGeom prst="rect">
            <a:avLst/>
          </a:prstGeom>
        </p:spPr>
        <p:txBody>
          <a:bodyPr lIns="0" tIns="0" rIns="0" bIns="0"/>
          <a:lstStyle>
            <a:lvl1pPr algn="l">
              <a:defRPr sz="900"/>
            </a:lvl1pPr>
          </a:lstStyle>
          <a:p>
            <a:endParaRPr lang="en-GB"/>
          </a:p>
        </p:txBody>
      </p:sp>
      <p:sp>
        <p:nvSpPr>
          <p:cNvPr id="7" name="Slide Number Placeholder 4"/>
          <p:cNvSpPr>
            <a:spLocks noGrp="1"/>
          </p:cNvSpPr>
          <p:nvPr>
            <p:ph type="sldNum" sz="quarter" idx="4"/>
          </p:nvPr>
        </p:nvSpPr>
        <p:spPr>
          <a:xfrm>
            <a:off x="6346825" y="6490800"/>
            <a:ext cx="5545138" cy="144000"/>
          </a:xfrm>
          <a:prstGeom prst="rect">
            <a:avLst/>
          </a:prstGeom>
        </p:spPr>
        <p:txBody>
          <a:bodyPr lIns="0" tIns="0" rIns="0" bIns="0"/>
          <a:lstStyle>
            <a:lvl1pPr algn="r">
              <a:defRPr sz="900"/>
            </a:lvl1pPr>
          </a:lstStyle>
          <a:p>
            <a:fld id="{BEAC3490-845D-4067-82AE-9B08F4140096}" type="slidenum">
              <a:rPr lang="en-GB" smtClean="0"/>
              <a:t>‹#›</a:t>
            </a:fld>
            <a:endParaRPr lang="en-GB"/>
          </a:p>
        </p:txBody>
      </p:sp>
    </p:spTree>
    <p:extLst>
      <p:ext uri="{BB962C8B-B14F-4D97-AF65-F5344CB8AC3E}">
        <p14:creationId xmlns:p14="http://schemas.microsoft.com/office/powerpoint/2010/main" val="888628029"/>
      </p:ext>
    </p:extLst>
  </p:cSld>
  <p:clrMap bg1="lt1" tx1="dk1" bg2="lt2" tx2="dk2" accent1="accent1" accent2="accent2" accent3="accent3" accent4="accent4" accent5="accent5" accent6="accent6" hlink="hlink" folHlink="folHlink"/>
  <p:sldLayoutIdLst>
    <p:sldLayoutId id="2147483662" r:id="rId1"/>
    <p:sldLayoutId id="214748373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737" r:id="rId29"/>
    <p:sldLayoutId id="2147483734" r:id="rId30"/>
    <p:sldLayoutId id="2147483690" r:id="rId31"/>
    <p:sldLayoutId id="2147483691" r:id="rId32"/>
    <p:sldLayoutId id="2147483692" r:id="rId33"/>
    <p:sldLayoutId id="2147483693" r:id="rId34"/>
    <p:sldLayoutId id="2147483694" r:id="rId35"/>
    <p:sldLayoutId id="2147483740" r:id="rId36"/>
    <p:sldLayoutId id="2147483731" r:id="rId37"/>
    <p:sldLayoutId id="2147483741" r:id="rId38"/>
    <p:sldLayoutId id="2147483742" r:id="rId39"/>
    <p:sldLayoutId id="2147483743" r:id="rId40"/>
  </p:sldLayoutIdLst>
  <p:hf sldNum="0" hdr="0" ftr="0" dt="0"/>
  <p:txStyles>
    <p:titleStyle>
      <a:lvl1pPr algn="l" defTabSz="914400" rtl="0" eaLnBrk="1" latinLnBrk="0" hangingPunct="1">
        <a:lnSpc>
          <a:spcPts val="38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ts val="1600"/>
        </a:lnSpc>
        <a:spcBef>
          <a:spcPts val="1000"/>
        </a:spcBef>
        <a:buFont typeface="Wingdings" panose="05000000000000000000" pitchFamily="2" charset="2"/>
        <a:buChar char="§"/>
        <a:defRPr sz="1400" kern="1200">
          <a:solidFill>
            <a:schemeClr val="tx1"/>
          </a:solidFill>
          <a:latin typeface="+mn-lt"/>
          <a:ea typeface="+mn-ea"/>
          <a:cs typeface="+mn-cs"/>
        </a:defRPr>
      </a:lvl1pPr>
      <a:lvl2pPr marL="6858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491">
          <p15:clr>
            <a:srgbClr val="F26B43"/>
          </p15:clr>
        </p15:guide>
        <p15:guide id="3" orient="horz" pos="187">
          <p15:clr>
            <a:srgbClr val="F26B43"/>
          </p15:clr>
        </p15:guide>
        <p15:guide id="4" orient="horz" pos="4133">
          <p15:clr>
            <a:srgbClr val="F26B43"/>
          </p15:clr>
        </p15:guide>
        <p15:guide id="5" orient="horz" pos="2160">
          <p15:clr>
            <a:srgbClr val="F26B43"/>
          </p15:clr>
        </p15:guide>
        <p15:guide id="6" pos="3840">
          <p15:clr>
            <a:srgbClr val="F26B43"/>
          </p15:clr>
        </p15:guide>
        <p15:guide id="7" pos="347">
          <p15:clr>
            <a:srgbClr val="F26B43"/>
          </p15:clr>
        </p15:guide>
        <p15:guide id="8" pos="7333">
          <p15:clr>
            <a:srgbClr val="F26B43"/>
          </p15:clr>
        </p15:guide>
        <p15:guide id="9" orient="horz" pos="346">
          <p15:clr>
            <a:srgbClr val="F26B43"/>
          </p15:clr>
        </p15:guide>
        <p15:guide id="10"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549275"/>
            <a:ext cx="11090275" cy="487313"/>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p:cNvSpPr>
            <a:spLocks noGrp="1"/>
          </p:cNvSpPr>
          <p:nvPr>
            <p:ph type="body" idx="1"/>
          </p:nvPr>
        </p:nvSpPr>
        <p:spPr>
          <a:xfrm>
            <a:off x="550863" y="1036588"/>
            <a:ext cx="11090276" cy="128240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2"/>
          <p:cNvSpPr>
            <a:spLocks noGrp="1"/>
          </p:cNvSpPr>
          <p:nvPr>
            <p:ph type="ftr" sz="quarter" idx="3"/>
          </p:nvPr>
        </p:nvSpPr>
        <p:spPr>
          <a:xfrm>
            <a:off x="300038" y="229500"/>
            <a:ext cx="5545138" cy="134725"/>
          </a:xfrm>
          <a:prstGeom prst="rect">
            <a:avLst/>
          </a:prstGeom>
        </p:spPr>
        <p:txBody>
          <a:bodyPr lIns="0" tIns="0" rIns="0" bIns="0"/>
          <a:lstStyle>
            <a:lvl1pPr algn="l">
              <a:defRPr sz="900"/>
            </a:lvl1pPr>
          </a:lstStyle>
          <a:p>
            <a:endParaRPr lang="en-GB"/>
          </a:p>
        </p:txBody>
      </p:sp>
      <p:sp>
        <p:nvSpPr>
          <p:cNvPr id="5" name="Slide Number Placeholder 4"/>
          <p:cNvSpPr>
            <a:spLocks noGrp="1"/>
          </p:cNvSpPr>
          <p:nvPr>
            <p:ph type="sldNum" sz="quarter" idx="4"/>
          </p:nvPr>
        </p:nvSpPr>
        <p:spPr>
          <a:xfrm>
            <a:off x="6346825" y="6490800"/>
            <a:ext cx="5545138" cy="144000"/>
          </a:xfrm>
          <a:prstGeom prst="rect">
            <a:avLst/>
          </a:prstGeom>
        </p:spPr>
        <p:txBody>
          <a:bodyPr lIns="0" tIns="0" rIns="0" bIns="0"/>
          <a:lstStyle>
            <a:lvl1pPr algn="r">
              <a:defRPr sz="900"/>
            </a:lvl1pPr>
          </a:lstStyle>
          <a:p>
            <a:fld id="{1D953DF9-D167-483B-B0B2-C79209608256}" type="slidenum">
              <a:rPr lang="en-GB" smtClean="0"/>
              <a:pPr/>
              <a:t>‹#›</a:t>
            </a:fld>
            <a:endParaRPr lang="en-GB"/>
          </a:p>
        </p:txBody>
      </p:sp>
    </p:spTree>
    <p:extLst>
      <p:ext uri="{BB962C8B-B14F-4D97-AF65-F5344CB8AC3E}">
        <p14:creationId xmlns:p14="http://schemas.microsoft.com/office/powerpoint/2010/main" val="1850055591"/>
      </p:ext>
    </p:extLst>
  </p:cSld>
  <p:clrMap bg1="lt1" tx1="dk1" bg2="lt2" tx2="dk2" accent1="accent1" accent2="accent2" accent3="accent3" accent4="accent4" accent5="accent5" accent6="accent6" hlink="hlink" folHlink="folHlink"/>
  <p:sldLayoutIdLst>
    <p:sldLayoutId id="2147483698" r:id="rId1"/>
    <p:sldLayoutId id="2147483739"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47" r:id="rId28"/>
    <p:sldLayoutId id="2147483724" r:id="rId29"/>
    <p:sldLayoutId id="2147483725" r:id="rId30"/>
    <p:sldLayoutId id="2147483735" r:id="rId31"/>
    <p:sldLayoutId id="2147483736" r:id="rId32"/>
    <p:sldLayoutId id="2147483726" r:id="rId33"/>
    <p:sldLayoutId id="2147483727" r:id="rId34"/>
    <p:sldLayoutId id="2147483728" r:id="rId35"/>
    <p:sldLayoutId id="2147483729" r:id="rId36"/>
    <p:sldLayoutId id="2147483748" r:id="rId37"/>
    <p:sldLayoutId id="2147483749" r:id="rId38"/>
    <p:sldLayoutId id="2147483750" r:id="rId39"/>
    <p:sldLayoutId id="2147483751" r:id="rId40"/>
    <p:sldLayoutId id="2147483730" r:id="rId41"/>
    <p:sldLayoutId id="2147483745" r:id="rId42"/>
    <p:sldLayoutId id="2147483733" r:id="rId43"/>
    <p:sldLayoutId id="2147483732" r:id="rId44"/>
    <p:sldLayoutId id="2147483744" r:id="rId45"/>
    <p:sldLayoutId id="2147483746" r:id="rId46"/>
  </p:sldLayoutIdLst>
  <p:hf sldNum="0" hdr="0" ftr="0" dt="0"/>
  <p:txStyles>
    <p:titleStyle>
      <a:lvl1pPr algn="l" defTabSz="914400" rtl="0" eaLnBrk="1" latinLnBrk="0" hangingPunct="1">
        <a:lnSpc>
          <a:spcPts val="38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ts val="1600"/>
        </a:lnSpc>
        <a:spcBef>
          <a:spcPts val="1000"/>
        </a:spcBef>
        <a:buFont typeface="Wingdings" panose="05000000000000000000" pitchFamily="2" charset="2"/>
        <a:buChar char="§"/>
        <a:defRPr sz="1400" kern="1200">
          <a:solidFill>
            <a:schemeClr val="tx1"/>
          </a:solidFill>
          <a:latin typeface="+mn-lt"/>
          <a:ea typeface="+mn-ea"/>
          <a:cs typeface="+mn-cs"/>
        </a:defRPr>
      </a:lvl1pPr>
      <a:lvl2pPr marL="6858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ts val="1600"/>
        </a:lnSpc>
        <a:spcBef>
          <a:spcPts val="5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491">
          <p15:clr>
            <a:srgbClr val="F26B43"/>
          </p15:clr>
        </p15:guide>
        <p15:guide id="3" orient="horz" pos="187">
          <p15:clr>
            <a:srgbClr val="F26B43"/>
          </p15:clr>
        </p15:guide>
        <p15:guide id="4" orient="horz" pos="4133">
          <p15:clr>
            <a:srgbClr val="F26B43"/>
          </p15:clr>
        </p15:guide>
        <p15:guide id="5" orient="horz" pos="2160">
          <p15:clr>
            <a:srgbClr val="F26B43"/>
          </p15:clr>
        </p15:guide>
        <p15:guide id="6" pos="3840">
          <p15:clr>
            <a:srgbClr val="F26B43"/>
          </p15:clr>
        </p15:guide>
        <p15:guide id="7" pos="347">
          <p15:clr>
            <a:srgbClr val="F26B43"/>
          </p15:clr>
        </p15:guide>
        <p15:guide id="8" pos="7333">
          <p15:clr>
            <a:srgbClr val="F26B43"/>
          </p15:clr>
        </p15:guide>
        <p15:guide id="9" orient="horz" pos="346">
          <p15:clr>
            <a:srgbClr val="F26B43"/>
          </p15:clr>
        </p15:guide>
        <p15:guide id="10"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33DF98-7D05-A113-5EF5-35832914EB53}"/>
              </a:ext>
            </a:extLst>
          </p:cNvPr>
          <p:cNvSpPr>
            <a:spLocks noGrp="1"/>
          </p:cNvSpPr>
          <p:nvPr>
            <p:ph type="title"/>
          </p:nvPr>
        </p:nvSpPr>
        <p:spPr>
          <a:xfrm>
            <a:off x="803275" y="3115341"/>
            <a:ext cx="5969000" cy="2567882"/>
          </a:xfrm>
        </p:spPr>
        <p:txBody>
          <a:bodyPr/>
          <a:lstStyle/>
          <a:p>
            <a:pPr>
              <a:lnSpc>
                <a:spcPts val="5000"/>
              </a:lnSpc>
            </a:pPr>
            <a:r>
              <a:rPr lang="en-GB" sz="4000"/>
              <a:t>Leadership and Management Professional Degree Apprenticeship – H&amp;SC</a:t>
            </a:r>
          </a:p>
        </p:txBody>
      </p:sp>
      <p:sp>
        <p:nvSpPr>
          <p:cNvPr id="7" name="Text Placeholder 2">
            <a:extLst>
              <a:ext uri="{FF2B5EF4-FFF2-40B4-BE49-F238E27FC236}">
                <a16:creationId xmlns:a16="http://schemas.microsoft.com/office/drawing/2014/main" id="{DB7E69FA-7558-87CE-47B4-A4E2CA8B74FE}"/>
              </a:ext>
            </a:extLst>
          </p:cNvPr>
          <p:cNvSpPr>
            <a:spLocks noGrp="1"/>
          </p:cNvSpPr>
          <p:nvPr>
            <p:ph type="body" sz="quarter" idx="10"/>
          </p:nvPr>
        </p:nvSpPr>
        <p:spPr>
          <a:xfrm>
            <a:off x="803275" y="5741864"/>
            <a:ext cx="5292188" cy="1002134"/>
          </a:xfrm>
        </p:spPr>
        <p:txBody>
          <a:bodyPr/>
          <a:lstStyle/>
          <a:p>
            <a:r>
              <a:rPr lang="en-GB" sz="2000"/>
              <a:t>BA (Hons) Business Management Professional (Executive) in Health and Social Care</a:t>
            </a:r>
          </a:p>
          <a:p>
            <a:endParaRPr lang="en-GB"/>
          </a:p>
        </p:txBody>
      </p:sp>
    </p:spTree>
    <p:extLst>
      <p:ext uri="{BB962C8B-B14F-4D97-AF65-F5344CB8AC3E}">
        <p14:creationId xmlns:p14="http://schemas.microsoft.com/office/powerpoint/2010/main" val="209797605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275" y="806327"/>
            <a:ext cx="10493375" cy="980653"/>
          </a:xfrm>
        </p:spPr>
        <p:txBody>
          <a:bodyPr/>
          <a:lstStyle/>
          <a:p>
            <a:r>
              <a:rPr lang="en-GB"/>
              <a:t>Changes from Chartered Manager (CMDA) to Leadership and Management (</a:t>
            </a:r>
            <a:r>
              <a:rPr lang="en-GB" err="1"/>
              <a:t>LaMP</a:t>
            </a:r>
            <a:r>
              <a:rPr lang="en-GB"/>
              <a:t>)</a:t>
            </a:r>
          </a:p>
        </p:txBody>
      </p:sp>
      <p:sp>
        <p:nvSpPr>
          <p:cNvPr id="9" name="Content Placeholder 8"/>
          <p:cNvSpPr>
            <a:spLocks noGrp="1"/>
          </p:cNvSpPr>
          <p:nvPr>
            <p:ph sz="quarter" idx="34"/>
          </p:nvPr>
        </p:nvSpPr>
        <p:spPr>
          <a:xfrm>
            <a:off x="803274" y="2065875"/>
            <a:ext cx="10585451" cy="3983029"/>
          </a:xfrm>
        </p:spPr>
        <p:txBody>
          <a:bodyPr numCol="2" spcCol="360000"/>
          <a:lstStyle/>
          <a:p>
            <a:pPr marL="0" indent="0">
              <a:buNone/>
            </a:pPr>
            <a:r>
              <a:rPr lang="en-GB">
                <a:solidFill>
                  <a:schemeClr val="tx2"/>
                </a:solidFill>
              </a:rPr>
              <a:t>Meeting contemporary skills, knowledge and behaviour needs:</a:t>
            </a:r>
          </a:p>
          <a:p>
            <a:r>
              <a:rPr lang="en-GB">
                <a:solidFill>
                  <a:srgbClr val="242424"/>
                </a:solidFill>
                <a:latin typeface="Aptos"/>
                <a:cs typeface="Segoe UI"/>
              </a:rPr>
              <a:t>Revised to align with the new standard, reflecting contemporary requirements for skills and knowledge in leadership and management.</a:t>
            </a:r>
          </a:p>
          <a:p>
            <a:pPr marL="0" indent="0">
              <a:buNone/>
            </a:pPr>
            <a:r>
              <a:rPr lang="en-GB">
                <a:solidFill>
                  <a:schemeClr val="tx2"/>
                </a:solidFill>
              </a:rPr>
              <a:t>Supporting apprentice success and timely progression and completion:</a:t>
            </a:r>
          </a:p>
          <a:p>
            <a:r>
              <a:rPr lang="en-GB">
                <a:solidFill>
                  <a:srgbClr val="242424"/>
                </a:solidFill>
                <a:latin typeface="Aptos"/>
                <a:cs typeface="Segoe UI"/>
              </a:rPr>
              <a:t>The new structure of 4 x 30 credit modules provides more time for each module (previously 6 modules) with delivery over 14 weeks. Additionally, the assessment load has been reduced from 6 to 4 assessments.</a:t>
            </a:r>
            <a:endParaRPr lang="en-GB">
              <a:latin typeface="Aptos"/>
            </a:endParaRPr>
          </a:p>
          <a:p>
            <a:pPr marL="0" indent="0">
              <a:buNone/>
            </a:pPr>
            <a:r>
              <a:rPr lang="en-GB">
                <a:solidFill>
                  <a:schemeClr val="tx2"/>
                </a:solidFill>
              </a:rPr>
              <a:t>Full delivery within 24 months:</a:t>
            </a:r>
          </a:p>
          <a:p>
            <a:r>
              <a:rPr lang="en-GB">
                <a:solidFill>
                  <a:srgbClr val="242424"/>
                </a:solidFill>
                <a:latin typeface="Aptos"/>
                <a:cs typeface="Segoe UI"/>
              </a:rPr>
              <a:t>A streamlined structured designed to support the learning journey from induction to graduation within 24 months, including reassessment, provided there are no breaks in learning.</a:t>
            </a:r>
            <a:endParaRPr lang="en-GB">
              <a:latin typeface="Aptos"/>
            </a:endParaRPr>
          </a:p>
          <a:p>
            <a:pPr marL="0" indent="0">
              <a:buNone/>
            </a:pPr>
            <a:r>
              <a:rPr lang="en-GB">
                <a:solidFill>
                  <a:schemeClr val="tx2"/>
                </a:solidFill>
              </a:rPr>
              <a:t>Integrated end-point assessment (EPA):</a:t>
            </a:r>
          </a:p>
          <a:p>
            <a:r>
              <a:rPr lang="en-GB"/>
              <a:t>Reduces apprentice workload as the EPA also becomes the academic assessment.</a:t>
            </a:r>
          </a:p>
          <a:p>
            <a:r>
              <a:rPr lang="en-GB">
                <a:solidFill>
                  <a:srgbClr val="242424"/>
                </a:solidFill>
                <a:latin typeface="Aptos"/>
                <a:cs typeface="Segoe UI"/>
              </a:rPr>
              <a:t>Apprentices will complete the apprenticeship, including the EPA, to be eligible for graduation with a BA (Hons).</a:t>
            </a:r>
          </a:p>
          <a:p>
            <a:pPr marL="0" indent="0">
              <a:buNone/>
            </a:pPr>
            <a:r>
              <a:rPr lang="en-GB">
                <a:solidFill>
                  <a:schemeClr val="tx2"/>
                </a:solidFill>
              </a:rPr>
              <a:t>Mapped to meet requirements for professional recognition:</a:t>
            </a:r>
          </a:p>
          <a:p>
            <a:r>
              <a:rPr lang="en-GB">
                <a:solidFill>
                  <a:srgbClr val="242424"/>
                </a:solidFill>
                <a:latin typeface="Aptos"/>
                <a:cs typeface="Segoe UI"/>
              </a:rPr>
              <a:t>Although automatic accreditation by the Chartered Management Institute is no longer available, apprentices can apply for it independently. Additionally, they are eligible to seek accreditation from the Institute of Leadership and Management.</a:t>
            </a:r>
          </a:p>
        </p:txBody>
      </p:sp>
    </p:spTree>
    <p:extLst>
      <p:ext uri="{BB962C8B-B14F-4D97-AF65-F5344CB8AC3E}">
        <p14:creationId xmlns:p14="http://schemas.microsoft.com/office/powerpoint/2010/main" val="183664842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company&#10;&#10;AI-generated content may be incorrect.">
            <a:extLst>
              <a:ext uri="{FF2B5EF4-FFF2-40B4-BE49-F238E27FC236}">
                <a16:creationId xmlns:a16="http://schemas.microsoft.com/office/drawing/2014/main" id="{734BA9AD-FD13-91A2-3AC1-FA8C602AC4E6}"/>
              </a:ext>
            </a:extLst>
          </p:cNvPr>
          <p:cNvPicPr>
            <a:picLocks noGrp="1" noChangeAspect="1"/>
          </p:cNvPicPr>
          <p:nvPr>
            <p:ph sz="quarter" idx="34"/>
          </p:nvPr>
        </p:nvPicPr>
        <p:blipFill>
          <a:blip r:embed="rId2"/>
          <a:stretch>
            <a:fillRect/>
          </a:stretch>
        </p:blipFill>
        <p:spPr>
          <a:xfrm>
            <a:off x="682568" y="153468"/>
            <a:ext cx="10826862" cy="5866862"/>
          </a:xfrm>
        </p:spPr>
      </p:pic>
    </p:spTree>
    <p:extLst>
      <p:ext uri="{BB962C8B-B14F-4D97-AF65-F5344CB8AC3E}">
        <p14:creationId xmlns:p14="http://schemas.microsoft.com/office/powerpoint/2010/main" val="11499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A83BC59-118E-2C69-5ECF-918C2198C3B6}"/>
              </a:ext>
            </a:extLst>
          </p:cNvPr>
          <p:cNvSpPr txBox="1"/>
          <p:nvPr/>
        </p:nvSpPr>
        <p:spPr>
          <a:xfrm>
            <a:off x="274781" y="297923"/>
            <a:ext cx="879648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3600" b="1">
                <a:solidFill>
                  <a:prstClr val="black"/>
                </a:solidFill>
                <a:latin typeface="Aptos"/>
              </a:rPr>
              <a:t>How is our Programme different</a:t>
            </a:r>
            <a:endParaRPr lang="en-GB" sz="3600" b="1" i="0" strike="noStrike" kern="1200" cap="none" spc="0" normalizeH="0" baseline="0" noProof="0">
              <a:ln>
                <a:noFill/>
              </a:ln>
              <a:solidFill>
                <a:prstClr val="black"/>
              </a:solidFill>
              <a:effectLst/>
              <a:uLnTx/>
              <a:uFillTx/>
              <a:latin typeface="Aptos"/>
              <a:cs typeface="Calibri"/>
            </a:endParaRPr>
          </a:p>
        </p:txBody>
      </p:sp>
      <p:sp>
        <p:nvSpPr>
          <p:cNvPr id="8" name="Rectangle 7">
            <a:extLst>
              <a:ext uri="{FF2B5EF4-FFF2-40B4-BE49-F238E27FC236}">
                <a16:creationId xmlns:a16="http://schemas.microsoft.com/office/drawing/2014/main" id="{2A4AC45E-7478-FC7B-82A2-AA3840F82296}"/>
              </a:ext>
            </a:extLst>
          </p:cNvPr>
          <p:cNvSpPr/>
          <p:nvPr/>
        </p:nvSpPr>
        <p:spPr>
          <a:xfrm>
            <a:off x="520687" y="1581241"/>
            <a:ext cx="6991601" cy="427809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Aptos"/>
              </a:rPr>
              <a:t>Designed with employers, featuring accelerated delivery for those already in managerial positions</a:t>
            </a:r>
            <a:endParaRPr lang="en-GB" sz="2000" b="0" i="0" u="none" strike="noStrike" kern="0" cap="none" spc="0" normalizeH="0" baseline="0" noProof="0" dirty="0">
              <a:ln>
                <a:noFill/>
              </a:ln>
              <a:solidFill>
                <a:prstClr val="black"/>
              </a:solidFill>
              <a:effectLst/>
              <a:uLnTx/>
              <a:uFillTx/>
              <a:latin typeface="Aptos"/>
            </a:endParaRPr>
          </a:p>
          <a:p>
            <a:pPr marL="342900" indent="-342900">
              <a:spcAft>
                <a:spcPts val="600"/>
              </a:spcAft>
              <a:buFont typeface="Arial" panose="020B0604020202020204" pitchFamily="34" charset="0"/>
              <a:buChar char="•"/>
            </a:pPr>
            <a:r>
              <a:rPr kumimoji="0" lang="en-GB" sz="2000" b="0" i="0" u="none" strike="noStrike" kern="0" cap="none" spc="0" normalizeH="0" baseline="0" noProof="0" dirty="0">
                <a:ln>
                  <a:noFill/>
                </a:ln>
                <a:solidFill>
                  <a:prstClr val="black"/>
                </a:solidFill>
                <a:effectLst/>
                <a:uLnTx/>
                <a:uFillTx/>
                <a:latin typeface="Aptos"/>
              </a:rPr>
              <a:t>Healthcare professionals and non-clinical employees who have progressed to become managers – with or without formal qualifications </a:t>
            </a:r>
            <a:endParaRPr lang="en-GB" sz="2000" b="0" i="0" u="none" strike="noStrike" kern="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Aptos"/>
              </a:rPr>
              <a:t>Features </a:t>
            </a:r>
            <a:r>
              <a:rPr kumimoji="0" lang="en-US" sz="2000" b="0" i="0" u="none" strike="noStrike" kern="0" cap="none" spc="0" normalizeH="0" baseline="0" noProof="0" dirty="0">
                <a:ln>
                  <a:noFill/>
                </a:ln>
                <a:solidFill>
                  <a:prstClr val="black"/>
                </a:solidFill>
                <a:effectLst/>
                <a:uLnTx/>
                <a:uFillTx/>
                <a:latin typeface="Aptos"/>
                <a:cs typeface="Arial"/>
              </a:rPr>
              <a:t>h</a:t>
            </a:r>
            <a:r>
              <a:rPr kumimoji="0" lang="en-US" sz="2000" b="0" i="0" u="none" strike="noStrike" kern="1200" cap="none" spc="0" normalizeH="0" baseline="0" noProof="0" dirty="0">
                <a:ln>
                  <a:noFill/>
                </a:ln>
                <a:solidFill>
                  <a:prstClr val="black"/>
                </a:solidFill>
                <a:effectLst/>
                <a:uLnTx/>
                <a:uFillTx/>
                <a:latin typeface="Aptos"/>
                <a:cs typeface="Arial"/>
              </a:rPr>
              <a:t>ealth and social care content focusing on management for integrated care </a:t>
            </a:r>
            <a:endParaRPr lang="en-US" sz="2000" b="0" i="0" u="none" strike="noStrike" kern="1200" cap="none" spc="0" normalizeH="0" baseline="0" noProof="0" dirty="0">
              <a:ln>
                <a:noFill/>
              </a:ln>
              <a:solidFill>
                <a:prstClr val="black"/>
              </a:solidFill>
              <a:effectLst/>
              <a:uLnTx/>
              <a:uFillTx/>
              <a:latin typeface="Aptos"/>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ptos"/>
                <a:cs typeface="Arial"/>
              </a:rPr>
              <a:t>Prior experience means full BA (Hons) degree achieved in two years​</a:t>
            </a:r>
            <a:endParaRPr lang="en-US" sz="2000" b="1" i="0" u="none" strike="noStrike" kern="1200" cap="none" spc="0" normalizeH="0" baseline="0" noProof="0" dirty="0">
              <a:ln>
                <a:noFill/>
              </a:ln>
              <a:solidFill>
                <a:prstClr val="black"/>
              </a:solidFill>
              <a:effectLst/>
              <a:uLnTx/>
              <a:uFillTx/>
              <a:latin typeface="Aptos"/>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Diagram 11">
            <a:extLst>
              <a:ext uri="{FF2B5EF4-FFF2-40B4-BE49-F238E27FC236}">
                <a16:creationId xmlns:a16="http://schemas.microsoft.com/office/drawing/2014/main" id="{F12FDD3B-BD9E-3C17-6D36-918F57FF09EA}"/>
              </a:ext>
            </a:extLst>
          </p:cNvPr>
          <p:cNvGraphicFramePr/>
          <p:nvPr/>
        </p:nvGraphicFramePr>
        <p:xfrm>
          <a:off x="8803276" y="1643025"/>
          <a:ext cx="2999113" cy="318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rrow: Down 12">
            <a:extLst>
              <a:ext uri="{FF2B5EF4-FFF2-40B4-BE49-F238E27FC236}">
                <a16:creationId xmlns:a16="http://schemas.microsoft.com/office/drawing/2014/main" id="{2A0226BB-0E6B-B188-06AF-36617B5B30B7}"/>
              </a:ext>
            </a:extLst>
          </p:cNvPr>
          <p:cNvSpPr/>
          <p:nvPr/>
        </p:nvSpPr>
        <p:spPr>
          <a:xfrm>
            <a:off x="7512306" y="1643025"/>
            <a:ext cx="1144225" cy="2265986"/>
          </a:xfrm>
          <a:prstGeom prst="downArrow">
            <a:avLst>
              <a:gd name="adj1" fmla="val 49459"/>
              <a:gd name="adj2" fmla="val 50000"/>
            </a:avLst>
          </a:prstGeom>
          <a:solidFill>
            <a:srgbClr val="4472C4"/>
          </a:solidFill>
          <a:ln w="12700" cap="flat" cmpd="sng" algn="ctr">
            <a:solidFill>
              <a:srgbClr val="4472C4">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rPr>
              <a:t>Management experience </a:t>
            </a:r>
          </a:p>
        </p:txBody>
      </p:sp>
      <p:sp>
        <p:nvSpPr>
          <p:cNvPr id="14" name="Rectangle 13">
            <a:extLst>
              <a:ext uri="{FF2B5EF4-FFF2-40B4-BE49-F238E27FC236}">
                <a16:creationId xmlns:a16="http://schemas.microsoft.com/office/drawing/2014/main" id="{BBD5B264-2BAE-1CBB-5B23-7B51E67F845E}"/>
              </a:ext>
            </a:extLst>
          </p:cNvPr>
          <p:cNvSpPr/>
          <p:nvPr/>
        </p:nvSpPr>
        <p:spPr>
          <a:xfrm>
            <a:off x="7637267" y="4061411"/>
            <a:ext cx="967543" cy="762000"/>
          </a:xfrm>
          <a:prstGeom prst="rect">
            <a:avLst/>
          </a:prstGeom>
          <a:solidFill>
            <a:sysClr val="window" lastClr="FFFFFF">
              <a:lumMod val="95000"/>
            </a:sysClr>
          </a:solidFill>
          <a:ln w="12700" cap="flat" cmpd="sng" algn="ctr">
            <a:solidFill>
              <a:srgbClr val="2F5597"/>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rPr>
              <a:t>Starting level </a:t>
            </a:r>
          </a:p>
        </p:txBody>
      </p:sp>
    </p:spTree>
    <p:extLst>
      <p:ext uri="{BB962C8B-B14F-4D97-AF65-F5344CB8AC3E}">
        <p14:creationId xmlns:p14="http://schemas.microsoft.com/office/powerpoint/2010/main" val="51926116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ACE22FD9-78D8-57E3-3D74-D9F996984E68}"/>
              </a:ext>
            </a:extLst>
          </p:cNvPr>
          <p:cNvSpPr>
            <a:spLocks noGrp="1"/>
          </p:cNvSpPr>
          <p:nvPr>
            <p:ph type="pic" sz="quarter" idx="30"/>
          </p:nvPr>
        </p:nvSpPr>
        <p:spPr>
          <a:xfrm>
            <a:off x="7327285" y="0"/>
            <a:ext cx="4864714" cy="6858000"/>
          </a:xfrm>
        </p:spPr>
        <p:txBody>
          <a:bodyPr/>
          <a:lstStyle/>
          <a:p>
            <a:endParaRPr lang="en-GB"/>
          </a:p>
        </p:txBody>
      </p:sp>
      <p:sp>
        <p:nvSpPr>
          <p:cNvPr id="2" name="Rectangle 1">
            <a:extLst>
              <a:ext uri="{FF2B5EF4-FFF2-40B4-BE49-F238E27FC236}">
                <a16:creationId xmlns:a16="http://schemas.microsoft.com/office/drawing/2014/main" id="{28506A8E-9AD3-002A-8998-C56969CE540C}"/>
              </a:ext>
            </a:extLst>
          </p:cNvPr>
          <p:cNvSpPr/>
          <p:nvPr/>
        </p:nvSpPr>
        <p:spPr>
          <a:xfrm>
            <a:off x="1" y="6057900"/>
            <a:ext cx="196215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p:cNvSpPr>
            <a:spLocks noGrp="1"/>
          </p:cNvSpPr>
          <p:nvPr>
            <p:ph type="title"/>
          </p:nvPr>
        </p:nvSpPr>
        <p:spPr>
          <a:xfrm>
            <a:off x="803275" y="799200"/>
            <a:ext cx="4537075" cy="1086901"/>
          </a:xfrm>
        </p:spPr>
        <p:txBody>
          <a:bodyPr/>
          <a:lstStyle/>
          <a:p>
            <a:pPr>
              <a:lnSpc>
                <a:spcPts val="2800"/>
              </a:lnSpc>
            </a:pPr>
            <a:r>
              <a:rPr lang="en-GB" sz="2800">
                <a:solidFill>
                  <a:schemeClr val="tx2"/>
                </a:solidFill>
              </a:rPr>
              <a:t>Module 1: </a:t>
            </a:r>
            <a:r>
              <a:rPr lang="en-GB" sz="2800"/>
              <a:t>Understanding the leader and manager role in organisations.</a:t>
            </a:r>
          </a:p>
        </p:txBody>
      </p:sp>
      <p:sp>
        <p:nvSpPr>
          <p:cNvPr id="10" name="Content Placeholder 9"/>
          <p:cNvSpPr>
            <a:spLocks noGrp="1"/>
          </p:cNvSpPr>
          <p:nvPr>
            <p:ph sz="quarter" idx="12"/>
          </p:nvPr>
        </p:nvSpPr>
        <p:spPr>
          <a:xfrm>
            <a:off x="803233" y="2070000"/>
            <a:ext cx="5959517" cy="4180632"/>
          </a:xfrm>
        </p:spPr>
        <p:txBody>
          <a:bodyPr/>
          <a:lstStyle/>
          <a:p>
            <a:pPr marL="0" indent="0">
              <a:buNone/>
            </a:pPr>
            <a:r>
              <a:rPr lang="en-GB">
                <a:solidFill>
                  <a:srgbClr val="242424"/>
                </a:solidFill>
                <a:latin typeface="Aptos"/>
                <a:cs typeface="Segoe UI"/>
              </a:rPr>
              <a:t>This module will explore the organisational context, its functions, and the roles of leaders and managers within it, covering both strategic and operational aspects. Emphasis will be placed on inclusive practices, fostering a sense of belonging, and promoting sustainable workplaces.</a:t>
            </a:r>
            <a:endParaRPr lang="en-US">
              <a:solidFill>
                <a:srgbClr val="242424"/>
              </a:solidFill>
              <a:latin typeface="Aptos"/>
              <a:cs typeface="Segoe UI"/>
            </a:endParaRPr>
          </a:p>
          <a:p>
            <a:pPr marL="0" indent="0">
              <a:buNone/>
            </a:pPr>
            <a:r>
              <a:rPr lang="en-GB" b="1">
                <a:solidFill>
                  <a:schemeClr val="tx2"/>
                </a:solidFill>
              </a:rPr>
              <a:t>Apprentices will:</a:t>
            </a:r>
          </a:p>
          <a:p>
            <a:r>
              <a:rPr lang="en-GB"/>
              <a:t>Undertake self-evaluation of leadership and management competencies.</a:t>
            </a:r>
          </a:p>
          <a:p>
            <a:r>
              <a:rPr lang="en-GB"/>
              <a:t>Develop an understanding of self, building on strengths and attributes whilst recognising personal and professional development needs.  </a:t>
            </a:r>
          </a:p>
          <a:p>
            <a:r>
              <a:rPr lang="en-GB"/>
              <a:t>Develop knowledge, skills and behaviours to lead and to manage. </a:t>
            </a:r>
          </a:p>
          <a:p>
            <a:r>
              <a:rPr lang="en-GB"/>
              <a:t>Develop an understanding of the diverse needs of the workforce to ensure the workplace is empowering and inclusive. </a:t>
            </a:r>
          </a:p>
          <a:p>
            <a:r>
              <a:rPr lang="en-GB"/>
              <a:t>Explore the role of the leader and manager in working with others within and outside the organisation and/or discipline. This will include the importance of collaboration, networking and cross disciplinary working. </a:t>
            </a:r>
          </a:p>
          <a:p>
            <a:r>
              <a:rPr lang="en-GB"/>
              <a:t>During the module apprentices will also work towards completion of the final portfolio requirements.</a:t>
            </a:r>
          </a:p>
        </p:txBody>
      </p:sp>
      <p:pic>
        <p:nvPicPr>
          <p:cNvPr id="8" name="Picture Placeholder 7" descr="A group of nurses around a person in a hospital bed&#10;&#10;AI-generated content may be incorrect.">
            <a:extLst>
              <a:ext uri="{FF2B5EF4-FFF2-40B4-BE49-F238E27FC236}">
                <a16:creationId xmlns:a16="http://schemas.microsoft.com/office/drawing/2014/main" id="{12EE9807-EDD5-32AE-AB0D-511037B585E0}"/>
              </a:ext>
            </a:extLst>
          </p:cNvPr>
          <p:cNvPicPr>
            <a:picLocks noGrp="1" noChangeAspect="1"/>
          </p:cNvPicPr>
          <p:nvPr>
            <p:ph type="pic" sz="quarter" idx="28"/>
          </p:nvPr>
        </p:nvPicPr>
        <p:blipFill>
          <a:blip r:embed="rId2" cstate="print">
            <a:extLst>
              <a:ext uri="{28A0092B-C50C-407E-A947-70E740481C1C}">
                <a14:useLocalDpi xmlns:a14="http://schemas.microsoft.com/office/drawing/2010/main" val="0"/>
              </a:ext>
            </a:extLst>
          </a:blip>
          <a:srcRect l="27230" r="23474"/>
          <a:stretch/>
        </p:blipFill>
        <p:spPr>
          <a:xfrm>
            <a:off x="7814827" y="799199"/>
            <a:ext cx="3887067" cy="5258701"/>
          </a:xfrm>
        </p:spPr>
      </p:pic>
    </p:spTree>
    <p:extLst>
      <p:ext uri="{BB962C8B-B14F-4D97-AF65-F5344CB8AC3E}">
        <p14:creationId xmlns:p14="http://schemas.microsoft.com/office/powerpoint/2010/main" val="154643350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506A8E-9AD3-002A-8998-C56969CE540C}"/>
              </a:ext>
            </a:extLst>
          </p:cNvPr>
          <p:cNvSpPr/>
          <p:nvPr/>
        </p:nvSpPr>
        <p:spPr>
          <a:xfrm>
            <a:off x="1" y="6057900"/>
            <a:ext cx="196215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cture Placeholder 14"/>
          <p:cNvSpPr>
            <a:spLocks noGrp="1"/>
          </p:cNvSpPr>
          <p:nvPr>
            <p:ph type="pic" sz="quarter" idx="30"/>
          </p:nvPr>
        </p:nvSpPr>
        <p:spPr>
          <a:xfrm>
            <a:off x="7324724" y="0"/>
            <a:ext cx="4867275" cy="6858000"/>
          </a:xfrm>
        </p:spPr>
        <p:txBody>
          <a:bodyPr/>
          <a:lstStyle/>
          <a:p>
            <a:endParaRPr lang="en-GB"/>
          </a:p>
        </p:txBody>
      </p:sp>
      <p:pic>
        <p:nvPicPr>
          <p:cNvPr id="4" name="Picture Placeholder 3" descr="A person smiling at a whiteboard&#10;&#10;AI-generated content may be incorrect.">
            <a:extLst>
              <a:ext uri="{FF2B5EF4-FFF2-40B4-BE49-F238E27FC236}">
                <a16:creationId xmlns:a16="http://schemas.microsoft.com/office/drawing/2014/main" id="{B3ECB24F-90B8-8B7D-318B-29A260A43C40}"/>
              </a:ext>
            </a:extLst>
          </p:cNvPr>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l="49623" t="-15" r="1067" b="15"/>
          <a:stretch/>
        </p:blipFill>
        <p:spPr>
          <a:xfrm>
            <a:off x="7814826" y="798513"/>
            <a:ext cx="3887067" cy="5259387"/>
          </a:xfrm>
        </p:spPr>
      </p:pic>
      <p:sp>
        <p:nvSpPr>
          <p:cNvPr id="9" name="Title 8"/>
          <p:cNvSpPr>
            <a:spLocks noGrp="1"/>
          </p:cNvSpPr>
          <p:nvPr>
            <p:ph type="title"/>
          </p:nvPr>
        </p:nvSpPr>
        <p:spPr>
          <a:xfrm>
            <a:off x="803275" y="799200"/>
            <a:ext cx="5738811" cy="1086901"/>
          </a:xfrm>
        </p:spPr>
        <p:txBody>
          <a:bodyPr/>
          <a:lstStyle/>
          <a:p>
            <a:pPr>
              <a:lnSpc>
                <a:spcPts val="2800"/>
              </a:lnSpc>
            </a:pPr>
            <a:r>
              <a:rPr lang="en-GB" sz="2800">
                <a:solidFill>
                  <a:schemeClr val="tx2"/>
                </a:solidFill>
              </a:rPr>
              <a:t>Module 2: </a:t>
            </a:r>
            <a:r>
              <a:rPr lang="en-GB" sz="2800"/>
              <a:t>Strategy, Change Management and Implementation</a:t>
            </a:r>
          </a:p>
        </p:txBody>
      </p:sp>
      <p:sp>
        <p:nvSpPr>
          <p:cNvPr id="10" name="Content Placeholder 9"/>
          <p:cNvSpPr>
            <a:spLocks noGrp="1"/>
          </p:cNvSpPr>
          <p:nvPr>
            <p:ph sz="quarter" idx="12"/>
          </p:nvPr>
        </p:nvSpPr>
        <p:spPr>
          <a:xfrm>
            <a:off x="686817" y="1974750"/>
            <a:ext cx="5970100" cy="3607412"/>
          </a:xfrm>
        </p:spPr>
        <p:txBody>
          <a:bodyPr/>
          <a:lstStyle/>
          <a:p>
            <a:pPr marL="0" indent="0">
              <a:buNone/>
            </a:pPr>
            <a:r>
              <a:rPr lang="en-GB">
                <a:solidFill>
                  <a:srgbClr val="242424"/>
                </a:solidFill>
                <a:latin typeface="Aptos"/>
                <a:cs typeface="Segoe UI"/>
              </a:rPr>
              <a:t>This module will concentrate on global and national issues, as well as the management and implementation of change.</a:t>
            </a:r>
            <a:endParaRPr lang="en-US">
              <a:solidFill>
                <a:srgbClr val="242424"/>
              </a:solidFill>
              <a:latin typeface="Aptos"/>
              <a:cs typeface="Segoe UI"/>
            </a:endParaRPr>
          </a:p>
          <a:p>
            <a:pPr marL="0" indent="0">
              <a:buNone/>
            </a:pPr>
            <a:r>
              <a:rPr lang="en-GB" b="1">
                <a:solidFill>
                  <a:schemeClr val="tx2"/>
                </a:solidFill>
              </a:rPr>
              <a:t>Apprentices will:</a:t>
            </a:r>
          </a:p>
          <a:p>
            <a:r>
              <a:rPr lang="en-GB"/>
              <a:t>Explore the importance of the impact of sustainability both globally and nationally.  This will include environmental, economic and social impact.  </a:t>
            </a:r>
          </a:p>
          <a:p>
            <a:r>
              <a:rPr lang="en-GB"/>
              <a:t>Establish the needs of the organization, and start the process of developing a project to meet these needs.</a:t>
            </a:r>
          </a:p>
          <a:p>
            <a:r>
              <a:rPr lang="en-GB"/>
              <a:t>Develop knowledge and skills in strategy making and project design.  </a:t>
            </a:r>
          </a:p>
          <a:p>
            <a:r>
              <a:rPr lang="en-GB"/>
              <a:t>Consider finances and data analysis and how they are used. </a:t>
            </a:r>
          </a:p>
          <a:p>
            <a:r>
              <a:rPr lang="en-GB"/>
              <a:t>Develop skills and knowledge to lead and enable others to implement change in the workplace.  </a:t>
            </a:r>
          </a:p>
          <a:p>
            <a:r>
              <a:rPr lang="en-GB"/>
              <a:t>During the module apprentices will also work towards completion of the final portfolio requirements.</a:t>
            </a:r>
          </a:p>
        </p:txBody>
      </p:sp>
    </p:spTree>
    <p:extLst>
      <p:ext uri="{BB962C8B-B14F-4D97-AF65-F5344CB8AC3E}">
        <p14:creationId xmlns:p14="http://schemas.microsoft.com/office/powerpoint/2010/main" val="203197487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30"/>
          </p:nvPr>
        </p:nvSpPr>
        <p:spPr>
          <a:xfrm>
            <a:off x="7324724" y="0"/>
            <a:ext cx="4867275" cy="6858000"/>
          </a:xfrm>
        </p:spPr>
        <p:txBody>
          <a:bodyPr/>
          <a:lstStyle/>
          <a:p>
            <a:endParaRPr lang="en-GB"/>
          </a:p>
        </p:txBody>
      </p:sp>
      <p:pic>
        <p:nvPicPr>
          <p:cNvPr id="6" name="Picture Placeholder 3" descr="A person wearing gloves and putting on a wrist band&#10;&#10;AI-generated content may be incorrect.">
            <a:extLst>
              <a:ext uri="{FF2B5EF4-FFF2-40B4-BE49-F238E27FC236}">
                <a16:creationId xmlns:a16="http://schemas.microsoft.com/office/drawing/2014/main" id="{1362F6B2-C1FB-7A51-DFA3-EEB355D06403}"/>
              </a:ext>
            </a:extLst>
          </p:cNvPr>
          <p:cNvPicPr>
            <a:picLocks noChangeAspect="1"/>
          </p:cNvPicPr>
          <p:nvPr/>
        </p:nvPicPr>
        <p:blipFill>
          <a:blip r:embed="rId2" cstate="print">
            <a:extLst>
              <a:ext uri="{28A0092B-C50C-407E-A947-70E740481C1C}">
                <a14:useLocalDpi xmlns:a14="http://schemas.microsoft.com/office/drawing/2010/main" val="0"/>
              </a:ext>
            </a:extLst>
          </a:blip>
          <a:srcRect t="9016" r="3157" b="3580"/>
          <a:stretch/>
        </p:blipFill>
        <p:spPr>
          <a:xfrm>
            <a:off x="7814828" y="798513"/>
            <a:ext cx="3887066" cy="5259387"/>
          </a:xfrm>
          <a:prstGeom prst="rect">
            <a:avLst/>
          </a:prstGeom>
          <a:solidFill>
            <a:schemeClr val="bg2"/>
          </a:solidFill>
        </p:spPr>
      </p:pic>
      <p:sp>
        <p:nvSpPr>
          <p:cNvPr id="2" name="Rectangle 1">
            <a:extLst>
              <a:ext uri="{FF2B5EF4-FFF2-40B4-BE49-F238E27FC236}">
                <a16:creationId xmlns:a16="http://schemas.microsoft.com/office/drawing/2014/main" id="{28506A8E-9AD3-002A-8998-C56969CE540C}"/>
              </a:ext>
            </a:extLst>
          </p:cNvPr>
          <p:cNvSpPr/>
          <p:nvPr/>
        </p:nvSpPr>
        <p:spPr>
          <a:xfrm>
            <a:off x="1" y="6057900"/>
            <a:ext cx="196215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p:cNvSpPr>
            <a:spLocks noGrp="1"/>
          </p:cNvSpPr>
          <p:nvPr>
            <p:ph type="title"/>
          </p:nvPr>
        </p:nvSpPr>
        <p:spPr>
          <a:xfrm>
            <a:off x="803274" y="799200"/>
            <a:ext cx="5292726" cy="1086901"/>
          </a:xfrm>
        </p:spPr>
        <p:txBody>
          <a:bodyPr/>
          <a:lstStyle/>
          <a:p>
            <a:pPr>
              <a:lnSpc>
                <a:spcPts val="2800"/>
              </a:lnSpc>
            </a:pPr>
            <a:r>
              <a:rPr lang="en-GB" sz="2800">
                <a:solidFill>
                  <a:schemeClr val="tx2"/>
                </a:solidFill>
              </a:rPr>
              <a:t>Module 3: </a:t>
            </a:r>
            <a:r>
              <a:rPr lang="en-GB" sz="2800"/>
              <a:t>Leadership and Management of People (Mary Seacole)</a:t>
            </a:r>
          </a:p>
        </p:txBody>
      </p:sp>
      <p:sp>
        <p:nvSpPr>
          <p:cNvPr id="10" name="Content Placeholder 9"/>
          <p:cNvSpPr>
            <a:spLocks noGrp="1"/>
          </p:cNvSpPr>
          <p:nvPr>
            <p:ph sz="quarter" idx="12"/>
          </p:nvPr>
        </p:nvSpPr>
        <p:spPr>
          <a:xfrm>
            <a:off x="633900" y="2038250"/>
            <a:ext cx="5959517" cy="4129336"/>
          </a:xfrm>
        </p:spPr>
        <p:txBody>
          <a:bodyPr/>
          <a:lstStyle/>
          <a:p>
            <a:pPr marL="0" indent="0">
              <a:buNone/>
            </a:pPr>
            <a:r>
              <a:rPr lang="en-GB"/>
              <a:t>T</a:t>
            </a:r>
            <a:r>
              <a:rPr lang="en-GB">
                <a:solidFill>
                  <a:srgbClr val="242424"/>
                </a:solidFill>
                <a:latin typeface="Aptos"/>
                <a:cs typeface="Segoe UI"/>
              </a:rPr>
              <a:t>he NHS Leadership Academy’s ‘Mary Seacole Programme’ is integrated into this module as a leadership development initiative aimed at enhancing knowledge and skills in leadership and management. It prepares apprentice's for the current and future challenges of leadership within the healthcare system, offering a balanced approach between theoretical learning and practical application. Apprentices who already hold the Mary Seacole award will participate in the module's learning and assessment but will not need to undergo reassessment by the NHS Leadership Academy.</a:t>
            </a:r>
          </a:p>
          <a:p>
            <a:pPr marL="0" indent="0">
              <a:buNone/>
            </a:pPr>
            <a:r>
              <a:rPr lang="en-GB" b="1">
                <a:solidFill>
                  <a:schemeClr val="tx2"/>
                </a:solidFill>
              </a:rPr>
              <a:t>Apprentices will:</a:t>
            </a:r>
          </a:p>
          <a:p>
            <a:r>
              <a:rPr lang="en-GB"/>
              <a:t>Continue to explore their relationship with the organisation and people in the </a:t>
            </a:r>
            <a:r>
              <a:rPr lang="en-GB" err="1"/>
              <a:t>organsiation</a:t>
            </a:r>
            <a:r>
              <a:rPr lang="en-GB"/>
              <a:t> in the context of change. </a:t>
            </a:r>
          </a:p>
          <a:p>
            <a:r>
              <a:rPr lang="en-GB"/>
              <a:t>Be supported to prepare for the demands of leadership in their organisation. </a:t>
            </a:r>
          </a:p>
          <a:p>
            <a:r>
              <a:rPr lang="en-GB"/>
              <a:t>Explore the theoretical and practical understanding needed to deliver inspiring leadership.  </a:t>
            </a:r>
          </a:p>
          <a:p>
            <a:r>
              <a:rPr lang="en-GB"/>
              <a:t>During the module apprentices will continue to work towards completion of the final portfolio requirements.</a:t>
            </a:r>
          </a:p>
        </p:txBody>
      </p:sp>
    </p:spTree>
    <p:extLst>
      <p:ext uri="{BB962C8B-B14F-4D97-AF65-F5344CB8AC3E}">
        <p14:creationId xmlns:p14="http://schemas.microsoft.com/office/powerpoint/2010/main" val="265604095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506A8E-9AD3-002A-8998-C56969CE540C}"/>
              </a:ext>
            </a:extLst>
          </p:cNvPr>
          <p:cNvSpPr/>
          <p:nvPr/>
        </p:nvSpPr>
        <p:spPr>
          <a:xfrm>
            <a:off x="1" y="6057900"/>
            <a:ext cx="196215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cture Placeholder 14"/>
          <p:cNvSpPr>
            <a:spLocks noGrp="1"/>
          </p:cNvSpPr>
          <p:nvPr>
            <p:ph type="pic" sz="quarter" idx="30"/>
          </p:nvPr>
        </p:nvSpPr>
        <p:spPr>
          <a:xfrm>
            <a:off x="7324724" y="0"/>
            <a:ext cx="4867275" cy="6858000"/>
          </a:xfrm>
        </p:spPr>
        <p:txBody>
          <a:bodyPr/>
          <a:lstStyle/>
          <a:p>
            <a:endParaRPr lang="en-GB"/>
          </a:p>
        </p:txBody>
      </p:sp>
      <p:sp>
        <p:nvSpPr>
          <p:cNvPr id="9" name="Title 8"/>
          <p:cNvSpPr>
            <a:spLocks noGrp="1"/>
          </p:cNvSpPr>
          <p:nvPr>
            <p:ph type="title"/>
          </p:nvPr>
        </p:nvSpPr>
        <p:spPr>
          <a:xfrm>
            <a:off x="803274" y="799200"/>
            <a:ext cx="5292726" cy="1086901"/>
          </a:xfrm>
        </p:spPr>
        <p:txBody>
          <a:bodyPr/>
          <a:lstStyle/>
          <a:p>
            <a:pPr>
              <a:lnSpc>
                <a:spcPts val="2800"/>
              </a:lnSpc>
            </a:pPr>
            <a:r>
              <a:rPr lang="en-GB" sz="2800">
                <a:solidFill>
                  <a:schemeClr val="tx2"/>
                </a:solidFill>
              </a:rPr>
              <a:t>Module 4: </a:t>
            </a:r>
            <a:r>
              <a:rPr lang="en-GB" sz="2800"/>
              <a:t>The Leadership and Management Professional (end-point assessment)</a:t>
            </a:r>
          </a:p>
        </p:txBody>
      </p:sp>
      <p:sp>
        <p:nvSpPr>
          <p:cNvPr id="10" name="Content Placeholder 9"/>
          <p:cNvSpPr>
            <a:spLocks noGrp="1"/>
          </p:cNvSpPr>
          <p:nvPr>
            <p:ph sz="quarter" idx="12"/>
          </p:nvPr>
        </p:nvSpPr>
        <p:spPr>
          <a:xfrm>
            <a:off x="676233" y="2112333"/>
            <a:ext cx="6097100" cy="3359894"/>
          </a:xfrm>
        </p:spPr>
        <p:txBody>
          <a:bodyPr/>
          <a:lstStyle/>
          <a:p>
            <a:pPr marL="0" indent="0">
              <a:buNone/>
            </a:pPr>
            <a:r>
              <a:rPr lang="en-GB">
                <a:solidFill>
                  <a:srgbClr val="242424"/>
                </a:solidFill>
                <a:latin typeface="Aptos"/>
                <a:cs typeface="Segoe UI"/>
              </a:rPr>
              <a:t>This module will encompass preparations for and the completion of the apprenticeship end-point assessment. Apprentices will showcase their acquired knowledge, skills, and behaviours as specified in the Leadership and Management Professional standard.</a:t>
            </a:r>
            <a:endParaRPr lang="en-US">
              <a:solidFill>
                <a:srgbClr val="242424"/>
              </a:solidFill>
              <a:latin typeface="Aptos"/>
              <a:cs typeface="Segoe UI"/>
            </a:endParaRPr>
          </a:p>
          <a:p>
            <a:pPr marL="0" indent="0">
              <a:buNone/>
            </a:pPr>
            <a:r>
              <a:rPr lang="en-GB" b="1">
                <a:solidFill>
                  <a:schemeClr val="tx2"/>
                </a:solidFill>
              </a:rPr>
              <a:t>Apprentices will:</a:t>
            </a:r>
          </a:p>
          <a:p>
            <a:r>
              <a:rPr lang="en-GB"/>
              <a:t>Submission of the portfolio and preparation for the portfolio discussion.  </a:t>
            </a:r>
          </a:p>
          <a:p>
            <a:r>
              <a:rPr lang="en-GB"/>
              <a:t>Completion and submission of the  project report and preparation for the project presentation and discussion.  </a:t>
            </a:r>
          </a:p>
          <a:p>
            <a:r>
              <a:rPr lang="en-GB"/>
              <a:t>Apprentices will be supported through:</a:t>
            </a:r>
          </a:p>
          <a:p>
            <a:r>
              <a:rPr lang="en-GB"/>
              <a:t>Taught sessions</a:t>
            </a:r>
          </a:p>
          <a:p>
            <a:r>
              <a:rPr lang="en-GB"/>
              <a:t>Workshops</a:t>
            </a:r>
          </a:p>
          <a:p>
            <a:r>
              <a:rPr lang="en-GB"/>
              <a:t>1-1 support from academics and skills coaches.</a:t>
            </a:r>
          </a:p>
        </p:txBody>
      </p:sp>
      <p:pic>
        <p:nvPicPr>
          <p:cNvPr id="8" name="Picture Placeholder 3" descr="A person in a hijab sitting at a desk&#10;&#10;AI-generated content may be incorrect.">
            <a:extLst>
              <a:ext uri="{FF2B5EF4-FFF2-40B4-BE49-F238E27FC236}">
                <a16:creationId xmlns:a16="http://schemas.microsoft.com/office/drawing/2014/main" id="{E4C1BFC7-CF6A-FC23-680C-489057B9595D}"/>
              </a:ext>
            </a:extLst>
          </p:cNvPr>
          <p:cNvPicPr>
            <a:picLocks noChangeAspect="1"/>
          </p:cNvPicPr>
          <p:nvPr/>
        </p:nvPicPr>
        <p:blipFill>
          <a:blip r:embed="rId2" cstate="print">
            <a:extLst>
              <a:ext uri="{28A0092B-C50C-407E-A947-70E740481C1C}">
                <a14:useLocalDpi xmlns:a14="http://schemas.microsoft.com/office/drawing/2010/main" val="0"/>
              </a:ext>
            </a:extLst>
          </a:blip>
          <a:srcRect l="20550" t="-15" r="30154" b="15"/>
          <a:stretch/>
        </p:blipFill>
        <p:spPr>
          <a:xfrm>
            <a:off x="7814827" y="798513"/>
            <a:ext cx="3887066" cy="5259387"/>
          </a:xfrm>
          <a:prstGeom prst="rect">
            <a:avLst/>
          </a:prstGeom>
          <a:solidFill>
            <a:schemeClr val="bg2"/>
          </a:solidFill>
        </p:spPr>
      </p:pic>
    </p:spTree>
    <p:extLst>
      <p:ext uri="{BB962C8B-B14F-4D97-AF65-F5344CB8AC3E}">
        <p14:creationId xmlns:p14="http://schemas.microsoft.com/office/powerpoint/2010/main" val="334014345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076246"/>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PRESGUID" val="7c1b64f5-3509-482f-afa8-93a6eb11a41e"/>
</p:tagLst>
</file>

<file path=ppt/theme/theme1.xml><?xml version="1.0" encoding="utf-8"?>
<a:theme xmlns:a="http://schemas.openxmlformats.org/drawingml/2006/main" name="ManchesterMetropolitanUniversity">
  <a:themeElements>
    <a:clrScheme name="ManchesterMetUni">
      <a:dk1>
        <a:srgbClr val="000000"/>
      </a:dk1>
      <a:lt1>
        <a:srgbClr val="FFFFFF"/>
      </a:lt1>
      <a:dk2>
        <a:srgbClr val="00AFFF"/>
      </a:dk2>
      <a:lt2>
        <a:srgbClr val="F2F0F0"/>
      </a:lt2>
      <a:accent1>
        <a:srgbClr val="C7CDCC"/>
      </a:accent1>
      <a:accent2>
        <a:srgbClr val="8799A8"/>
      </a:accent2>
      <a:accent3>
        <a:srgbClr val="C9DDFF"/>
      </a:accent3>
      <a:accent4>
        <a:srgbClr val="E3E6E6"/>
      </a:accent4>
      <a:accent5>
        <a:srgbClr val="C3CCD4"/>
      </a:accent5>
      <a:accent6>
        <a:srgbClr val="E4EEFF"/>
      </a:accent6>
      <a:hlink>
        <a:srgbClr val="000000"/>
      </a:hlink>
      <a:folHlink>
        <a:srgbClr val="954F72"/>
      </a:folHlink>
    </a:clrScheme>
    <a:fontScheme name="ManchesterMetUni-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46800" bIns="0" rtlCol="0">
        <a:spAutoFit/>
      </a:bodyPr>
      <a:lstStyle>
        <a:defPPr>
          <a:lnSpc>
            <a:spcPts val="1600"/>
          </a:lnSpc>
          <a:spcBef>
            <a:spcPts val="1000"/>
          </a:spcBef>
          <a:defRPr sz="1400" dirty="0"/>
        </a:defPPr>
      </a:lstStyle>
    </a:txDef>
  </a:objectDefaults>
  <a:extraClrSchemeLst/>
  <a:extLst>
    <a:ext uri="{05A4C25C-085E-4340-85A3-A5531E510DB2}">
      <thm15:themeFamily xmlns:thm15="http://schemas.microsoft.com/office/thememl/2012/main" name="ManchesterMetUni" id="{B78BB27F-2735-41A0-870B-D74C86F145F3}" vid="{5164947E-EA45-4CAE-AB95-DC45A90DFA83}"/>
    </a:ext>
  </a:extLst>
</a:theme>
</file>

<file path=ppt/theme/theme2.xml><?xml version="1.0" encoding="utf-8"?>
<a:theme xmlns:a="http://schemas.openxmlformats.org/drawingml/2006/main" name="Accessbility ManchesterMetropolitanUniversity">
  <a:themeElements>
    <a:clrScheme name="ManchesterMetUni">
      <a:dk1>
        <a:srgbClr val="000000"/>
      </a:dk1>
      <a:lt1>
        <a:srgbClr val="FFFFFF"/>
      </a:lt1>
      <a:dk2>
        <a:srgbClr val="00AFFF"/>
      </a:dk2>
      <a:lt2>
        <a:srgbClr val="F2F0F0"/>
      </a:lt2>
      <a:accent1>
        <a:srgbClr val="C7CDCC"/>
      </a:accent1>
      <a:accent2>
        <a:srgbClr val="8799A8"/>
      </a:accent2>
      <a:accent3>
        <a:srgbClr val="C9DDFF"/>
      </a:accent3>
      <a:accent4>
        <a:srgbClr val="E3E6E6"/>
      </a:accent4>
      <a:accent5>
        <a:srgbClr val="C3CCD4"/>
      </a:accent5>
      <a:accent6>
        <a:srgbClr val="E4EEFF"/>
      </a:accent6>
      <a:hlink>
        <a:srgbClr val="000000"/>
      </a:hlink>
      <a:folHlink>
        <a:srgbClr val="954F72"/>
      </a:folHlink>
    </a:clrScheme>
    <a:fontScheme name="ManchesterMetUni-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46800" bIns="0" rtlCol="0">
        <a:spAutoFit/>
      </a:bodyPr>
      <a:lstStyle>
        <a:defPPr>
          <a:defRPr dirty="0"/>
        </a:defPPr>
      </a:lstStyle>
    </a:txDef>
  </a:objectDefaults>
  <a:extraClrSchemeLst/>
  <a:extLst>
    <a:ext uri="{05A4C25C-085E-4340-85A3-A5531E510DB2}">
      <thm15:themeFamily xmlns:thm15="http://schemas.microsoft.com/office/thememl/2012/main" name="ManchesterMetUni" id="{72F35B9D-82C6-49FC-95E3-BB8A07556B30}" vid="{FED50BCF-2694-4FDF-8AF7-A6A8506FF6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77A97790D944C830C57B26C2DE957" ma:contentTypeVersion="16" ma:contentTypeDescription="Create a new document." ma:contentTypeScope="" ma:versionID="ce75796db590fdfed8cf04b321279a4c">
  <xsd:schema xmlns:xsd="http://www.w3.org/2001/XMLSchema" xmlns:xs="http://www.w3.org/2001/XMLSchema" xmlns:p="http://schemas.microsoft.com/office/2006/metadata/properties" xmlns:ns2="d628b945-aa69-4d2b-8296-3dbf1982c45b" xmlns:ns3="c0bdaefd-24d2-4eba-b2da-b3d035658fac" targetNamespace="http://schemas.microsoft.com/office/2006/metadata/properties" ma:root="true" ma:fieldsID="3fb2764352254b508d9b27fefa3595ad" ns2:_="" ns3:_="">
    <xsd:import namespace="d628b945-aa69-4d2b-8296-3dbf1982c45b"/>
    <xsd:import namespace="c0bdaefd-24d2-4eba-b2da-b3d035658f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Sharedexternally"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8b945-aa69-4d2b-8296-3dbf1982c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9d4c506-e2aa-436a-9dbd-af2c157961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Sharedexternally" ma:index="22" nillable="true" ma:displayName="Shared externally" ma:description="Is the document shared with people outside of Manchester Met" ma:format="Dropdown" ma:internalName="Sharedexternally">
      <xsd:simpleType>
        <xsd:restriction base="dms:Choice">
          <xsd:enumeration value="Yes"/>
          <xsd:enumeration value="No"/>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bdaefd-24d2-4eba-b2da-b3d035658fa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e643631-6826-4123-9892-265c92755ab0}" ma:internalName="TaxCatchAll" ma:showField="CatchAllData" ma:web="c0bdaefd-24d2-4eba-b2da-b3d035658fa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bdaefd-24d2-4eba-b2da-b3d035658fac" xsi:nil="true"/>
    <lcf76f155ced4ddcb4097134ff3c332f xmlns="d628b945-aa69-4d2b-8296-3dbf1982c45b">
      <Terms xmlns="http://schemas.microsoft.com/office/infopath/2007/PartnerControls"/>
    </lcf76f155ced4ddcb4097134ff3c332f>
    <SharedWithUsers xmlns="c0bdaefd-24d2-4eba-b2da-b3d035658fac">
      <UserInfo>
        <DisplayName/>
        <AccountId xsi:nil="true"/>
        <AccountType/>
      </UserInfo>
    </SharedWithUsers>
    <Sharedexternally xmlns="d628b945-aa69-4d2b-8296-3dbf1982c4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A884F-3861-4B98-8C21-A9456CA3D557}">
  <ds:schemaRefs>
    <ds:schemaRef ds:uri="c0bdaefd-24d2-4eba-b2da-b3d035658fac"/>
    <ds:schemaRef ds:uri="d628b945-aa69-4d2b-8296-3dbf1982c4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62F5F1-48B8-4BCE-8DEA-4D439008BCC7}">
  <ds:schemaRefs>
    <ds:schemaRef ds:uri="2fc8873c-7e21-4f1a-9ae3-62aacb4dc837"/>
    <ds:schemaRef ds:uri="c0bdaefd-24d2-4eba-b2da-b3d035658fac"/>
    <ds:schemaRef ds:uri="d628b945-aa69-4d2b-8296-3dbf1982c45b"/>
    <ds:schemaRef ds:uri="d6875bdd-0133-4bcc-967f-7949a5778a1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751B61-6C83-4859-92FD-7A2AC44161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ManchesterMetUni</Template>
  <TotalTime>0</TotalTime>
  <Words>881</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Aptos</vt:lpstr>
      <vt:lpstr>Arial</vt:lpstr>
      <vt:lpstr>Calibri</vt:lpstr>
      <vt:lpstr>Wingdings</vt:lpstr>
      <vt:lpstr>ManchesterMetropolitanUniversity</vt:lpstr>
      <vt:lpstr>Accessbility ManchesterMetropolitanUniversity</vt:lpstr>
      <vt:lpstr>Leadership and Management Professional Degree Apprenticeship – H&amp;SC</vt:lpstr>
      <vt:lpstr>Changes from Chartered Manager (CMDA) to Leadership and Management (LaMP)</vt:lpstr>
      <vt:lpstr>PowerPoint Presentation</vt:lpstr>
      <vt:lpstr>PowerPoint Presentation</vt:lpstr>
      <vt:lpstr>Module 1: Understanding the leader and manager role in organisations.</vt:lpstr>
      <vt:lpstr>Module 2: Strategy, Change Management and Implementation</vt:lpstr>
      <vt:lpstr>Module 3: Leadership and Management of People (Mary Seacole)</vt:lpstr>
      <vt:lpstr>Module 4: The Leadership and Management Professional (end-point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Delma Lawrence</cp:lastModifiedBy>
  <cp:revision>5</cp:revision>
  <dcterms:created xsi:type="dcterms:W3CDTF">2024-10-05T16:11:02Z</dcterms:created>
  <dcterms:modified xsi:type="dcterms:W3CDTF">2025-04-14T15:29:50Z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0x01010049F77A97790D944C830C57B26C2DE957</vt:lpwstr>
  </property>
  <property fmtid="{D5CDD505-2E9C-101B-9397-08002B2CF9AE}" pid="3" name="Order">
    <vt:r8>247200</vt:r8>
  </property>
  <property fmtid="{D5CDD505-2E9C-101B-9397-08002B2CF9AE}" pid="4" name="ComplianceAssetId">
    <vt:lpwstr/>
  </property>
  <property fmtid="{D5CDD505-2E9C-101B-9397-08002B2CF9AE}" pid="5" name="_activity">
    <vt:lpwstr>{"FileActivityType":"9","FileActivityTimeStamp":"2025-01-17T09:32:42.970Z","FileActivityUsersOnPage":[{"DisplayName":"Katie Taylor","Id":"55147789@ad.mmu.ac.uk"},{"DisplayName":"Claire Kenwell","Id":"55107616@ad.mmu.ac.uk"}],"FileActivityNavigationId":null}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